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91" r:id="rId11"/>
    <p:sldId id="292" r:id="rId12"/>
    <p:sldId id="29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9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1"/>
    <p:restoredTop sz="79154" autoAdjust="0"/>
  </p:normalViewPr>
  <p:slideViewPr>
    <p:cSldViewPr>
      <p:cViewPr varScale="1">
        <p:scale>
          <a:sx n="77" d="100"/>
          <a:sy n="77" d="100"/>
        </p:scale>
        <p:origin x="18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text.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Speech to Text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Maps Directions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waypoints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driving, walking or bicycling directions.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Waypoints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Waypoint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sốlà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Goolge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4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Maps direction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3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API,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Maps Directions.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object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geocode way points, routes, status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bug,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Directions service fail.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chi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geocoding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route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rotues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direction service.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Direction service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alternatives=true”.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Leg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mãng</a:t>
            </a:r>
            <a:r>
              <a:rPr lang="en-US" baseline="0" dirty="0" smtClean="0"/>
              <a:t> legs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baseline="0" dirty="0" err="1" smtClean="0"/>
              <a:t>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leg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waypoint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hay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leg.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1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bằng xe 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0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Leg and Step: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1 Leg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9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2 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Tương tự phần trình bày xe buýt cho người dùng nhập liệu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sử dụng GOogle Direction API để tìm kiếm đường đi ngắn nhất qua 4 điểm.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4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7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2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77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prstClr val="black"/>
                    </a:solidFill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solidFill>
                    <a:prstClr val="black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=Montreal&amp;key=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waypoints=optimize:true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>
                <a:solidFill>
                  <a:prstClr val="black"/>
                </a:solidFill>
              </a:rPr>
              <a:t>1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&amp;key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2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3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51369" y="155171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BEST RESULT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49" y="2189107"/>
            <a:ext cx="6247744" cy="31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8634" y="3121572"/>
            <a:ext cx="2128345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60279" y="57181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69779" y="385184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OK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21542" y="4495800"/>
            <a:ext cx="208405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NOT_FOUND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64356" y="5984830"/>
            <a:ext cx="197464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mbria" pitchFamily="18" charset="0"/>
              </a:rPr>
              <a:t>ZERO_RESULTS</a:t>
            </a:r>
          </a:p>
        </p:txBody>
      </p:sp>
    </p:spTree>
    <p:extLst>
      <p:ext uri="{BB962C8B-B14F-4D97-AF65-F5344CB8AC3E}">
        <p14:creationId xmlns:p14="http://schemas.microsoft.com/office/powerpoint/2010/main" val="832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GEOCODED WAYPOINTS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2086303"/>
            <a:ext cx="3770494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9526" y="4435992"/>
            <a:ext cx="79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FF0000"/>
                </a:solidFill>
                <a:latin typeface="Cambria" pitchFamily="18" charset="0"/>
              </a:rPr>
              <a:t>geocoded_waypoints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2400" dirty="0">
                <a:latin typeface="Cambria" pitchFamily="18" charset="0"/>
              </a:rPr>
              <a:t> contains an array with details about the geocoding of origin, destination and waypoints.</a:t>
            </a:r>
          </a:p>
        </p:txBody>
      </p:sp>
    </p:spTree>
    <p:extLst>
      <p:ext uri="{BB962C8B-B14F-4D97-AF65-F5344CB8AC3E}">
        <p14:creationId xmlns:p14="http://schemas.microsoft.com/office/powerpoint/2010/main" val="3491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ROUTES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79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0979" y="2569779"/>
            <a:ext cx="2159876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994" y="3988676"/>
            <a:ext cx="79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Each element of the routes array contains a single result from the specified origin and </a:t>
            </a:r>
            <a:r>
              <a:rPr lang="en-US" sz="2400" dirty="0" smtClean="0">
                <a:latin typeface="Cambria" pitchFamily="18" charset="0"/>
              </a:rPr>
              <a:t>destination.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239" y="5023235"/>
            <a:ext cx="861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mbria" pitchFamily="18" charset="0"/>
              </a:rPr>
              <a:t>Example:</a:t>
            </a: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://maps.googleapis.com/maps/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Công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Viên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Tao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Đàn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&amp;destination=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Tôn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&amp;waypoints=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 280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Chiểu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8 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alternatives=true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</a:p>
        </p:txBody>
      </p:sp>
    </p:spTree>
    <p:extLst>
      <p:ext uri="{BB962C8B-B14F-4D97-AF65-F5344CB8AC3E}">
        <p14:creationId xmlns:p14="http://schemas.microsoft.com/office/powerpoint/2010/main" val="27844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6634" y="3927026"/>
            <a:ext cx="4154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Each element in the legs array specifies a single leg of the journey from the origin to the destination in the calculated </a:t>
            </a:r>
            <a:r>
              <a:rPr lang="en-US" sz="2000" dirty="0" smtClean="0">
                <a:latin typeface="Cambria" pitchFamily="18" charset="0"/>
              </a:rPr>
              <a:t>route.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1585" y="5513402"/>
            <a:ext cx="3302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Distance: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indicates the total distance covered by this 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2203" y="551340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uration:</a:t>
            </a:r>
            <a:r>
              <a:rPr lang="en-US" sz="2000" dirty="0">
                <a:latin typeface="Cambria" pitchFamily="18" charset="0"/>
              </a:rPr>
              <a:t> indicates the total duration of this leg</a:t>
            </a:r>
          </a:p>
        </p:txBody>
      </p:sp>
    </p:spTree>
    <p:extLst>
      <p:ext uri="{BB962C8B-B14F-4D97-AF65-F5344CB8AC3E}">
        <p14:creationId xmlns:p14="http://schemas.microsoft.com/office/powerpoint/2010/main" val="16799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82296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itchFamily="18" charset="0"/>
              </a:rPr>
              <a:t>StartAddress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contains </a:t>
            </a: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 smtClean="0">
                <a:latin typeface="Cambria" pitchFamily="18" charset="0"/>
              </a:rPr>
              <a:t>human-readable address </a:t>
            </a:r>
            <a:r>
              <a:rPr lang="en-US" sz="2000" dirty="0">
                <a:latin typeface="Cambria" pitchFamily="18" charset="0"/>
              </a:rPr>
              <a:t>(typically a street address) resulting from reverse geocoding the </a:t>
            </a:r>
            <a:r>
              <a:rPr lang="en-US" sz="2000" dirty="0" err="1">
                <a:latin typeface="Cambria" pitchFamily="18" charset="0"/>
              </a:rPr>
              <a:t>start_location</a:t>
            </a:r>
            <a:r>
              <a:rPr lang="en-US" sz="2000" dirty="0">
                <a:latin typeface="Cambria" pitchFamily="18" charset="0"/>
              </a:rPr>
              <a:t> of this </a:t>
            </a:r>
            <a:r>
              <a:rPr lang="en-US" sz="2000" dirty="0" smtClean="0">
                <a:latin typeface="Cambria" pitchFamily="18" charset="0"/>
              </a:rPr>
              <a:t>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743960"/>
            <a:ext cx="30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EndAddress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human-readable address (typically a street address) from reverse geocoding the </a:t>
            </a:r>
            <a:r>
              <a:rPr lang="en-US" dirty="0" err="1">
                <a:latin typeface="Cambria" pitchFamily="18" charset="0"/>
              </a:rPr>
              <a:t>end_location</a:t>
            </a:r>
            <a:r>
              <a:rPr lang="en-US" dirty="0">
                <a:latin typeface="Cambria" pitchFamily="18" charset="0"/>
              </a:rPr>
              <a:t> of this leg.</a:t>
            </a:r>
          </a:p>
        </p:txBody>
      </p:sp>
    </p:spTree>
    <p:extLst>
      <p:ext uri="{BB962C8B-B14F-4D97-AF65-F5344CB8AC3E}">
        <p14:creationId xmlns:p14="http://schemas.microsoft.com/office/powerpoint/2010/main" val="41214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181573" y="3229756"/>
            <a:ext cx="2942869" cy="205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2085" y="5195440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StartLocation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origin of this leg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019921"/>
            <a:chOff x="6520756" y="2169995"/>
            <a:chExt cx="1808322" cy="2019921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5360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055460" y="3351583"/>
            <a:ext cx="3068982" cy="1212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85972" y="4473901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given destination of this </a:t>
            </a:r>
            <a:r>
              <a:rPr lang="en-US" dirty="0" smtClean="0">
                <a:latin typeface="Cambria" pitchFamily="18" charset="0"/>
              </a:rPr>
              <a:t>leg.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Step: </a:t>
            </a:r>
            <a:r>
              <a:rPr lang="en-US" dirty="0">
                <a:latin typeface="Cambria" pitchFamily="18" charset="0"/>
              </a:rPr>
              <a:t> denoting information about each separate step of the leg of the journey.</a:t>
            </a:r>
          </a:p>
        </p:txBody>
      </p:sp>
    </p:spTree>
    <p:extLst>
      <p:ext uri="{BB962C8B-B14F-4D97-AF65-F5344CB8AC3E}">
        <p14:creationId xmlns:p14="http://schemas.microsoft.com/office/powerpoint/2010/main" val="34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Distance: </a:t>
            </a:r>
            <a:r>
              <a:rPr lang="en-US" dirty="0">
                <a:latin typeface="Cambria" pitchFamily="18" charset="0"/>
              </a:rPr>
              <a:t> contains the distance covered by this step until the next </a:t>
            </a:r>
            <a:r>
              <a:rPr lang="en-US" dirty="0" smtClean="0">
                <a:latin typeface="Cambria" pitchFamily="18" charset="0"/>
              </a:rPr>
              <a:t>step.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Duration: </a:t>
            </a:r>
            <a:r>
              <a:rPr lang="en-US" dirty="0">
                <a:latin typeface="Cambria" pitchFamily="18" charset="0"/>
              </a:rPr>
              <a:t> contains the typical time required to perform the step, until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28590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HTML Instruction: </a:t>
            </a:r>
            <a:r>
              <a:rPr lang="en-US" dirty="0">
                <a:latin typeface="Cambria" pitchFamily="18" charset="0"/>
              </a:rPr>
              <a:t> contains formatted instructions for this step, presented as an HTML text string.</a:t>
            </a:r>
          </a:p>
        </p:txBody>
      </p:sp>
    </p:spTree>
    <p:extLst>
      <p:ext uri="{BB962C8B-B14F-4D97-AF65-F5344CB8AC3E}">
        <p14:creationId xmlns:p14="http://schemas.microsoft.com/office/powerpoint/2010/main" val="3635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589434"/>
            <a:chOff x="6520756" y="2169995"/>
            <a:chExt cx="1808322" cy="1589434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1055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136340"/>
            <a:ext cx="4295651" cy="1750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Polyline: </a:t>
            </a:r>
            <a:r>
              <a:rPr lang="en-US" dirty="0">
                <a:latin typeface="Cambria" pitchFamily="18" charset="0"/>
              </a:rPr>
              <a:t> contains a single points object that </a:t>
            </a:r>
            <a:r>
              <a:rPr lang="en-US" dirty="0" smtClean="0">
                <a:latin typeface="Cambria" pitchFamily="18" charset="0"/>
              </a:rPr>
              <a:t>holds an encoded polyline representation </a:t>
            </a:r>
            <a:r>
              <a:rPr lang="en-US" dirty="0">
                <a:latin typeface="Cambria" pitchFamily="18" charset="0"/>
              </a:rPr>
              <a:t>of the step. </a:t>
            </a:r>
          </a:p>
        </p:txBody>
      </p:sp>
    </p:spTree>
    <p:extLst>
      <p:ext uri="{BB962C8B-B14F-4D97-AF65-F5344CB8AC3E}">
        <p14:creationId xmlns:p14="http://schemas.microsoft.com/office/powerpoint/2010/main" val="13807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Start location: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Tao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Đàn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First 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middle location: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280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Đình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Chiểu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Second middle location: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VinCom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Lê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Thánh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Tôn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End location</a:t>
            </a: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35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1597</Words>
  <Application>Microsoft Macintosh PowerPoint</Application>
  <PresentationFormat>On-screen Show (4:3)</PresentationFormat>
  <Paragraphs>281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Cambria</vt:lpstr>
      <vt:lpstr>Cambria Math</vt:lpstr>
      <vt:lpstr>Times New Roman</vt:lpstr>
      <vt:lpstr>Arial</vt:lpstr>
      <vt:lpstr>Office Theme</vt:lpstr>
      <vt:lpstr>1_Office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Architecture: Motor Routing</vt:lpstr>
      <vt:lpstr>Architecture: Motor Routing</vt:lpstr>
      <vt:lpstr>Architecture: Motor Routing</vt:lpstr>
      <vt:lpstr>Architecture: Motor Routing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</vt:lpstr>
      <vt:lpstr>STATUS</vt:lpstr>
      <vt:lpstr>GEOCODED WAYPOINTS</vt:lpstr>
      <vt:lpstr>ROUTES</vt:lpstr>
      <vt:lpstr>Leg</vt:lpstr>
      <vt:lpstr>Leg</vt:lpstr>
      <vt:lpstr>Leg</vt:lpstr>
      <vt:lpstr>Leg</vt:lpstr>
      <vt:lpstr>Leg</vt:lpstr>
      <vt:lpstr>Leg</vt:lpstr>
      <vt:lpstr>Leg</vt:lpstr>
      <vt:lpstr>Step</vt:lpstr>
      <vt:lpstr>Step</vt:lpstr>
      <vt:lpstr>Step</vt:lpstr>
      <vt:lpstr>Step</vt:lpstr>
      <vt:lpstr>Step</vt:lpstr>
      <vt:lpstr>Class Diagram</vt:lpstr>
      <vt:lpstr>Demo four points optimize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Huynh Quang Thao</cp:lastModifiedBy>
  <cp:revision>37</cp:revision>
  <dcterms:created xsi:type="dcterms:W3CDTF">2015-12-11T19:06:51Z</dcterms:created>
  <dcterms:modified xsi:type="dcterms:W3CDTF">2015-12-14T03:14:31Z</dcterms:modified>
</cp:coreProperties>
</file>