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51" r:id="rId2"/>
    <p:sldId id="355" r:id="rId3"/>
    <p:sldId id="358" r:id="rId4"/>
    <p:sldId id="318" r:id="rId5"/>
    <p:sldId id="323" r:id="rId6"/>
    <p:sldId id="345" r:id="rId7"/>
    <p:sldId id="324" r:id="rId8"/>
    <p:sldId id="348" r:id="rId9"/>
    <p:sldId id="349" r:id="rId10"/>
    <p:sldId id="322" r:id="rId11"/>
    <p:sldId id="346" r:id="rId12"/>
    <p:sldId id="350" r:id="rId13"/>
    <p:sldId id="347" r:id="rId14"/>
    <p:sldId id="330" r:id="rId15"/>
    <p:sldId id="331" r:id="rId16"/>
    <p:sldId id="332" r:id="rId17"/>
    <p:sldId id="333" r:id="rId18"/>
    <p:sldId id="334" r:id="rId19"/>
    <p:sldId id="337" r:id="rId20"/>
    <p:sldId id="335" r:id="rId21"/>
    <p:sldId id="338" r:id="rId22"/>
    <p:sldId id="340" r:id="rId23"/>
    <p:sldId id="341" r:id="rId24"/>
    <p:sldId id="342" r:id="rId25"/>
    <p:sldId id="343" r:id="rId26"/>
    <p:sldId id="326" r:id="rId27"/>
    <p:sldId id="34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/>
    <p:restoredTop sz="88231" autoAdjust="0"/>
  </p:normalViewPr>
  <p:slideViewPr>
    <p:cSldViewPr snapToGrid="0" snapToObjects="1">
      <p:cViewPr>
        <p:scale>
          <a:sx n="70" d="100"/>
          <a:sy n="70" d="100"/>
        </p:scale>
        <p:origin x="1248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8E9B-52C4-DC4B-9E8A-4837C38FE505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C3E7-3278-1243-886F-92FF82204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class step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leg.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4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demo 4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demo)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ở 4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 smtClean="0">
                <a:latin typeface="Cambria" pitchFamily="18" charset="0"/>
              </a:rPr>
              <a:t>The system allow search motorbike route thought some locations (from two to four) on the mobile application and suggest optimal paths.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….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bus service do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result.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FPT service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audio. 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treaminze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mobile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text.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bus..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search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text.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synchonize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wear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API…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1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307404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5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Shape 144"/>
          <p:cNvSpPr>
            <a:spLocks noGrp="1"/>
          </p:cNvSpPr>
          <p:nvPr>
            <p:ph type="title"/>
          </p:nvPr>
        </p:nvSpPr>
        <p:spPr>
          <a:xfrm>
            <a:off x="332118" y="353375"/>
            <a:ext cx="8499023" cy="62194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ngoan\Desktop\motorAtri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43"/>
          <a:stretch/>
        </p:blipFill>
        <p:spPr bwMode="auto">
          <a:xfrm>
            <a:off x="1719618" y="2766089"/>
            <a:ext cx="5486400" cy="28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Algorithm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27342"/>
              </p:ext>
            </p:extLst>
          </p:nvPr>
        </p:nvGraphicFramePr>
        <p:xfrm>
          <a:off x="5269260" y="1878662"/>
          <a:ext cx="3638248" cy="230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62"/>
                <a:gridCol w="909562"/>
                <a:gridCol w="909562"/>
                <a:gridCol w="909562"/>
              </a:tblGrid>
              <a:tr h="328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Start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</a:t>
                      </a:r>
                      <a:r>
                        <a:rPr lang="en-US" sz="1400" baseline="0" dirty="0" smtClean="0">
                          <a:latin typeface="Cambria" pitchFamily="18" charset="0"/>
                        </a:rPr>
                        <a:t> 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Middle 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End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28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Ngoan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Thao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Nam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itchFamily="18" charset="0"/>
                        </a:rPr>
                        <a:t>Quy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05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53" y="167783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Best Result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478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</p:cNvCxnSpPr>
          <p:nvPr/>
        </p:nvCxnSpPr>
        <p:spPr>
          <a:xfrm>
            <a:off x="1631326" y="2878547"/>
            <a:ext cx="2194297" cy="0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60547" y="3413471"/>
            <a:ext cx="0" cy="1189157"/>
          </a:xfrm>
          <a:prstGeom prst="straightConnector1">
            <a:avLst/>
          </a:prstGeom>
          <a:ln w="76200"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95471" y="5137552"/>
            <a:ext cx="209870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234362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623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9" y="460262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6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4" y="2860624"/>
            <a:ext cx="3831618" cy="32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7" y="3029802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292823" y="2977626"/>
            <a:ext cx="3831619" cy="394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3456" y="321475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272006"/>
            <a:chOff x="6520756" y="2169995"/>
            <a:chExt cx="1808322" cy="127200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7881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2538487" y="2977626"/>
            <a:ext cx="3585955" cy="939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9120" y="376067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476016"/>
            <a:chOff x="6520756" y="2169995"/>
            <a:chExt cx="1808322" cy="1476016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99216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924327" y="3079631"/>
            <a:ext cx="4200115" cy="157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4960" y="449766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3590"/>
            <a:ext cx="3468502" cy="485018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6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Instructions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en-US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7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Step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6" idx="1"/>
          </p:cNvCxnSpPr>
          <p:nvPr/>
        </p:nvCxnSpPr>
        <p:spPr>
          <a:xfrm flipV="1">
            <a:off x="1828791" y="3229756"/>
            <a:ext cx="4295651" cy="1656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9424" y="472968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34858" y="340461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Vợ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9000" y="4159549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58" y="218541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2920621" y="2860624"/>
            <a:ext cx="3203821" cy="4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865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569623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038002"/>
            <a:chOff x="6520756" y="2169995"/>
            <a:chExt cx="1808322" cy="103800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7"/>
              <a:ext cx="1808322" cy="5541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920621" y="2860624"/>
            <a:ext cx="3203821" cy="1111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01254" y="3815287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316732"/>
            <a:chOff x="6520756" y="2169995"/>
            <a:chExt cx="1808322" cy="1316732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8328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879677" y="2999989"/>
            <a:ext cx="3244765" cy="183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60310" y="4675111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557903"/>
            <a:chOff x="6520756" y="2169995"/>
            <a:chExt cx="1808322" cy="1557903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0740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756845" y="3120574"/>
            <a:ext cx="3367597" cy="1138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37478" y="4101895"/>
            <a:ext cx="1419367" cy="3138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3" y="2056077"/>
            <a:ext cx="4241462" cy="4165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124442" y="2099697"/>
            <a:ext cx="1808322" cy="1776267"/>
            <a:chOff x="6520756" y="2169995"/>
            <a:chExt cx="1808322" cy="1776267"/>
          </a:xfrm>
        </p:grpSpPr>
        <p:sp>
          <p:nvSpPr>
            <p:cNvPr id="7" name="Shape 689"/>
            <p:cNvSpPr/>
            <p:nvPr/>
          </p:nvSpPr>
          <p:spPr>
            <a:xfrm>
              <a:off x="6520756" y="2653846"/>
              <a:ext cx="1808322" cy="12924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Distance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Duration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StartAddress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EndAddress</a:t>
              </a:r>
            </a:p>
            <a:p>
              <a:pPr defTabSz="685800"/>
              <a:r>
                <a:rPr lang="en" sz="1500" kern="0" dirty="0" smtClean="0">
                  <a:solidFill>
                    <a:srgbClr val="FF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OverviewPolyline</a:t>
              </a:r>
              <a:endParaRPr lang="en" sz="1500" kern="0" dirty="0">
                <a:solidFill>
                  <a:srgbClr val="FF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8" name="Shape 690"/>
            <p:cNvSpPr/>
            <p:nvPr/>
          </p:nvSpPr>
          <p:spPr>
            <a:xfrm>
              <a:off x="6520756" y="2169995"/>
              <a:ext cx="1808322" cy="4838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Leg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9" name="Straight Arrow Connector 8"/>
          <p:cNvCxnSpPr>
            <a:stCxn id="10" idx="3"/>
            <a:endCxn id="7" idx="1"/>
          </p:cNvCxnSpPr>
          <p:nvPr/>
        </p:nvCxnSpPr>
        <p:spPr>
          <a:xfrm flipV="1">
            <a:off x="2661310" y="3229756"/>
            <a:ext cx="3463132" cy="2922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822" y="5971671"/>
            <a:ext cx="1569488" cy="3614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 smtClean="0"/>
              <a:t>Class Diagram</a:t>
            </a:r>
            <a:endParaRPr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3135" y="2894808"/>
            <a:ext cx="6554333" cy="1945544"/>
            <a:chOff x="1293135" y="2241679"/>
            <a:chExt cx="6554333" cy="1945544"/>
          </a:xfrm>
        </p:grpSpPr>
        <p:grpSp>
          <p:nvGrpSpPr>
            <p:cNvPr id="28" name="Group 27"/>
            <p:cNvGrpSpPr/>
            <p:nvPr/>
          </p:nvGrpSpPr>
          <p:grpSpPr>
            <a:xfrm>
              <a:off x="3101457" y="2241679"/>
              <a:ext cx="2937690" cy="411203"/>
              <a:chOff x="3101457" y="2241679"/>
              <a:chExt cx="2937690" cy="411203"/>
            </a:xfrm>
          </p:grpSpPr>
          <p:cxnSp>
            <p:nvCxnSpPr>
              <p:cNvPr id="21" name="Straight Connector 20"/>
              <p:cNvCxnSpPr>
                <a:stCxn id="26" idx="3"/>
                <a:endCxn id="18" idx="1"/>
              </p:cNvCxnSpPr>
              <p:nvPr/>
            </p:nvCxnSpPr>
            <p:spPr>
              <a:xfrm>
                <a:off x="3101457" y="2652882"/>
                <a:ext cx="29376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211708" y="2241679"/>
                <a:ext cx="3890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Cambria" pitchFamily="18" charset="0"/>
                  </a:rPr>
                  <a:t>1</a:t>
                </a:r>
                <a:endParaRPr lang="en-US" sz="1600" dirty="0">
                  <a:latin typeface="Cambria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7515" y="2310162"/>
                    <a:ext cx="248465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4634" r="-97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6039146" y="2410956"/>
              <a:ext cx="1808322" cy="1776267"/>
              <a:chOff x="6520756" y="2169995"/>
              <a:chExt cx="1808322" cy="1776267"/>
            </a:xfrm>
          </p:grpSpPr>
          <p:sp>
            <p:nvSpPr>
              <p:cNvPr id="17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Instructions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Maneuver</a:t>
                </a:r>
              </a:p>
              <a:p>
                <a:pPr defTabSz="685800"/>
                <a:r>
                  <a:rPr lang="en-US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8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Step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293135" y="2410956"/>
              <a:ext cx="1808322" cy="1776267"/>
              <a:chOff x="6520756" y="2169995"/>
              <a:chExt cx="1808322" cy="1776267"/>
            </a:xfrm>
          </p:grpSpPr>
          <p:sp>
            <p:nvSpPr>
              <p:cNvPr id="25" name="Shape 689"/>
              <p:cNvSpPr/>
              <p:nvPr/>
            </p:nvSpPr>
            <p:spPr>
              <a:xfrm>
                <a:off x="6520756" y="2653846"/>
                <a:ext cx="1808322" cy="12924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t" anchorCtr="0">
                <a:noAutofit/>
              </a:bodyPr>
              <a:lstStyle/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Distance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Duration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StartAddress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EndAddress</a:t>
                </a:r>
              </a:p>
              <a:p>
                <a:pPr defTabSz="685800"/>
                <a:r>
                  <a:rPr lang="en" sz="1500" kern="0" dirty="0" smtClean="0">
                    <a:solidFill>
                      <a:schemeClr val="tx1"/>
                    </a:solidFill>
                    <a:latin typeface="Cambria" pitchFamily="18" charset="0"/>
                    <a:cs typeface="Arial"/>
                    <a:sym typeface="Arial"/>
                    <a:rtl val="0"/>
                  </a:rPr>
                  <a:t>OverviewPolyline</a:t>
                </a:r>
                <a:endParaRPr lang="e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6" name="Shape 690"/>
              <p:cNvSpPr/>
              <p:nvPr/>
            </p:nvSpPr>
            <p:spPr>
              <a:xfrm>
                <a:off x="6520756" y="2169995"/>
                <a:ext cx="1808322" cy="48385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68569" tIns="68569" rIns="68569" bIns="68569" anchor="ctr" anchorCtr="0">
                <a:noAutofit/>
              </a:bodyPr>
              <a:lstStyle/>
              <a:p>
                <a:pPr algn="ctr" defTabSz="685800"/>
                <a:r>
                  <a:rPr lang="en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Leg</a:t>
                </a:r>
                <a:endParaRPr lang="en" sz="105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8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Demo four points optimize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57200" y="2527462"/>
            <a:ext cx="70831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Start location:</a:t>
            </a:r>
            <a:r>
              <a:rPr lang="en-US" sz="2100" dirty="0">
                <a:solidFill>
                  <a:srgbClr val="000000"/>
                </a:solidFill>
              </a:rPr>
              <a:t>  </a:t>
            </a:r>
            <a:r>
              <a:rPr lang="en-US" sz="2100" dirty="0" err="1">
                <a:solidFill>
                  <a:srgbClr val="000000"/>
                </a:solidFill>
              </a:rPr>
              <a:t>Bến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xe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quận</a:t>
            </a:r>
            <a:r>
              <a:rPr lang="en-US" sz="2100" dirty="0">
                <a:solidFill>
                  <a:srgbClr val="000000"/>
                </a:solidFill>
              </a:rPr>
              <a:t> 8</a:t>
            </a:r>
            <a:endParaRPr lang="en-US" sz="2100" dirty="0"/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First middle location: </a:t>
            </a:r>
            <a:r>
              <a:rPr lang="en-US" sz="2100" dirty="0">
                <a:solidFill>
                  <a:srgbClr val="000000"/>
                </a:solidFill>
              </a:rPr>
              <a:t>280 </a:t>
            </a:r>
            <a:r>
              <a:rPr lang="en-US" sz="2100" dirty="0" err="1">
                <a:solidFill>
                  <a:srgbClr val="000000"/>
                </a:solidFill>
              </a:rPr>
              <a:t>Nguyễn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Đình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Chiểu</a:t>
            </a:r>
            <a:endParaRPr lang="en-US" sz="2100" dirty="0">
              <a:solidFill>
                <a:srgbClr val="000000"/>
              </a:solidFill>
            </a:endParaRP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Second middle location: </a:t>
            </a:r>
            <a:r>
              <a:rPr lang="en-US" sz="2100" dirty="0" err="1">
                <a:solidFill>
                  <a:srgbClr val="000000"/>
                </a:solidFill>
              </a:rPr>
              <a:t>VinCom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Lê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Thánh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Tôn</a:t>
            </a:r>
            <a:r>
              <a:rPr lang="en-US" sz="2100" dirty="0"/>
              <a:t> </a:t>
            </a:r>
          </a:p>
          <a:p>
            <a:pPr marL="514350" lvl="1" indent="-171450">
              <a:spcBef>
                <a:spcPts val="375"/>
              </a:spcBef>
              <a:def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lang="en-US" sz="2100" dirty="0"/>
              <a:t>End location: </a:t>
            </a:r>
            <a:r>
              <a:rPr lang="en-US" sz="2100" dirty="0" err="1">
                <a:solidFill>
                  <a:srgbClr val="000000"/>
                </a:solidFill>
              </a:rPr>
              <a:t>Công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Viên</a:t>
            </a:r>
            <a:r>
              <a:rPr lang="en-US" sz="2100" dirty="0">
                <a:solidFill>
                  <a:srgbClr val="000000"/>
                </a:solidFill>
              </a:rPr>
              <a:t> Tao </a:t>
            </a:r>
            <a:r>
              <a:rPr lang="en-US" sz="2100" dirty="0" err="1">
                <a:solidFill>
                  <a:srgbClr val="000000"/>
                </a:solidFill>
              </a:rPr>
              <a:t>Đàn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lang="en-US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97974" y="2295465"/>
            <a:ext cx="2172806" cy="2233416"/>
            <a:chOff x="-42886" y="3161112"/>
            <a:chExt cx="2172806" cy="2233416"/>
          </a:xfrm>
        </p:grpSpPr>
        <p:grpSp>
          <p:nvGrpSpPr>
            <p:cNvPr id="2" name="Group 1"/>
            <p:cNvGrpSpPr/>
            <p:nvPr/>
          </p:nvGrpSpPr>
          <p:grpSpPr>
            <a:xfrm>
              <a:off x="433917" y="3161112"/>
              <a:ext cx="1219200" cy="1638701"/>
              <a:chOff x="1209565" y="3078635"/>
              <a:chExt cx="1219200" cy="172216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43174" y="4380312"/>
                <a:ext cx="1151982" cy="42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>
                    <a:latin typeface="Cambria" pitchFamily="18" charset="0"/>
                    <a:cs typeface="Times New Roman" pitchFamily="18" charset="0"/>
                  </a:rPr>
                  <a:t>Khương</a:t>
                </a:r>
                <a:endParaRPr lang="en-US" sz="2000" b="1" dirty="0">
                  <a:latin typeface="Cambria" pitchFamily="18" charset="0"/>
                  <a:cs typeface="Times New Roman" pitchFamily="18" charset="0"/>
                </a:endParaRPr>
              </a:p>
            </p:txBody>
          </p:sp>
          <p:pic>
            <p:nvPicPr>
              <p:cNvPr id="15" name="Picture 3" descr="C:\Users\ngoan\Desktop\image\tha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209565" y="3078635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-42886" y="5025196"/>
              <a:ext cx="21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Công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Viên</a:t>
              </a:r>
              <a:r>
                <a:rPr lang="en-US" dirty="0">
                  <a:solidFill>
                    <a:srgbClr val="FF0000"/>
                  </a:solidFill>
                  <a:latin typeface="Cambria" pitchFamily="18" charset="0"/>
                </a:rPr>
                <a:t> Tao </a:t>
              </a:r>
              <a:r>
                <a:rPr lang="en-US" dirty="0" err="1">
                  <a:solidFill>
                    <a:srgbClr val="FF0000"/>
                  </a:solidFill>
                  <a:latin typeface="Cambria" pitchFamily="18" charset="0"/>
                </a:rPr>
                <a:t>Đàn</a:t>
              </a:r>
              <a:endParaRPr lang="en-US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10734" y="558360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Vợ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5778" y="6217682"/>
            <a:ext cx="176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Bến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8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goan\Desktop\image\ngo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4" y="43644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49852" y="537110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Mẹ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23994" y="6126042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280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Nguyễn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Đình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Chiểu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17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08" y="4150726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91282" y="3436794"/>
            <a:ext cx="11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Bà</a:t>
            </a:r>
            <a:r>
              <a:rPr lang="en-US" sz="2000" b="1" dirty="0" smtClean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Cambria" pitchFamily="18" charset="0"/>
                <a:cs typeface="Times New Roman" pitchFamily="18" charset="0"/>
              </a:rPr>
              <a:t>Nội</a:t>
            </a:r>
            <a:endParaRPr lang="en-US" sz="20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8173" y="3974883"/>
            <a:ext cx="26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VinCom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Lê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Thánh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itchFamily="18" charset="0"/>
              </a:rPr>
              <a:t>Tôn</a:t>
            </a:r>
            <a:endParaRPr lang="en-US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50" y="2216417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7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7" name="Shape 139"/>
          <p:cNvSpPr>
            <a:spLocks noGrp="1"/>
          </p:cNvSpPr>
          <p:nvPr>
            <p:ph type="title"/>
          </p:nvPr>
        </p:nvSpPr>
        <p:spPr>
          <a:xfrm>
            <a:off x="220284" y="304800"/>
            <a:ext cx="8885207" cy="84400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algn="ctr"/>
            <a:r>
              <a:rPr lang="en-US" dirty="0"/>
              <a:t>Scenario</a:t>
            </a:r>
            <a:endParaRPr dirty="0"/>
          </a:p>
        </p:txBody>
      </p:sp>
      <p:pic>
        <p:nvPicPr>
          <p:cNvPr id="10" name="Picture 3" descr="C:\Users\ngoan\Desktop\image\th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284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18" y="3004283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29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goan\Desktop\image\bw-anonymous-pers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85" y="5263288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>
            <a:stCxn id="10" idx="1"/>
            <a:endCxn id="2050" idx="1"/>
          </p:cNvCxnSpPr>
          <p:nvPr/>
        </p:nvCxnSpPr>
        <p:spPr>
          <a:xfrm>
            <a:off x="1290132" y="3539207"/>
            <a:ext cx="2185286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050" idx="2"/>
            <a:endCxn id="11" idx="0"/>
          </p:cNvCxnSpPr>
          <p:nvPr/>
        </p:nvCxnSpPr>
        <p:spPr>
          <a:xfrm>
            <a:off x="4010342" y="4074131"/>
            <a:ext cx="9011" cy="1189157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554277" y="5798212"/>
            <a:ext cx="2098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72485" y="2747681"/>
            <a:ext cx="2230848" cy="1677785"/>
          </a:xfrm>
          <a:prstGeom prst="ellipse">
            <a:avLst/>
          </a:prstGeo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mbria" pitchFamily="18" charset="0"/>
              </a:rPr>
              <a:t>Best Order ?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15" name="Picture 2" descr="C:\Users\ngoan\Desktop\image\ngo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1" y="1634210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goan\Desktop\image\Office-Client-Female-Ligh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31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goan\Desktop\image\Religions-Muslim-Femal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66" y="1625428"/>
            <a:ext cx="11612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1028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7" idx="3"/>
            <a:endCxn id="1028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027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892593" y="5274439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Search &gt; 2 points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4" descr="C:\Users\ngoan\Desktop\image\24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61" y="321831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12" idx="3"/>
            <a:endCxn id="9" idx="1"/>
          </p:cNvCxnSpPr>
          <p:nvPr/>
        </p:nvCxnSpPr>
        <p:spPr>
          <a:xfrm>
            <a:off x="3282292" y="4132712"/>
            <a:ext cx="2694669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43892" y="3218312"/>
            <a:ext cx="2438400" cy="2425459"/>
            <a:chOff x="843892" y="3218312"/>
            <a:chExt cx="2438400" cy="2425459"/>
          </a:xfrm>
        </p:grpSpPr>
        <p:pic>
          <p:nvPicPr>
            <p:cNvPr id="12" name="Picture 3" descr="C:\Users\ngoan\Desktop\image\google_maps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892" y="3218312"/>
              <a:ext cx="24384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55206" y="527443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itchFamily="18" charset="0"/>
                </a:rPr>
                <a:t>Google Map</a:t>
              </a:r>
              <a:endParaRPr lang="en-US" b="1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pic>
        <p:nvPicPr>
          <p:cNvPr id="2050" name="Picture 2" descr="C:\Users\ngoan\Desktop\image\vista_1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26" y="367551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81" y="5013290"/>
            <a:ext cx="1371600" cy="1371600"/>
          </a:xfrm>
          <a:prstGeom prst="rect">
            <a:avLst/>
          </a:prstGeom>
        </p:spPr>
      </p:pic>
      <p:pic>
        <p:nvPicPr>
          <p:cNvPr id="3074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6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7" idx="1"/>
            <a:endCxn id="3074" idx="3"/>
          </p:cNvCxnSpPr>
          <p:nvPr/>
        </p:nvCxnSpPr>
        <p:spPr>
          <a:xfrm flipH="1" flipV="1">
            <a:off x="1712226" y="4573524"/>
            <a:ext cx="2166455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5059269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6340" y="6133081"/>
            <a:ext cx="163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Street Route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9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81" y="164266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7" idx="0"/>
            <a:endCxn id="9" idx="2"/>
          </p:cNvCxnSpPr>
          <p:nvPr/>
        </p:nvCxnSpPr>
        <p:spPr>
          <a:xfrm flipV="1">
            <a:off x="4564481" y="3014267"/>
            <a:ext cx="0" cy="1999023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9200" y="3014267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pic>
        <p:nvPicPr>
          <p:cNvPr id="15" name="Picture 2" descr="C:\Users\ngoan\Desktop\image\24598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8772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3"/>
            <a:endCxn id="15" idx="1"/>
          </p:cNvCxnSpPr>
          <p:nvPr/>
        </p:nvCxnSpPr>
        <p:spPr>
          <a:xfrm flipV="1">
            <a:off x="5250281" y="4573524"/>
            <a:ext cx="2064919" cy="1125566"/>
          </a:xfrm>
          <a:prstGeom prst="straightConnector1">
            <a:avLst/>
          </a:prstGeom>
          <a:ln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93" y="5059269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&gt; 2 points optimize</a:t>
            </a:r>
            <a:endParaRPr lang="en-US" sz="20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694</Words>
  <Application>Microsoft Macintosh PowerPoint</Application>
  <PresentationFormat>On-screen Show (4:3)</PresentationFormat>
  <Paragraphs>202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Times New Roman</vt:lpstr>
      <vt:lpstr>biz</vt:lpstr>
      <vt:lpstr>Scenario</vt:lpstr>
      <vt:lpstr>Scenario</vt:lpstr>
      <vt:lpstr>Scenario</vt:lpstr>
      <vt:lpstr>Scenario</vt:lpstr>
      <vt:lpstr>Problem</vt:lpstr>
      <vt:lpstr>Problem</vt:lpstr>
      <vt:lpstr>Solution</vt:lpstr>
      <vt:lpstr>Solution</vt:lpstr>
      <vt:lpstr>Solution</vt:lpstr>
      <vt:lpstr>Architecture</vt:lpstr>
      <vt:lpstr>Algorithm</vt:lpstr>
      <vt:lpstr>Algorithm</vt:lpstr>
      <vt:lpstr>Best Result</vt:lpstr>
      <vt:lpstr>Step</vt:lpstr>
      <vt:lpstr>Step</vt:lpstr>
      <vt:lpstr>Step</vt:lpstr>
      <vt:lpstr>Step</vt:lpstr>
      <vt:lpstr>Step</vt:lpstr>
      <vt:lpstr>Step</vt:lpstr>
      <vt:lpstr>Leg</vt:lpstr>
      <vt:lpstr>Leg</vt:lpstr>
      <vt:lpstr>Class Diagram</vt:lpstr>
      <vt:lpstr>Leg</vt:lpstr>
      <vt:lpstr>Leg</vt:lpstr>
      <vt:lpstr>Leg</vt:lpstr>
      <vt:lpstr>Class Diagram</vt:lpstr>
      <vt:lpstr>Demo four points optimize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Huynh Quang Thao</cp:lastModifiedBy>
  <cp:revision>121</cp:revision>
  <dcterms:created xsi:type="dcterms:W3CDTF">2015-12-08T01:13:14Z</dcterms:created>
  <dcterms:modified xsi:type="dcterms:W3CDTF">2015-12-11T02:00:11Z</dcterms:modified>
</cp:coreProperties>
</file>