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6" r:id="rId2"/>
  </p:sldMasterIdLst>
  <p:notesMasterIdLst>
    <p:notesMasterId r:id="rId25"/>
  </p:notesMasterIdLst>
  <p:sldIdLst>
    <p:sldId id="288" r:id="rId3"/>
    <p:sldId id="284" r:id="rId4"/>
    <p:sldId id="290" r:id="rId5"/>
    <p:sldId id="293" r:id="rId6"/>
    <p:sldId id="294" r:id="rId7"/>
    <p:sldId id="286" r:id="rId8"/>
    <p:sldId id="298" r:id="rId9"/>
    <p:sldId id="299" r:id="rId10"/>
    <p:sldId id="300" r:id="rId11"/>
    <p:sldId id="285" r:id="rId12"/>
    <p:sldId id="295" r:id="rId13"/>
    <p:sldId id="296" r:id="rId14"/>
    <p:sldId id="301" r:id="rId15"/>
    <p:sldId id="302" r:id="rId16"/>
    <p:sldId id="303" r:id="rId17"/>
    <p:sldId id="304" r:id="rId18"/>
    <p:sldId id="305" r:id="rId19"/>
    <p:sldId id="306" r:id="rId20"/>
    <p:sldId id="310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6"/>
    <p:restoredTop sz="90769"/>
  </p:normalViewPr>
  <p:slideViewPr>
    <p:cSldViewPr snapToGrid="0" snapToObjects="1">
      <p:cViewPr>
        <p:scale>
          <a:sx n="70" d="100"/>
          <a:sy n="70" d="100"/>
        </p:scale>
        <p:origin x="-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5313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79148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3526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997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52746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623888" y="4589462"/>
            <a:ext cx="78867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006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7786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29841" y="1681164"/>
            <a:ext cx="38683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29150" y="1681164"/>
            <a:ext cx="388739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0376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8476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7777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3887390" y="987426"/>
            <a:ext cx="4629151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3" indent="-195943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7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81954" y="6423497"/>
            <a:ext cx="233396" cy="2308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80067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88367" y="6423497"/>
            <a:ext cx="226983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 hangingPunct="0"/>
            <a:fld id="{86CB4B4D-7CA3-9044-876B-883B54F8677D}" type="slidenum">
              <a:rPr kern="0">
                <a:latin typeface="Calibri"/>
                <a:ea typeface="Calibri"/>
                <a:cs typeface="Calibri"/>
                <a:sym typeface="Calibri"/>
              </a:rPr>
              <a:pPr hangingPunct="0"/>
              <a:t>‹#›</a:t>
            </a:fld>
            <a:endParaRPr kern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29" marR="0" indent="-240029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954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383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12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241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670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09900" marR="0" indent="-266700" algn="l" defTabSz="685800" rtl="0" latinLnBrk="0">
        <a:lnSpc>
          <a:spcPct val="90000"/>
        </a:lnSpc>
        <a:spcBef>
          <a:spcPts val="75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429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858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0287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716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7145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0574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4003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74320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94192" y="2181196"/>
            <a:ext cx="2931608" cy="2146300"/>
            <a:chOff x="294192" y="2181196"/>
            <a:chExt cx="2931608" cy="2146300"/>
          </a:xfrm>
        </p:grpSpPr>
        <p:sp>
          <p:nvSpPr>
            <p:cNvPr id="3" name="Rectangle 2"/>
            <p:cNvSpPr/>
            <p:nvPr/>
          </p:nvSpPr>
          <p:spPr>
            <a:xfrm>
              <a:off x="294192" y="2181196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1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23271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97514" y="3752734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1196" y="876242"/>
            <a:ext cx="2931608" cy="2146300"/>
            <a:chOff x="5011196" y="876242"/>
            <a:chExt cx="2931608" cy="2146300"/>
          </a:xfrm>
        </p:grpSpPr>
        <p:sp>
          <p:nvSpPr>
            <p:cNvPr id="13" name="Rectangle 12"/>
            <p:cNvSpPr/>
            <p:nvPr/>
          </p:nvSpPr>
          <p:spPr>
            <a:xfrm>
              <a:off x="5011196" y="8762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6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1015884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18713" y="2387484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11196" y="4152842"/>
            <a:ext cx="2937169" cy="2146300"/>
            <a:chOff x="5011196" y="4152842"/>
            <a:chExt cx="2937169" cy="2146300"/>
          </a:xfrm>
        </p:grpSpPr>
        <p:pic>
          <p:nvPicPr>
            <p:cNvPr id="1029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" name="Straight Arrow Connector 4"/>
          <p:cNvCxnSpPr>
            <a:stCxn id="3" idx="3"/>
            <a:endCxn id="13" idx="1"/>
          </p:cNvCxnSpPr>
          <p:nvPr/>
        </p:nvCxnSpPr>
        <p:spPr>
          <a:xfrm flipV="1">
            <a:off x="3225800" y="1949392"/>
            <a:ext cx="1785396" cy="130495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18" idx="1"/>
          </p:cNvCxnSpPr>
          <p:nvPr/>
        </p:nvCxnSpPr>
        <p:spPr>
          <a:xfrm>
            <a:off x="3225800" y="3254346"/>
            <a:ext cx="1785396" cy="19716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4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393" y="1776002"/>
            <a:ext cx="5542762" cy="48164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21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418790" y="1751231"/>
            <a:ext cx="8227312" cy="4581905"/>
            <a:chOff x="377594" y="1751231"/>
            <a:chExt cx="8227312" cy="4581905"/>
          </a:xfrm>
        </p:grpSpPr>
        <p:grpSp>
          <p:nvGrpSpPr>
            <p:cNvPr id="5" name="Shape 688"/>
            <p:cNvGrpSpPr/>
            <p:nvPr/>
          </p:nvGrpSpPr>
          <p:grpSpPr>
            <a:xfrm>
              <a:off x="4988262" y="1751231"/>
              <a:ext cx="1808322" cy="1125323"/>
              <a:chOff x="4336150" y="2339323"/>
              <a:chExt cx="1814399" cy="546930"/>
            </a:xfrm>
            <a:solidFill>
              <a:schemeClr val="accent6"/>
            </a:solidFill>
          </p:grpSpPr>
          <p:sp>
            <p:nvSpPr>
              <p:cNvPr id="6" name="Shape 689"/>
              <p:cNvSpPr/>
              <p:nvPr/>
            </p:nvSpPr>
            <p:spPr>
              <a:xfrm>
                <a:off x="4336150" y="2708975"/>
                <a:ext cx="1814399" cy="1772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i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&lt;&lt;Interface&gt;&gt;</a:t>
                </a:r>
              </a:p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INode</a:t>
                </a:r>
                <a:endParaRPr lang="en" b="1" kern="0" dirty="0">
                  <a:solidFill>
                    <a:srgbClr val="000000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3179940" y="3901245"/>
              <a:ext cx="1808322" cy="2431890"/>
              <a:chOff x="4336150" y="2339323"/>
              <a:chExt cx="1814399" cy="921107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63710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routeId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routeName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routeNo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transferNo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segmentTime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Segment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6" name="Shape 688"/>
            <p:cNvGrpSpPr/>
            <p:nvPr/>
          </p:nvGrpSpPr>
          <p:grpSpPr>
            <a:xfrm>
              <a:off x="6796584" y="3901246"/>
              <a:ext cx="1808322" cy="2431890"/>
              <a:chOff x="4336150" y="2339323"/>
              <a:chExt cx="1814399" cy="1181948"/>
            </a:xfrm>
            <a:solidFill>
              <a:schemeClr val="accent6"/>
            </a:solidFill>
          </p:grpSpPr>
          <p:sp>
            <p:nvSpPr>
              <p:cNvPr id="17" name="Shape 689"/>
              <p:cNvSpPr/>
              <p:nvPr/>
            </p:nvSpPr>
            <p:spPr>
              <a:xfrm>
                <a:off x="4336150" y="2708975"/>
                <a:ext cx="1814399" cy="8122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stationFrom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stationTo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transferTurn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pathType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istance</a:t>
                </a: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ime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points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Path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cxnSp>
            <p:nvCxnSpPr>
              <p:cNvPr id="21" name="Straight Connector 20"/>
              <p:cNvCxnSpPr>
                <a:stCxn id="11" idx="3"/>
                <a:endCxn id="8" idx="1"/>
              </p:cNvCxnSpPr>
              <p:nvPr/>
            </p:nvCxnSpPr>
            <p:spPr>
              <a:xfrm>
                <a:off x="2185916" y="2124671"/>
                <a:ext cx="280234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78291" y="175123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14" idx="0"/>
              <a:endCxn id="6" idx="2"/>
            </p:cNvCxnSpPr>
            <p:nvPr/>
          </p:nvCxnSpPr>
          <p:spPr>
            <a:xfrm flipV="1">
              <a:off x="4084101" y="2876554"/>
              <a:ext cx="1808322" cy="102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0"/>
              <a:endCxn id="6" idx="2"/>
            </p:cNvCxnSpPr>
            <p:nvPr/>
          </p:nvCxnSpPr>
          <p:spPr>
            <a:xfrm flipH="1" flipV="1">
              <a:off x="5892423" y="2876554"/>
              <a:ext cx="1808322" cy="1024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988262" y="5042616"/>
              <a:ext cx="1808322" cy="454860"/>
              <a:chOff x="4988262" y="5042616"/>
              <a:chExt cx="1808322" cy="454860"/>
            </a:xfrm>
          </p:grpSpPr>
          <p:cxnSp>
            <p:nvCxnSpPr>
              <p:cNvPr id="29" name="Straight Connector 28"/>
              <p:cNvCxnSpPr>
                <a:stCxn id="13" idx="3"/>
                <a:endCxn id="17" idx="1"/>
              </p:cNvCxnSpPr>
              <p:nvPr/>
            </p:nvCxnSpPr>
            <p:spPr>
              <a:xfrm>
                <a:off x="4988262" y="5492095"/>
                <a:ext cx="1808322" cy="53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068029" y="504261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0..1</a:t>
                </a:r>
                <a:endParaRPr lang="en-US" sz="1600" dirty="0">
                  <a:latin typeface="Cambria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55383" y="5042616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3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09455" y="234362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55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2033" y="374643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244" y="448859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104, 53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</a:t>
                </a:r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inutes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totalTransfer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Result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code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totalTime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totalDistance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minutes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Journey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  <a:endCxn id="8" idx="1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Motorbike Route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14" idx="1"/>
          </p:cNvCxnSpPr>
          <p:nvPr/>
        </p:nvCxnSpPr>
        <p:spPr>
          <a:xfrm>
            <a:off x="3225800" y="3952788"/>
            <a:ext cx="22736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499416" y="2879638"/>
            <a:ext cx="2937169" cy="2146300"/>
            <a:chOff x="5011196" y="4152842"/>
            <a:chExt cx="2937169" cy="2146300"/>
          </a:xfrm>
        </p:grpSpPr>
        <p:pic>
          <p:nvPicPr>
            <p:cNvPr id="12" name="Picture 5" descr="C:\Users\ngoan\Desktop\image\075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749" y="4282988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26733" y="5698922"/>
              <a:ext cx="292163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Motorbike</a:t>
              </a:r>
              <a:r>
                <a:rPr kumimoji="0" lang="en-US" sz="20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 </a:t>
              </a: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Route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11196" y="4152842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itchFamily="18" charset="0"/>
              </a:rPr>
              <a:t>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596259" y="2036473"/>
            <a:ext cx="6210060" cy="1828800"/>
            <a:chOff x="1819019" y="2691565"/>
            <a:chExt cx="6210060" cy="1828800"/>
          </a:xfrm>
        </p:grpSpPr>
        <p:pic>
          <p:nvPicPr>
            <p:cNvPr id="1026" name="Picture 2" descr="C:\Users\ngoan\Desktop\image\compan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279" y="2691565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ngoan\Desktop\image\Manag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019" y="2828725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3373499" y="3071041"/>
              <a:ext cx="2826780" cy="1069848"/>
              <a:chOff x="3373499" y="3071041"/>
              <a:chExt cx="2826780" cy="1069848"/>
            </a:xfrm>
          </p:grpSpPr>
          <p:cxnSp>
            <p:nvCxnSpPr>
              <p:cNvPr id="6" name="Straight Arrow Connector 5"/>
              <p:cNvCxnSpPr>
                <a:stCxn id="1027" idx="3"/>
                <a:endCxn id="1026" idx="1"/>
              </p:cNvCxnSpPr>
              <p:nvPr/>
            </p:nvCxnSpPr>
            <p:spPr>
              <a:xfrm>
                <a:off x="3373499" y="3605965"/>
                <a:ext cx="2826780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ngoan\Desktop\image\vista_197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1965" y="3071041"/>
                <a:ext cx="1069848" cy="1069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57200" y="4216021"/>
            <a:ext cx="3508248" cy="2438400"/>
            <a:chOff x="457200" y="4216021"/>
            <a:chExt cx="3508248" cy="2438400"/>
          </a:xfrm>
        </p:grpSpPr>
        <p:pic>
          <p:nvPicPr>
            <p:cNvPr id="1029" name="Picture 5" descr="C:\Users\ngoan\Desktop\image\System-Ho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16021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ngoan\Desktop\image\24598-20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5584573"/>
              <a:ext cx="1069848" cy="106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9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" name="Shape 135"/>
          <p:cNvSpPr>
            <a:spLocks noGrp="1"/>
          </p:cNvSpPr>
          <p:nvPr>
            <p:ph type="title"/>
          </p:nvPr>
        </p:nvSpPr>
        <p:spPr>
          <a:xfrm>
            <a:off x="405598" y="751022"/>
            <a:ext cx="8425543" cy="6934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Search Bus Route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94192" y="2879638"/>
            <a:ext cx="2931608" cy="2146300"/>
            <a:chOff x="294192" y="2879638"/>
            <a:chExt cx="2931608" cy="2146300"/>
          </a:xfrm>
        </p:grpSpPr>
        <p:sp>
          <p:nvSpPr>
            <p:cNvPr id="25" name="Rectangle 24"/>
            <p:cNvSpPr/>
            <p:nvPr/>
          </p:nvSpPr>
          <p:spPr>
            <a:xfrm>
              <a:off x="294192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6" name="Picture 2" descr="C:\Users\ngoan\Desktop\image\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97514" y="4451176"/>
              <a:ext cx="1633971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Route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21995" y="2879638"/>
            <a:ext cx="2931608" cy="2146300"/>
            <a:chOff x="5321995" y="2879638"/>
            <a:chExt cx="2931608" cy="2146300"/>
          </a:xfrm>
        </p:grpSpPr>
        <p:sp>
          <p:nvSpPr>
            <p:cNvPr id="28" name="Rectangle 27"/>
            <p:cNvSpPr/>
            <p:nvPr/>
          </p:nvSpPr>
          <p:spPr>
            <a:xfrm>
              <a:off x="5321995" y="2879638"/>
              <a:ext cx="2931608" cy="2146300"/>
            </a:xfrm>
            <a:prstGeom prst="rect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29" name="Picture 3" descr="C:\Users\ngoan\Desktop\image\bu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999" y="302563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5723951" y="4451176"/>
              <a:ext cx="2127696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" pitchFamily="18" charset="0"/>
                  <a:ea typeface="+mj-ea"/>
                  <a:cs typeface="+mj-cs"/>
                  <a:sym typeface="Calibri"/>
                </a:rPr>
                <a:t>Search Bus Route</a:t>
              </a:r>
            </a:p>
          </p:txBody>
        </p:sp>
      </p:grpSp>
      <p:cxnSp>
        <p:nvCxnSpPr>
          <p:cNvPr id="31" name="Straight Arrow Connector 30"/>
          <p:cNvCxnSpPr>
            <a:stCxn id="25" idx="3"/>
            <a:endCxn id="28" idx="1"/>
          </p:cNvCxnSpPr>
          <p:nvPr/>
        </p:nvCxnSpPr>
        <p:spPr>
          <a:xfrm>
            <a:off x="3225800" y="3952788"/>
            <a:ext cx="209619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275" y="1635294"/>
            <a:ext cx="5482823" cy="48188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72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7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7" idx="2"/>
            <a:endCxn id="18" idx="0"/>
          </p:cNvCxnSpPr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3"/>
            <a:endCxn id="20" idx="1"/>
          </p:cNvCxnSpPr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753106" y="452498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6755" y="232921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8846" y="374643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85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Prepare Data</a:t>
            </a:r>
            <a:endParaRPr dirty="0"/>
          </a:p>
        </p:txBody>
      </p:sp>
      <p:grpSp>
        <p:nvGrpSpPr>
          <p:cNvPr id="19" name="Group 18"/>
          <p:cNvGrpSpPr/>
          <p:nvPr/>
        </p:nvGrpSpPr>
        <p:grpSpPr>
          <a:xfrm>
            <a:off x="1281755" y="3055190"/>
            <a:ext cx="6433174" cy="2150015"/>
            <a:chOff x="377594" y="1751231"/>
            <a:chExt cx="6433174" cy="2150015"/>
          </a:xfrm>
        </p:grpSpPr>
        <p:grpSp>
          <p:nvGrpSpPr>
            <p:cNvPr id="9" name="Shape 688"/>
            <p:cNvGrpSpPr/>
            <p:nvPr/>
          </p:nvGrpSpPr>
          <p:grpSpPr>
            <a:xfrm>
              <a:off x="377594" y="1751231"/>
              <a:ext cx="1808322" cy="2150015"/>
              <a:chOff x="4336150" y="2339323"/>
              <a:chExt cx="1814399" cy="1044951"/>
            </a:xfrm>
            <a:solidFill>
              <a:schemeClr val="accent6"/>
            </a:solidFill>
          </p:grpSpPr>
          <p:sp>
            <p:nvSpPr>
              <p:cNvPr id="10" name="Shape 689"/>
              <p:cNvSpPr/>
              <p:nvPr/>
            </p:nvSpPr>
            <p:spPr>
              <a:xfrm>
                <a:off x="4336150" y="2708975"/>
                <a:ext cx="1814399" cy="6752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err="1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Steps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690"/>
              <p:cNvSpPr/>
              <p:nvPr/>
            </p:nvSpPr>
            <p:spPr>
              <a:xfrm>
                <a:off x="4336150" y="2339323"/>
                <a:ext cx="1814399" cy="362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2" name="Shape 688"/>
            <p:cNvGrpSpPr/>
            <p:nvPr/>
          </p:nvGrpSpPr>
          <p:grpSpPr>
            <a:xfrm>
              <a:off x="5002446" y="1751231"/>
              <a:ext cx="1808322" cy="1858110"/>
              <a:chOff x="4336150" y="2339323"/>
              <a:chExt cx="1814399" cy="703781"/>
            </a:xfrm>
            <a:solidFill>
              <a:schemeClr val="accent6"/>
            </a:solidFill>
          </p:grpSpPr>
          <p:sp>
            <p:nvSpPr>
              <p:cNvPr id="13" name="Shape 689"/>
              <p:cNvSpPr/>
              <p:nvPr/>
            </p:nvSpPr>
            <p:spPr>
              <a:xfrm>
                <a:off x="4336150" y="2623322"/>
                <a:ext cx="1814399" cy="41978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….</a:t>
                </a:r>
                <a:endPara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4" name="Shape 690"/>
              <p:cNvSpPr/>
              <p:nvPr/>
            </p:nvSpPr>
            <p:spPr>
              <a:xfrm>
                <a:off x="4336150" y="2339323"/>
                <a:ext cx="1814399" cy="28399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85916" y="1751231"/>
              <a:ext cx="2816530" cy="373440"/>
              <a:chOff x="2185916" y="1751231"/>
              <a:chExt cx="2816530" cy="3734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185916" y="1751231"/>
                <a:ext cx="2802346" cy="373440"/>
                <a:chOff x="2185916" y="1751231"/>
                <a:chExt cx="2802346" cy="373440"/>
              </a:xfrm>
            </p:grpSpPr>
            <p:cxnSp>
              <p:nvCxnSpPr>
                <p:cNvPr id="21" name="Straight Connector 20"/>
                <p:cNvCxnSpPr>
                  <a:stCxn id="11" idx="3"/>
                </p:cNvCxnSpPr>
                <p:nvPr/>
              </p:nvCxnSpPr>
              <p:spPr>
                <a:xfrm>
                  <a:off x="2185916" y="2124671"/>
                  <a:ext cx="280234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78291" y="1751231"/>
                  <a:ext cx="2984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Cambria" pitchFamily="18" charset="0"/>
                    </a:rPr>
                    <a:t>1</a:t>
                  </a:r>
                  <a:endParaRPr lang="en-US" sz="1600" dirty="0">
                    <a:latin typeface="Cambria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4532446" y="1751231"/>
                <a:ext cx="470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0..*</a:t>
                </a:r>
                <a:endParaRPr lang="en-US" sz="1600" dirty="0">
                  <a:latin typeface="Cambria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7497827" y="3161112"/>
            <a:ext cx="1219200" cy="1619310"/>
            <a:chOff x="6566972" y="3161112"/>
            <a:chExt cx="1219200" cy="1619310"/>
          </a:xfrm>
        </p:grpSpPr>
        <p:pic>
          <p:nvPicPr>
            <p:cNvPr id="9" name="Picture 3" descr="C:\Users\ngoan\Desktop\image\ngo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972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820545" y="4380312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Thao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5416" y="3015842"/>
            <a:ext cx="1254190" cy="1736777"/>
            <a:chOff x="4831392" y="3043645"/>
            <a:chExt cx="1254190" cy="1736777"/>
          </a:xfrm>
        </p:grpSpPr>
        <p:sp>
          <p:nvSpPr>
            <p:cNvPr id="12" name="TextBox 11"/>
            <p:cNvSpPr txBox="1"/>
            <p:nvPr/>
          </p:nvSpPr>
          <p:spPr>
            <a:xfrm>
              <a:off x="5115057" y="4380312"/>
              <a:ext cx="64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latin typeface="Cambria" pitchFamily="18" charset="0"/>
                  <a:cs typeface="Times New Roman" pitchFamily="18" charset="0"/>
                </a:rPr>
                <a:t>Quy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4" name="Picture 2" descr="C:\Users\ngoan\Desktop\image\qu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392" y="3043645"/>
              <a:ext cx="1254190" cy="125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33917" y="3161112"/>
            <a:ext cx="1219200" cy="1701787"/>
            <a:chOff x="1209565" y="3078635"/>
            <a:chExt cx="1219200" cy="1701787"/>
          </a:xfrm>
        </p:grpSpPr>
        <p:sp>
          <p:nvSpPr>
            <p:cNvPr id="10" name="TextBox 9"/>
            <p:cNvSpPr txBox="1"/>
            <p:nvPr/>
          </p:nvSpPr>
          <p:spPr>
            <a:xfrm>
              <a:off x="1353333" y="4380312"/>
              <a:ext cx="931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Cambria" pitchFamily="18" charset="0"/>
                  <a:cs typeface="Times New Roman" pitchFamily="18" charset="0"/>
                </a:rPr>
                <a:t>Ngoan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5" name="Picture 3" descr="C:\Users\ngoan\Desktop\image\tha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565" y="3078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708075" y="3161112"/>
            <a:ext cx="1219200" cy="1619310"/>
            <a:chOff x="3035621" y="3161112"/>
            <a:chExt cx="1219200" cy="1619310"/>
          </a:xfrm>
        </p:grpSpPr>
        <p:sp>
          <p:nvSpPr>
            <p:cNvPr id="11" name="TextBox 10"/>
            <p:cNvSpPr txBox="1"/>
            <p:nvPr/>
          </p:nvSpPr>
          <p:spPr>
            <a:xfrm>
              <a:off x="3188021" y="438031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mbria" pitchFamily="18" charset="0"/>
                  <a:cs typeface="Times New Roman" pitchFamily="18" charset="0"/>
                </a:rPr>
                <a:t>Nam</a:t>
              </a:r>
              <a:endParaRPr lang="en-US" sz="2000" b="1" dirty="0">
                <a:latin typeface="Cambria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4" descr="C:\Users\ngoan\Desktop\image\na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621" y="316111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72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2434617" y="3161112"/>
            <a:ext cx="1766116" cy="2343471"/>
            <a:chOff x="2434617" y="3161112"/>
            <a:chExt cx="1766116" cy="2343471"/>
          </a:xfrm>
        </p:grpSpPr>
        <p:grpSp>
          <p:nvGrpSpPr>
            <p:cNvPr id="3" name="Group 2"/>
            <p:cNvGrpSpPr/>
            <p:nvPr/>
          </p:nvGrpSpPr>
          <p:grpSpPr>
            <a:xfrm>
              <a:off x="2708075" y="3161112"/>
              <a:ext cx="1219200" cy="1619310"/>
              <a:chOff x="3035621" y="3161112"/>
              <a:chExt cx="1219200" cy="16193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88021" y="438031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mbria" pitchFamily="18" charset="0"/>
                    <a:cs typeface="Times New Roman" pitchFamily="18" charset="0"/>
                  </a:rPr>
                  <a:t>Nam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6" name="Picture 4" descr="C:\Users\ngoan\Desktop\image\na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5621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434617" y="5135251"/>
              <a:ext cx="17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Bến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xe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quận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Cambria" pitchFamily="18" charset="0"/>
                </a:rPr>
                <a:t>8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3103" y="3015842"/>
            <a:ext cx="1518816" cy="2638032"/>
            <a:chOff x="5163103" y="3015842"/>
            <a:chExt cx="1518816" cy="2638032"/>
          </a:xfrm>
        </p:grpSpPr>
        <p:grpSp>
          <p:nvGrpSpPr>
            <p:cNvPr id="7" name="Group 6"/>
            <p:cNvGrpSpPr/>
            <p:nvPr/>
          </p:nvGrpSpPr>
          <p:grpSpPr>
            <a:xfrm>
              <a:off x="5295416" y="3015842"/>
              <a:ext cx="1254190" cy="1736777"/>
              <a:chOff x="4831392" y="3043645"/>
              <a:chExt cx="1254190" cy="17367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115057" y="4380312"/>
                <a:ext cx="6460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>
                    <a:latin typeface="Cambria" pitchFamily="18" charset="0"/>
                    <a:cs typeface="Times New Roman" pitchFamily="18" charset="0"/>
                  </a:rPr>
                  <a:t>Quy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4" name="Picture 2" descr="C:\Users\ngoan\Desktop\image\qu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392" y="3043645"/>
                <a:ext cx="1254190" cy="1254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163103" y="5007543"/>
              <a:ext cx="1518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280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Nguyễn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Đình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Chiểu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82893" y="3161112"/>
            <a:ext cx="1449067" cy="2492762"/>
            <a:chOff x="7382893" y="3161112"/>
            <a:chExt cx="1449067" cy="2492762"/>
          </a:xfrm>
        </p:grpSpPr>
        <p:grpSp>
          <p:nvGrpSpPr>
            <p:cNvPr id="4" name="Group 3"/>
            <p:cNvGrpSpPr/>
            <p:nvPr/>
          </p:nvGrpSpPr>
          <p:grpSpPr>
            <a:xfrm>
              <a:off x="7497827" y="3161112"/>
              <a:ext cx="1219200" cy="1619310"/>
              <a:chOff x="6566972" y="3161112"/>
              <a:chExt cx="1219200" cy="1619310"/>
            </a:xfrm>
          </p:grpSpPr>
          <p:pic>
            <p:nvPicPr>
              <p:cNvPr id="9" name="Picture 3" descr="C:\Users\ngoan\Desktop\image\ngoa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972" y="31611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20545" y="4380312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Thao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382893" y="5007543"/>
              <a:ext cx="144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VinCom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Lê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Thánh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Cambria" pitchFamily="18" charset="0"/>
                </a:rPr>
                <a:t>Tôn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8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288842" y="3161113"/>
            <a:ext cx="1509350" cy="2481970"/>
            <a:chOff x="288842" y="3161113"/>
            <a:chExt cx="1509350" cy="2481970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3"/>
              <a:ext cx="1219200" cy="1619310"/>
              <a:chOff x="1209565" y="3078635"/>
              <a:chExt cx="1219200" cy="170178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3333" y="4380312"/>
                <a:ext cx="9316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Ngoan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88842" y="4996752"/>
              <a:ext cx="1509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34617" y="3161112"/>
            <a:ext cx="1766116" cy="2851303"/>
            <a:chOff x="2434617" y="3161112"/>
            <a:chExt cx="1766116" cy="2851303"/>
          </a:xfrm>
        </p:grpSpPr>
        <p:grpSp>
          <p:nvGrpSpPr>
            <p:cNvPr id="21" name="Group 20"/>
            <p:cNvGrpSpPr/>
            <p:nvPr/>
          </p:nvGrpSpPr>
          <p:grpSpPr>
            <a:xfrm>
              <a:off x="2434617" y="3161112"/>
              <a:ext cx="1766116" cy="2343471"/>
              <a:chOff x="2434617" y="3161112"/>
              <a:chExt cx="1766116" cy="2343471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08075" y="3161112"/>
                <a:ext cx="1219200" cy="1619310"/>
                <a:chOff x="3035621" y="3161112"/>
                <a:chExt cx="1219200" cy="161931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3188021" y="4380312"/>
                  <a:ext cx="914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mbria" pitchFamily="18" charset="0"/>
                      <a:cs typeface="Times New Roman" pitchFamily="18" charset="0"/>
                    </a:rPr>
                    <a:t>Nam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6" name="Picture 4" descr="C:\Users\ngoan\Desktop\image\nam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5621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2434617" y="5135251"/>
                <a:ext cx="1766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Bến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xe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quận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Cambria" pitchFamily="18" charset="0"/>
                  </a:rPr>
                  <a:t>8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733599" y="5643083"/>
              <a:ext cx="11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Sinh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Nhật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3103" y="3015842"/>
            <a:ext cx="1518816" cy="2996573"/>
            <a:chOff x="5163103" y="3015842"/>
            <a:chExt cx="1518816" cy="2996573"/>
          </a:xfrm>
        </p:grpSpPr>
        <p:grpSp>
          <p:nvGrpSpPr>
            <p:cNvPr id="22" name="Group 21"/>
            <p:cNvGrpSpPr/>
            <p:nvPr/>
          </p:nvGrpSpPr>
          <p:grpSpPr>
            <a:xfrm>
              <a:off x="5163103" y="3015842"/>
              <a:ext cx="1518816" cy="2638032"/>
              <a:chOff x="5163103" y="3015842"/>
              <a:chExt cx="1518816" cy="26380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295416" y="3015842"/>
                <a:ext cx="1254190" cy="1736777"/>
                <a:chOff x="4831392" y="3043645"/>
                <a:chExt cx="1254190" cy="1736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115057" y="4380312"/>
                  <a:ext cx="6460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>
                      <a:latin typeface="Cambria" pitchFamily="18" charset="0"/>
                      <a:cs typeface="Times New Roman" pitchFamily="18" charset="0"/>
                    </a:rPr>
                    <a:t>Quy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  <p:pic>
              <p:nvPicPr>
                <p:cNvPr id="14" name="Picture 2" descr="C:\Users\ngoan\Desktop\image\quy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1392" y="3043645"/>
                  <a:ext cx="1254190" cy="1254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5163103" y="5007543"/>
                <a:ext cx="1518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280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Nguyễn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Đình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Chiểu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39210" y="5643083"/>
              <a:ext cx="116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Đám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Cưới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82893" y="3161112"/>
            <a:ext cx="1449067" cy="2862094"/>
            <a:chOff x="7382893" y="3161112"/>
            <a:chExt cx="1449067" cy="2862094"/>
          </a:xfrm>
        </p:grpSpPr>
        <p:grpSp>
          <p:nvGrpSpPr>
            <p:cNvPr id="23" name="Group 22"/>
            <p:cNvGrpSpPr/>
            <p:nvPr/>
          </p:nvGrpSpPr>
          <p:grpSpPr>
            <a:xfrm>
              <a:off x="7382893" y="3161112"/>
              <a:ext cx="1449067" cy="2492762"/>
              <a:chOff x="7382893" y="3161112"/>
              <a:chExt cx="1449067" cy="24927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497827" y="3161112"/>
                <a:ext cx="1219200" cy="1619310"/>
                <a:chOff x="6566972" y="3161112"/>
                <a:chExt cx="1219200" cy="1619310"/>
              </a:xfrm>
            </p:grpSpPr>
            <p:pic>
              <p:nvPicPr>
                <p:cNvPr id="9" name="Picture 3" descr="C:\Users\ngoan\Desktop\image\ngoa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972" y="3161112"/>
                  <a:ext cx="1219200" cy="121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20545" y="4380312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err="1" smtClean="0">
                      <a:latin typeface="Cambria" pitchFamily="18" charset="0"/>
                      <a:cs typeface="Times New Roman" pitchFamily="18" charset="0"/>
                    </a:rPr>
                    <a:t>Thao</a:t>
                  </a:r>
                  <a:endParaRPr lang="en-US" sz="2000" b="1" dirty="0">
                    <a:latin typeface="Cambria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82893" y="5007543"/>
                <a:ext cx="14490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VinCom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Lê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Cambria" pitchFamily="18" charset="0"/>
                  </a:rPr>
                  <a:t>Thánh</a:t>
                </a:r>
                <a:r>
                  <a:rPr lang="en-US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  <a:latin typeface="Cambria" pitchFamily="18" charset="0"/>
                  </a:rPr>
                  <a:t>Tôn</a:t>
                </a:r>
                <a:endParaRPr lang="en-US" dirty="0">
                  <a:solidFill>
                    <a:srgbClr val="FF0000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647461" y="5653874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Tân</a:t>
              </a:r>
              <a:r>
                <a:rPr lang="en-US" i="1" dirty="0" smtClean="0">
                  <a:solidFill>
                    <a:srgbClr val="00B050"/>
                  </a:solidFill>
                  <a:latin typeface="Cambria" pitchFamily="18" charset="0"/>
                </a:rPr>
                <a:t> </a:t>
              </a:r>
              <a:r>
                <a:rPr lang="en-US" i="1" dirty="0" err="1" smtClean="0">
                  <a:solidFill>
                    <a:srgbClr val="00B050"/>
                  </a:solidFill>
                  <a:latin typeface="Cambria" pitchFamily="18" charset="0"/>
                </a:rPr>
                <a:t>Gia</a:t>
              </a:r>
              <a:endParaRPr lang="en-US" i="1" dirty="0">
                <a:solidFill>
                  <a:srgbClr val="00B05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9" idx="1"/>
          </p:cNvCxnSpPr>
          <p:nvPr/>
        </p:nvCxnSpPr>
        <p:spPr>
          <a:xfrm>
            <a:off x="1290132" y="3539207"/>
            <a:ext cx="21942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2"/>
            <a:endCxn id="11" idx="0"/>
          </p:cNvCxnSpPr>
          <p:nvPr/>
        </p:nvCxnSpPr>
        <p:spPr>
          <a:xfrm>
            <a:off x="4019353" y="4074131"/>
            <a:ext cx="0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9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1" idx="1"/>
          </p:cNvCxnSpPr>
          <p:nvPr/>
        </p:nvCxnSpPr>
        <p:spPr>
          <a:xfrm flipV="1">
            <a:off x="1290132" y="3521373"/>
            <a:ext cx="2194297" cy="1783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1" idx="2"/>
            <a:endCxn id="11" idx="0"/>
          </p:cNvCxnSpPr>
          <p:nvPr/>
        </p:nvCxnSpPr>
        <p:spPr>
          <a:xfrm>
            <a:off x="4019353" y="4056297"/>
            <a:ext cx="0" cy="120699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21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298644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19" idx="1"/>
          </p:cNvCxnSpPr>
          <p:nvPr/>
        </p:nvCxnSpPr>
        <p:spPr>
          <a:xfrm flipV="1">
            <a:off x="1290132" y="3521373"/>
            <a:ext cx="2194297" cy="1783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2"/>
            <a:endCxn id="11" idx="0"/>
          </p:cNvCxnSpPr>
          <p:nvPr/>
        </p:nvCxnSpPr>
        <p:spPr>
          <a:xfrm>
            <a:off x="4017831" y="4056297"/>
            <a:ext cx="1522" cy="1206991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ngoan\Desktop\image\qu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32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ngoan\Desktop\image\n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4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03" y="1677833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68261" y="30042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0839" y="440709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1912" y="51492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9" name="Picture 3" descr="C:\Users\ngoan\Desktop\image\ngo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2986449"/>
            <a:ext cx="1066804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239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biz</vt:lpstr>
      <vt:lpstr>1_Office Theme</vt:lpstr>
      <vt:lpstr>PowerPoint Presentation</vt:lpstr>
      <vt:lpstr>Search Bus Route</vt:lpstr>
      <vt:lpstr>Scenario</vt:lpstr>
      <vt:lpstr>Scenario</vt:lpstr>
      <vt:lpstr>Scenario</vt:lpstr>
      <vt:lpstr>Scenario</vt:lpstr>
      <vt:lpstr>Scenario</vt:lpstr>
      <vt:lpstr>Scenario</vt:lpstr>
      <vt:lpstr>Scenario</vt:lpstr>
      <vt:lpstr>Architecture</vt:lpstr>
      <vt:lpstr>Best Result</vt:lpstr>
      <vt:lpstr>Best Result</vt:lpstr>
      <vt:lpstr>Prepare Data</vt:lpstr>
      <vt:lpstr>Best Result</vt:lpstr>
      <vt:lpstr>Best Result</vt:lpstr>
      <vt:lpstr>Best Result</vt:lpstr>
      <vt:lpstr>Prepare Data</vt:lpstr>
      <vt:lpstr>Search Motorbike Route</vt:lpstr>
      <vt:lpstr>Scenario</vt:lpstr>
      <vt:lpstr>Architecture</vt:lpstr>
      <vt:lpstr>Best Result</vt:lpstr>
      <vt:lpstr>Prepare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ngoan</cp:lastModifiedBy>
  <cp:revision>87</cp:revision>
  <dcterms:created xsi:type="dcterms:W3CDTF">2015-12-08T01:13:14Z</dcterms:created>
  <dcterms:modified xsi:type="dcterms:W3CDTF">2015-12-09T16:11:02Z</dcterms:modified>
</cp:coreProperties>
</file>