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7"/>
    <p:restoredTop sz="79231"/>
  </p:normalViewPr>
  <p:slideViewPr>
    <p:cSldViewPr snapToGrid="0" snapToObjects="1">
      <p:cViewPr>
        <p:scale>
          <a:sx n="95" d="100"/>
          <a:sy n="95" d="100"/>
        </p:scale>
        <p:origin x="36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9B5-D102-7049-B423-C9A194A316B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0100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45120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vi-VN" sz="2000" dirty="0" smtClean="0"/>
                        <a:t>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83622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(3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0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22697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(3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3898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(3) (4)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(3) (4)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33893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vi-VN" sz="2000" dirty="0" smtClean="0"/>
                        <a:t>) (4)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1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8273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 (4)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 (4)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5805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 (4, 5)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 (4, 5)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95432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(1)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18569"/>
              </p:ext>
            </p:extLst>
          </p:nvPr>
        </p:nvGraphicFramePr>
        <p:xfrm>
          <a:off x="430307" y="184709"/>
          <a:ext cx="810608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 =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Arrival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 (4, 5)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00845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(4, 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1835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30509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3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</a:t>
                      </a:r>
                      <a:r>
                        <a:rPr lang="vi-VN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</a:t>
                      </a:r>
                      <a:r>
                        <a:rPr lang="vi-VN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9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04220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</a:t>
                      </a:r>
                      <a:r>
                        <a:rPr lang="vi-VN" sz="2000" dirty="0" smtClean="0"/>
                        <a:t>: (</a:t>
                      </a:r>
                      <a:r>
                        <a:rPr lang="vi-VN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vi-VN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2949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09159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3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64216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55962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80050"/>
              </p:ext>
            </p:extLst>
          </p:nvPr>
        </p:nvGraphicFramePr>
        <p:xfrm>
          <a:off x="430307" y="184709"/>
          <a:ext cx="81060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Freeform 3"/>
          <p:cNvSpPr/>
          <p:nvPr/>
        </p:nvSpPr>
        <p:spPr>
          <a:xfrm>
            <a:off x="188258" y="5082889"/>
            <a:ext cx="8458201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0306" y="3372571"/>
            <a:ext cx="831028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05718" y="2387592"/>
            <a:ext cx="1245719" cy="4013208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1120" y="5018601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348645" y="3878526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085079" y="4138549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4189"/>
              </p:ext>
            </p:extLst>
          </p:nvPr>
        </p:nvGraphicFramePr>
        <p:xfrm>
          <a:off x="430307" y="184709"/>
          <a:ext cx="810608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40"/>
                <a:gridCol w="1761565"/>
                <a:gridCol w="945897"/>
                <a:gridCol w="977032"/>
                <a:gridCol w="833718"/>
                <a:gridCol w="860612"/>
                <a:gridCol w="914400"/>
                <a:gridCol w="85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Turn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/>
                        <a:t>Station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Arrivial Time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dirty="0" smtClean="0"/>
                        <a:t>K =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Arrival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8:20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l"/>
                      <a:r>
                        <a:rPr lang="vi-VN" sz="2000" dirty="0" smtClean="0"/>
                        <a:t>Optimize Station: (2, 3)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951</Words>
  <Application>Microsoft Macintosh PowerPoint</Application>
  <PresentationFormat>On-screen Show (4:3)</PresentationFormat>
  <Paragraphs>718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Quang Thao</dc:creator>
  <cp:lastModifiedBy>Huynh Quang Thao</cp:lastModifiedBy>
  <cp:revision>56</cp:revision>
  <dcterms:created xsi:type="dcterms:W3CDTF">2015-12-09T04:22:57Z</dcterms:created>
  <dcterms:modified xsi:type="dcterms:W3CDTF">2015-12-09T10:51:22Z</dcterms:modified>
</cp:coreProperties>
</file>