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  <p:sldId id="256" r:id="rId3"/>
    <p:sldId id="315" r:id="rId4"/>
    <p:sldId id="259" r:id="rId5"/>
    <p:sldId id="300" r:id="rId6"/>
    <p:sldId id="313" r:id="rId7"/>
    <p:sldId id="271" r:id="rId8"/>
    <p:sldId id="272" r:id="rId9"/>
    <p:sldId id="273" r:id="rId10"/>
    <p:sldId id="301" r:id="rId11"/>
    <p:sldId id="314" r:id="rId12"/>
    <p:sldId id="274" r:id="rId13"/>
    <p:sldId id="275" r:id="rId14"/>
    <p:sldId id="276" r:id="rId15"/>
    <p:sldId id="277" r:id="rId16"/>
    <p:sldId id="278" r:id="rId17"/>
    <p:sldId id="305" r:id="rId18"/>
    <p:sldId id="302" r:id="rId19"/>
    <p:sldId id="306" r:id="rId20"/>
    <p:sldId id="310" r:id="rId21"/>
    <p:sldId id="303" r:id="rId22"/>
    <p:sldId id="285" r:id="rId23"/>
    <p:sldId id="307" r:id="rId24"/>
    <p:sldId id="286" r:id="rId25"/>
    <p:sldId id="309" r:id="rId26"/>
    <p:sldId id="299" r:id="rId27"/>
    <p:sldId id="308" r:id="rId28"/>
    <p:sldId id="295" r:id="rId29"/>
    <p:sldId id="289" r:id="rId30"/>
    <p:sldId id="291" r:id="rId31"/>
    <p:sldId id="29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5" autoAdjust="0"/>
    <p:restoredTop sz="80615"/>
  </p:normalViewPr>
  <p:slideViewPr>
    <p:cSldViewPr snapToGrid="0">
      <p:cViewPr varScale="1">
        <p:scale>
          <a:sx n="89" d="100"/>
          <a:sy n="89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4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8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2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96C4-0C79-4454-B2EB-769C6423A21F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0603-4C39-4EF1-A0FE-816FABFA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1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834" y="2984759"/>
            <a:ext cx="5772150" cy="1325563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Building Entity</a:t>
            </a:r>
            <a:endParaRPr 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2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STATION</a:t>
            </a:r>
          </a:p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Station: represent the station of bus</a:t>
            </a:r>
          </a:p>
        </p:txBody>
      </p:sp>
    </p:spTree>
    <p:extLst>
      <p:ext uri="{BB962C8B-B14F-4D97-AF65-F5344CB8AC3E}">
        <p14:creationId xmlns:p14="http://schemas.microsoft.com/office/powerpoint/2010/main" val="79359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04937"/>
            <a:ext cx="51816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8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07338"/>
              </p:ext>
            </p:extLst>
          </p:nvPr>
        </p:nvGraphicFramePr>
        <p:xfrm>
          <a:off x="106679" y="82333"/>
          <a:ext cx="5661732" cy="619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64"/>
                <a:gridCol w="4917668"/>
              </a:tblGrid>
              <a:tr h="3711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64661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502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95300" y="63347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0626"/>
              </p:ext>
            </p:extLst>
          </p:nvPr>
        </p:nvGraphicFramePr>
        <p:xfrm>
          <a:off x="6335282" y="68365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576320" y="632389"/>
            <a:ext cx="2807388" cy="5473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73" y="2203747"/>
            <a:ext cx="3054323" cy="2386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576320" y="3076486"/>
            <a:ext cx="3576510" cy="3029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58526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6900" y="63246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58251"/>
              </p:ext>
            </p:extLst>
          </p:nvPr>
        </p:nvGraphicFramePr>
        <p:xfrm>
          <a:off x="6338321" y="106645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27" y="2537572"/>
            <a:ext cx="3054323" cy="238619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293360" y="3452929"/>
            <a:ext cx="1979111" cy="2307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93360" y="1145136"/>
            <a:ext cx="1175806" cy="4615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0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45970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00100" y="63347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36710"/>
              </p:ext>
            </p:extLst>
          </p:nvPr>
        </p:nvGraphicFramePr>
        <p:xfrm>
          <a:off x="6207094" y="105546"/>
          <a:ext cx="1749039" cy="15599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444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318000" y="1572426"/>
            <a:ext cx="1963160" cy="3080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89" y="2562671"/>
            <a:ext cx="3054323" cy="23861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18000" y="3443955"/>
            <a:ext cx="2843376" cy="1209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04925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8180" y="63754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17553"/>
              </p:ext>
            </p:extLst>
          </p:nvPr>
        </p:nvGraphicFramePr>
        <p:xfrm>
          <a:off x="6019087" y="76911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87520" y="1854437"/>
            <a:ext cx="1839815" cy="242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72" y="2794913"/>
            <a:ext cx="3054323" cy="23861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287520" y="3597779"/>
            <a:ext cx="2890947" cy="679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95742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25306" y="6321656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86470"/>
              </p:ext>
            </p:extLst>
          </p:nvPr>
        </p:nvGraphicFramePr>
        <p:xfrm>
          <a:off x="6087454" y="85457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375447" y="2256090"/>
            <a:ext cx="1871529" cy="1623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402" y="3113986"/>
            <a:ext cx="3054323" cy="23861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75447" y="3879791"/>
            <a:ext cx="28970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PATHINFO</a:t>
            </a:r>
          </a:p>
          <a:p>
            <a:pPr algn="ctr"/>
            <a:r>
              <a:rPr lang="en-US" sz="2000" dirty="0" err="1" smtClean="0">
                <a:latin typeface="Cambria" panose="02040503050406030204" pitchFamily="18" charset="0"/>
              </a:rPr>
              <a:t>PathInfo</a:t>
            </a:r>
            <a:r>
              <a:rPr lang="en-US" sz="2000" dirty="0" smtClean="0">
                <a:latin typeface="Cambria" panose="02040503050406030204" pitchFamily="18" charset="0"/>
              </a:rPr>
              <a:t>: represent the path between two stations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2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64" y="405782"/>
            <a:ext cx="3322320" cy="61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66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66046"/>
              </p:ext>
            </p:extLst>
          </p:nvPr>
        </p:nvGraphicFramePr>
        <p:xfrm>
          <a:off x="106679" y="81588"/>
          <a:ext cx="5552441" cy="619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01"/>
                <a:gridCol w="4822740"/>
              </a:tblGrid>
              <a:tr h="37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2838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25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57302" y="94003"/>
          <a:ext cx="1808861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41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478138" y="623844"/>
            <a:ext cx="2837204" cy="2539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5306" y="6321656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520" y="1726251"/>
            <a:ext cx="2740565" cy="3780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55237" y="2809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6080" y="4713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4402" y="4934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endCxn id="3" idx="1"/>
          </p:cNvCxnSpPr>
          <p:nvPr/>
        </p:nvCxnSpPr>
        <p:spPr>
          <a:xfrm flipV="1">
            <a:off x="3478138" y="2994370"/>
            <a:ext cx="4777099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32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949" y="1256044"/>
            <a:ext cx="8400422" cy="4541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1" y="1446963"/>
            <a:ext cx="7943946" cy="36073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8" y="572756"/>
            <a:ext cx="511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BUSES ROUTE INFORMATION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3343" y="5245240"/>
            <a:ext cx="491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http://route.buyttphcm.com.vn/routeoftrunk.aspx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795847"/>
              </p:ext>
            </p:extLst>
          </p:nvPr>
        </p:nvGraphicFramePr>
        <p:xfrm>
          <a:off x="137159" y="76914"/>
          <a:ext cx="5742347" cy="5978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659"/>
                <a:gridCol w="4987688"/>
              </a:tblGrid>
              <a:tr h="3948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value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8999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8994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/>
                    </a:p>
                  </a:txBody>
                  <a:tcPr/>
                </a:tc>
              </a:tr>
              <a:tr h="366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37231" y="619214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59" y="2265882"/>
            <a:ext cx="2130741" cy="3926258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62364"/>
              </p:ext>
            </p:extLst>
          </p:nvPr>
        </p:nvGraphicFramePr>
        <p:xfrm>
          <a:off x="6650407" y="75488"/>
          <a:ext cx="1808861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5631679" y="934720"/>
            <a:ext cx="1084081" cy="817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7424871" y="2656318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7544512" y="2881932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7664153" y="3245978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7484691" y="3664722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7484691" y="4198547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7877508" y="4408206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7997149" y="4920954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7937328" y="5382427"/>
            <a:ext cx="119641" cy="102549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4" idx="1"/>
          </p:cNvCxnSpPr>
          <p:nvPr/>
        </p:nvCxnSpPr>
        <p:spPr>
          <a:xfrm>
            <a:off x="5247118" y="2265882"/>
            <a:ext cx="2297394" cy="667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" y="259080"/>
            <a:ext cx="4564380" cy="5196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153" y="2325381"/>
            <a:ext cx="4061460" cy="1844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3980" y="1950720"/>
            <a:ext cx="1752600" cy="1120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55420" y="4503420"/>
            <a:ext cx="1661160" cy="449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666004" y="3144852"/>
            <a:ext cx="205099" cy="2050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666003" y="3144852"/>
            <a:ext cx="205100" cy="2050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67043" y="2444097"/>
            <a:ext cx="1298960" cy="80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36256" y="3366117"/>
            <a:ext cx="1429747" cy="1362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4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85663"/>
              </p:ext>
            </p:extLst>
          </p:nvPr>
        </p:nvGraphicFramePr>
        <p:xfrm>
          <a:off x="6741492" y="1651948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34403"/>
              </p:ext>
            </p:extLst>
          </p:nvPr>
        </p:nvGraphicFramePr>
        <p:xfrm>
          <a:off x="488962" y="2125755"/>
          <a:ext cx="1440679" cy="14507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2757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41195"/>
              </p:ext>
            </p:extLst>
          </p:nvPr>
        </p:nvGraphicFramePr>
        <p:xfrm>
          <a:off x="3334639" y="1858929"/>
          <a:ext cx="1808861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1929641" y="2851114"/>
            <a:ext cx="1404998" cy="13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5834" y="2082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43500" y="2420130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58541" y="2537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9046" y="2128279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start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37265" y="2849933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46666" y="2553129"/>
            <a:ext cx="56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stop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0549" y="2529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03380" y="2621596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0" y="2621596"/>
                <a:ext cx="2484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49735" y="2189834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735" y="2189834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500" y="2621596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2621596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148311" y="2567652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TRIP</a:t>
            </a:r>
          </a:p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Trip: represent start time and end time of route.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36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" y="572756"/>
            <a:ext cx="511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BUSES TRIP INFORMATION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508760"/>
            <a:ext cx="7544508" cy="3116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1333500"/>
            <a:ext cx="8534400" cy="415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74635" y="4871204"/>
            <a:ext cx="380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6600" y="2209800"/>
            <a:ext cx="609600" cy="342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" y="2392680"/>
            <a:ext cx="7544508" cy="3116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9240" y="2217420"/>
            <a:ext cx="8534400" cy="415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15275" y="5755124"/>
            <a:ext cx="380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7240" y="3093720"/>
            <a:ext cx="609600" cy="342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95863"/>
              </p:ext>
            </p:extLst>
          </p:nvPr>
        </p:nvGraphicFramePr>
        <p:xfrm>
          <a:off x="3733301" y="343494"/>
          <a:ext cx="1440679" cy="14872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7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1270000" y="1280160"/>
            <a:ext cx="2509520" cy="1971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26920" y="35778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10074" y="35778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36" y="914400"/>
            <a:ext cx="6743700" cy="54178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26920" y="91440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7" idx="2"/>
          </p:cNvCxnSpPr>
          <p:nvPr/>
        </p:nvCxnSpPr>
        <p:spPr>
          <a:xfrm>
            <a:off x="3095578" y="72711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53716" y="91440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9" idx="2"/>
          </p:cNvCxnSpPr>
          <p:nvPr/>
        </p:nvCxnSpPr>
        <p:spPr>
          <a:xfrm>
            <a:off x="6661388" y="72711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3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414" y="198084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49098" y="2000804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r="-1" b="42382"/>
          <a:stretch/>
        </p:blipFill>
        <p:spPr>
          <a:xfrm>
            <a:off x="254000" y="2537460"/>
            <a:ext cx="6744430" cy="31216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8414" y="2537460"/>
            <a:ext cx="2903220" cy="32639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2137072" y="235017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95210" y="2537460"/>
            <a:ext cx="2903220" cy="32639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5500412" y="2370136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99663"/>
              </p:ext>
            </p:extLst>
          </p:nvPr>
        </p:nvGraphicFramePr>
        <p:xfrm>
          <a:off x="6794832" y="537635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7421"/>
              </p:ext>
            </p:extLst>
          </p:nvPr>
        </p:nvGraphicFramePr>
        <p:xfrm>
          <a:off x="3022101" y="163179"/>
          <a:ext cx="1440679" cy="14872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718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>
            <a:endCxn id="4" idx="0"/>
          </p:cNvCxnSpPr>
          <p:nvPr/>
        </p:nvCxnSpPr>
        <p:spPr>
          <a:xfrm flipH="1">
            <a:off x="2137072" y="756562"/>
            <a:ext cx="946665" cy="1224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>
            <a:off x="4095210" y="756562"/>
            <a:ext cx="1405202" cy="12442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3"/>
            <a:endCxn id="11" idx="1"/>
          </p:cNvCxnSpPr>
          <p:nvPr/>
        </p:nvCxnSpPr>
        <p:spPr>
          <a:xfrm>
            <a:off x="4462780" y="906805"/>
            <a:ext cx="2332052" cy="26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70186" y="587285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63954" y="587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51725" y="648840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25" y="648840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7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2961"/>
              </p:ext>
            </p:extLst>
          </p:nvPr>
        </p:nvGraphicFramePr>
        <p:xfrm>
          <a:off x="7214359" y="807720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822960" y="1722120"/>
            <a:ext cx="6454140" cy="982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3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4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63958"/>
              </p:ext>
            </p:extLst>
          </p:nvPr>
        </p:nvGraphicFramePr>
        <p:xfrm>
          <a:off x="7214359" y="807720"/>
          <a:ext cx="1749039" cy="1487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2007974" y="2080260"/>
            <a:ext cx="5284366" cy="62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7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6" y="1102408"/>
            <a:ext cx="3231621" cy="4672903"/>
          </a:xfrm>
        </p:spPr>
      </p:pic>
      <p:sp>
        <p:nvSpPr>
          <p:cNvPr id="5" name="Rectangle 4"/>
          <p:cNvSpPr/>
          <p:nvPr/>
        </p:nvSpPr>
        <p:spPr>
          <a:xfrm>
            <a:off x="1059180" y="2004060"/>
            <a:ext cx="411480" cy="243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37" y="1173480"/>
            <a:ext cx="1767840" cy="89154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1470660" y="1729740"/>
            <a:ext cx="1036320" cy="396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434" y="187413"/>
            <a:ext cx="3322320" cy="612194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92427" y="1040130"/>
            <a:ext cx="1691640" cy="1158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10663" y="1851660"/>
            <a:ext cx="2640557" cy="784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44881" y="6309360"/>
            <a:ext cx="7490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http://mapbus.ebms.vn/ajax.aspx?action=listRouteStations&amp;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rid=1</a:t>
            </a:r>
            <a:r>
              <a:rPr lang="en-US" sz="1600" dirty="0" smtClean="0">
                <a:latin typeface="Cambria" panose="02040503050406030204" pitchFamily="18" charset="0"/>
              </a:rPr>
              <a:t>&amp;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isgo=true</a:t>
            </a:r>
            <a:endParaRPr lang="en-US" sz="16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61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05840" y="251102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Time of route depart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88994" y="251102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Time of </a:t>
            </a:r>
            <a:r>
              <a:rPr lang="en-US" dirty="0">
                <a:solidFill>
                  <a:srgbClr val="00B050"/>
                </a:solidFill>
              </a:rPr>
              <a:t>route </a:t>
            </a:r>
            <a:r>
              <a:rPr lang="en-US" dirty="0" smtClean="0">
                <a:solidFill>
                  <a:srgbClr val="00B050"/>
                </a:solidFill>
              </a:rPr>
              <a:t>return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" y="807720"/>
            <a:ext cx="6743700" cy="541782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005840" y="807720"/>
            <a:ext cx="2903220" cy="54178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0" idx="2"/>
          </p:cNvCxnSpPr>
          <p:nvPr/>
        </p:nvCxnSpPr>
        <p:spPr>
          <a:xfrm>
            <a:off x="2074498" y="620434"/>
            <a:ext cx="4008" cy="1872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32636" y="807720"/>
            <a:ext cx="2903220" cy="5417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1" idx="2"/>
          </p:cNvCxnSpPr>
          <p:nvPr/>
        </p:nvCxnSpPr>
        <p:spPr>
          <a:xfrm>
            <a:off x="5640308" y="620434"/>
            <a:ext cx="4007" cy="187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80063"/>
              </p:ext>
            </p:extLst>
          </p:nvPr>
        </p:nvGraphicFramePr>
        <p:xfrm>
          <a:off x="7214359" y="807720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3528060" y="2415540"/>
            <a:ext cx="375666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9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10101"/>
              </p:ext>
            </p:extLst>
          </p:nvPr>
        </p:nvGraphicFramePr>
        <p:xfrm>
          <a:off x="6756732" y="745168"/>
          <a:ext cx="1749039" cy="223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4597"/>
              </p:ext>
            </p:extLst>
          </p:nvPr>
        </p:nvGraphicFramePr>
        <p:xfrm>
          <a:off x="487181" y="1226820"/>
          <a:ext cx="1440679" cy="14507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679"/>
              </a:tblGrid>
              <a:tr h="3292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181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85522"/>
              </p:ext>
            </p:extLst>
          </p:nvPr>
        </p:nvGraphicFramePr>
        <p:xfrm>
          <a:off x="3349879" y="952149"/>
          <a:ext cx="1808861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8861"/>
              </a:tblGrid>
              <a:tr h="310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00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1927860" y="1952179"/>
            <a:ext cx="1422019" cy="58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9123" y="2574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58740" y="1790349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68141" y="1498498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start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58740" y="2255169"/>
            <a:ext cx="1615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8141" y="1958365"/>
            <a:ext cx="56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stop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5999" y="1930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64975" y="1560053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1560053"/>
                <a:ext cx="2484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64975" y="2026832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2026832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40144"/>
              </p:ext>
            </p:extLst>
          </p:nvPr>
        </p:nvGraphicFramePr>
        <p:xfrm>
          <a:off x="342017" y="3920950"/>
          <a:ext cx="1749039" cy="185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RouteID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TripNo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StartTime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>
            <a:stCxn id="5" idx="2"/>
            <a:endCxn id="19" idx="0"/>
          </p:cNvCxnSpPr>
          <p:nvPr/>
        </p:nvCxnSpPr>
        <p:spPr>
          <a:xfrm>
            <a:off x="1207520" y="2677539"/>
            <a:ext cx="9016" cy="12434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49123" y="3665644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23" y="3665644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0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184175" y="1657313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2909" y="3135444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includes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85655" y="1626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01414" y="1684990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414" y="1684990"/>
                <a:ext cx="24846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516845" y="1473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51886"/>
              </p:ext>
            </p:extLst>
          </p:nvPr>
        </p:nvGraphicFramePr>
        <p:xfrm>
          <a:off x="137160" y="83819"/>
          <a:ext cx="8557260" cy="551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"/>
                <a:gridCol w="4381500"/>
                <a:gridCol w="3512820"/>
              </a:tblGrid>
              <a:tr h="3943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Route’s id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 station’s ID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 station’s ID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106.70589000000001,10.776800000000001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Middle points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isgo</a:t>
                      </a:r>
                      <a:r>
                        <a:rPr lang="en-US" baseline="0" dirty="0" smtClean="0"/>
                        <a:t> parameter)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in route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name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longitude</a:t>
                      </a:r>
                      <a:endParaRPr lang="en-US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latitude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number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name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station’s address</a:t>
                      </a:r>
                      <a:endParaRPr lang="en-US" dirty="0"/>
                    </a:p>
                  </a:txBody>
                  <a:tcPr/>
                </a:tc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station’s 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9620" y="586740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Cambria" panose="02040503050406030204" pitchFamily="18" charset="0"/>
              </a:rPr>
              <a:t>ROUTE</a:t>
            </a:r>
          </a:p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Route: represent the route of bus.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" y="941070"/>
            <a:ext cx="8580120" cy="49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32903"/>
              </p:ext>
            </p:extLst>
          </p:nvPr>
        </p:nvGraphicFramePr>
        <p:xfrm>
          <a:off x="106679" y="81588"/>
          <a:ext cx="5542281" cy="632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366"/>
                <a:gridCol w="4813915"/>
              </a:tblGrid>
              <a:tr h="3857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1806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8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True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328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1320" y="641096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58383"/>
              </p:ext>
            </p:extLst>
          </p:nvPr>
        </p:nvGraphicFramePr>
        <p:xfrm>
          <a:off x="7147697" y="114549"/>
          <a:ext cx="1749039" cy="743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00329" y="623843"/>
            <a:ext cx="3452501" cy="2307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38" y="1358782"/>
            <a:ext cx="2659731" cy="490101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7058826" y="2008262"/>
            <a:ext cx="162370" cy="393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981914" y="2931208"/>
            <a:ext cx="239282" cy="393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41735" y="3854154"/>
            <a:ext cx="358922" cy="318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725398" y="4461582"/>
            <a:ext cx="17092" cy="443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629970" y="5451470"/>
            <a:ext cx="17092" cy="443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00329" y="3015348"/>
            <a:ext cx="3281585" cy="838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" y="79308"/>
            <a:ext cx="6784756" cy="44386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700329" y="367469"/>
            <a:ext cx="2956845" cy="2469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4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80394"/>
              </p:ext>
            </p:extLst>
          </p:nvPr>
        </p:nvGraphicFramePr>
        <p:xfrm>
          <a:off x="106679" y="81588"/>
          <a:ext cx="5562601" cy="6199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036"/>
                <a:gridCol w="4831565"/>
              </a:tblGrid>
              <a:tr h="377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54082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5799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5940" y="6326108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391374"/>
              </p:ext>
            </p:extLst>
          </p:nvPr>
        </p:nvGraphicFramePr>
        <p:xfrm>
          <a:off x="6802452" y="1384416"/>
          <a:ext cx="174903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474720" y="2341548"/>
            <a:ext cx="3392378" cy="268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2" y="290816"/>
            <a:ext cx="6784756" cy="4438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41832" y="615297"/>
            <a:ext cx="2593079" cy="4413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63055"/>
              </p:ext>
            </p:extLst>
          </p:nvPr>
        </p:nvGraphicFramePr>
        <p:xfrm>
          <a:off x="106679" y="81588"/>
          <a:ext cx="5501641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002"/>
                <a:gridCol w="4774639"/>
              </a:tblGrid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50981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600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Lớn</a:t>
                      </a:r>
                      <a:endParaRPr lang="en-US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6033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7220" y="6344920"/>
            <a:ext cx="749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http://mapbus.ebms.vn/ajax.aspx?action=listRouteStations&amp;</a:t>
            </a:r>
            <a:r>
              <a:rPr lang="en-US" dirty="0" smtClean="0">
                <a:solidFill>
                  <a:srgbClr val="FF0000"/>
                </a:solidFill>
              </a:rPr>
              <a:t>rid=1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FF0000"/>
                </a:solidFill>
              </a:rPr>
              <a:t>isgo=true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62370"/>
              </p:ext>
            </p:extLst>
          </p:nvPr>
        </p:nvGraphicFramePr>
        <p:xfrm>
          <a:off x="6694205" y="2349666"/>
          <a:ext cx="1749039" cy="1487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9039"/>
              </a:tblGrid>
              <a:tr h="37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RouteType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RouteNo</a:t>
                      </a:r>
                      <a:endParaRPr lang="en-US" dirty="0"/>
                    </a:p>
                  </a:txBody>
                  <a:tcPr/>
                </a:tc>
              </a:tr>
              <a:tr h="37184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RouteName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480560" y="3640508"/>
            <a:ext cx="2279163" cy="1774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3" y="672289"/>
            <a:ext cx="6784756" cy="4438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640793" y="1034041"/>
            <a:ext cx="1162229" cy="4187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1104</TotalTime>
  <Words>849</Words>
  <Application>Microsoft Macintosh PowerPoint</Application>
  <PresentationFormat>On-screen Show (4:3)</PresentationFormat>
  <Paragraphs>501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Calibri Light</vt:lpstr>
      <vt:lpstr>Cambria</vt:lpstr>
      <vt:lpstr>Cambria Math</vt:lpstr>
      <vt:lpstr>Arial</vt:lpstr>
      <vt:lpstr>Office Theme</vt:lpstr>
      <vt:lpstr>Building Entity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Tiến Đạt Ngô</dc:creator>
  <cp:lastModifiedBy>Huynh Quang Thao</cp:lastModifiedBy>
  <cp:revision>101</cp:revision>
  <dcterms:created xsi:type="dcterms:W3CDTF">2015-12-09T03:14:50Z</dcterms:created>
  <dcterms:modified xsi:type="dcterms:W3CDTF">2015-12-11T03:49:48Z</dcterms:modified>
</cp:coreProperties>
</file>