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8" r:id="rId2"/>
    <p:sldId id="319" r:id="rId3"/>
    <p:sldId id="314" r:id="rId4"/>
    <p:sldId id="316" r:id="rId5"/>
    <p:sldId id="315" r:id="rId6"/>
    <p:sldId id="320" r:id="rId7"/>
    <p:sldId id="321" r:id="rId8"/>
    <p:sldId id="303" r:id="rId9"/>
    <p:sldId id="282" r:id="rId10"/>
    <p:sldId id="273" r:id="rId11"/>
    <p:sldId id="274" r:id="rId12"/>
    <p:sldId id="278" r:id="rId13"/>
    <p:sldId id="275" r:id="rId14"/>
    <p:sldId id="276" r:id="rId15"/>
    <p:sldId id="279" r:id="rId16"/>
    <p:sldId id="280" r:id="rId17"/>
    <p:sldId id="281" r:id="rId18"/>
    <p:sldId id="317" r:id="rId19"/>
    <p:sldId id="283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0" autoAdjust="0"/>
    <p:restoredTop sz="76558"/>
  </p:normalViewPr>
  <p:slideViewPr>
    <p:cSldViewPr snapToGrid="0">
      <p:cViewPr>
        <p:scale>
          <a:sx n="80" d="100"/>
          <a:sy n="80" d="100"/>
        </p:scale>
        <p:origin x="4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A581-B2BA-6A4B-B6BF-BD1B5D640D0B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67DCC-AD2A-8049-A5FE-090E7CFE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6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thuật toán phát hiện sai đường.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6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875" y="2956326"/>
            <a:ext cx="4804185" cy="376231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557632" y="5180540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30875" y="2956325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6367" y="3883699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30626" y="6477381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1740802"/>
            <a:ext cx="798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Nickname of 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is “</a:t>
            </a:r>
            <a:r>
              <a:rPr lang="en-US" sz="2400" dirty="0" err="1" smtClean="0"/>
              <a:t>Khuong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sợ</a:t>
            </a:r>
            <a:r>
              <a:rPr lang="en-US" sz="2400" dirty="0" smtClean="0"/>
              <a:t> </a:t>
            </a:r>
            <a:r>
              <a:rPr lang="en-US" sz="2400" dirty="0" err="1" smtClean="0"/>
              <a:t>chết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11722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467756" y="2996648"/>
            <a:ext cx="952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825" y="2362533"/>
            <a:ext cx="152400" cy="700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3810158" y="882679"/>
            <a:ext cx="1925436" cy="902344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wrong way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2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6317205" y="2493122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575" y="2342235"/>
            <a:ext cx="685028" cy="241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0660" y="2235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6330274" y="2185246"/>
            <a:ext cx="171825" cy="6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6438291" y="215738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763971">
            <a:off x="5893089" y="311742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535550" y="2213346"/>
            <a:ext cx="2697701" cy="145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5162" y="2213346"/>
            <a:ext cx="1658089" cy="603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344667" y="2152184"/>
            <a:ext cx="3863249" cy="669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63276" y="2175218"/>
            <a:ext cx="342356" cy="1019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80" y="2895777"/>
            <a:ext cx="4831923" cy="378403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188664" y="5298013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61907" y="3073798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07400" y="4001172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81195" y="5902219"/>
            <a:ext cx="163972" cy="1656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8358" y="1692035"/>
            <a:ext cx="734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Nickname of 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is “</a:t>
            </a:r>
            <a:r>
              <a:rPr lang="en-US" sz="2400" dirty="0" err="1" smtClean="0"/>
              <a:t>Khuong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sợ</a:t>
            </a:r>
            <a:r>
              <a:rPr lang="en-US" sz="2400" dirty="0" smtClean="0"/>
              <a:t> </a:t>
            </a:r>
            <a:r>
              <a:rPr lang="en-US" sz="2400" dirty="0" err="1" smtClean="0"/>
              <a:t>chết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70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636768" y="995519"/>
            <a:ext cx="1925436" cy="902344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228734" y="4181338"/>
            <a:ext cx="1925436" cy="902344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4609" y="1118016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 </a:t>
            </a:r>
            <a:r>
              <a:rPr lang="en-US" sz="2400" dirty="0"/>
              <a:t>is notified when he near next turn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7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15" y="1096760"/>
            <a:ext cx="7793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he passes it and </a:t>
            </a:r>
            <a:r>
              <a:rPr lang="en-US" sz="2800" dirty="0"/>
              <a:t>keeps go </a:t>
            </a:r>
            <a:r>
              <a:rPr lang="en-US" sz="2800" dirty="0" smtClean="0"/>
              <a:t>straight.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doesn't know that he has </a:t>
            </a:r>
            <a:r>
              <a:rPr lang="en-US" sz="2800" dirty="0" smtClean="0"/>
              <a:t>lost then he still drives.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95567" y="40595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92" y="2367331"/>
            <a:ext cx="4476190" cy="382857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384854" y="5671751"/>
            <a:ext cx="494270" cy="53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09192" y="5177481"/>
            <a:ext cx="569932" cy="494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0853" y="3589947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015" y="1617945"/>
            <a:ext cx="898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 has far away from right route when he checks map again.</a:t>
            </a:r>
            <a:endParaRPr lang="en-US" sz="2800" dirty="0"/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40" y="2614394"/>
            <a:ext cx="990909" cy="9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3" name="TextBox 22"/>
          <p:cNvSpPr txBox="1"/>
          <p:nvPr/>
        </p:nvSpPr>
        <p:spPr>
          <a:xfrm>
            <a:off x="457200" y="2847707"/>
            <a:ext cx="798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has any application that allow users know if they are going to the wrong route.</a:t>
            </a:r>
          </a:p>
        </p:txBody>
      </p:sp>
    </p:spTree>
    <p:extLst>
      <p:ext uri="{BB962C8B-B14F-4D97-AF65-F5344CB8AC3E}">
        <p14:creationId xmlns:p14="http://schemas.microsoft.com/office/powerpoint/2010/main" val="988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886700" cy="216885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Provide detect wrong route function.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Help users know if they are going to wrong route.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User can search again to get right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2766218"/>
            <a:ext cx="8534400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Detect wrong way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3348" y="28751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</TotalTime>
  <Words>235</Words>
  <Application>Microsoft Macintosh PowerPoint</Application>
  <PresentationFormat>On-screen Show (4:3)</PresentationFormat>
  <Paragraphs>101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Cambria</vt:lpstr>
      <vt:lpstr>Arial</vt:lpstr>
      <vt:lpstr>Office Theme</vt:lpstr>
      <vt:lpstr>Scenario</vt:lpstr>
      <vt:lpstr>Scenario</vt:lpstr>
      <vt:lpstr>PowerPoint Presentation</vt:lpstr>
      <vt:lpstr>PowerPoint Presentation</vt:lpstr>
      <vt:lpstr>PowerPoint Presentation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58</cp:revision>
  <dcterms:created xsi:type="dcterms:W3CDTF">2015-12-09T03:42:25Z</dcterms:created>
  <dcterms:modified xsi:type="dcterms:W3CDTF">2015-12-11T04:33:04Z</dcterms:modified>
</cp:coreProperties>
</file>