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23" r:id="rId2"/>
    <p:sldId id="324" r:id="rId3"/>
    <p:sldId id="325" r:id="rId4"/>
    <p:sldId id="338" r:id="rId5"/>
    <p:sldId id="339" r:id="rId6"/>
    <p:sldId id="340" r:id="rId7"/>
    <p:sldId id="341" r:id="rId8"/>
    <p:sldId id="327" r:id="rId9"/>
    <p:sldId id="343" r:id="rId10"/>
    <p:sldId id="344" r:id="rId11"/>
    <p:sldId id="345" r:id="rId12"/>
    <p:sldId id="346" r:id="rId13"/>
    <p:sldId id="347" r:id="rId14"/>
    <p:sldId id="33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3" autoAdjust="0"/>
    <p:restoredTop sz="84683" autoAdjust="0"/>
  </p:normalViewPr>
  <p:slideViewPr>
    <p:cSldViewPr snapToGrid="0">
      <p:cViewPr varScale="1">
        <p:scale>
          <a:sx n="66" d="100"/>
          <a:sy n="66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2A0F-7C57-3346-8BD8-BD37E7DB7057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8968-C20D-B548-8F38-158084641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6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đã cung cấp phần mềm hỗ trợ anh Khương</a:t>
            </a:r>
            <a:r>
              <a:rPr lang="vi-VN" baseline="0" dirty="0" smtClean="0"/>
              <a:t> khi tham gia giao thông. Anh Khương rất hài lòng về việc đó.</a:t>
            </a:r>
          </a:p>
          <a:p>
            <a:endParaRPr lang="vi-VN" baseline="0" dirty="0" smtClean="0"/>
          </a:p>
          <a:p>
            <a:r>
              <a:rPr lang="vi-VN" dirty="0" smtClean="0"/>
              <a:t>Tuy nhiên, tình hình Việt Nam hiện tại trộm cướp khắp nơi. Anh Khương sợ hãi và nhút nhát. Anh không muốn mất điện thoại của mình.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mún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mobile sang wear.</a:t>
            </a:r>
          </a:p>
          <a:p>
            <a:r>
              <a:rPr lang="en-US" baseline="0" dirty="0" err="1" smtClean="0"/>
              <a:t>Từ</a:t>
            </a:r>
            <a:r>
              <a:rPr lang="en-US" baseline="0" dirty="0" smtClean="0"/>
              <a:t> mobile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0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 object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qua object </a:t>
            </a:r>
            <a:r>
              <a:rPr lang="en-US" baseline="0" dirty="0" err="1" smtClean="0"/>
              <a:t>datamap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25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Hệ thống chúng tôi cung cấp phần mềm chạy trên đồng hồ thông minh.</a:t>
            </a:r>
          </a:p>
          <a:p>
            <a:endParaRPr lang="vi-VN" dirty="0" smtClean="0"/>
          </a:p>
          <a:p>
            <a:r>
              <a:rPr lang="vi-VN" dirty="0" smtClean="0"/>
              <a:t>Đồng hồ thông minh sẽ hỗ trợ coi bản đồ và thông báo khi anh Khương gần tới các ngã rẽ.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 dirty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4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71302"/>
            <a:ext cx="8318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Now, Mr. </a:t>
            </a:r>
            <a:r>
              <a:rPr lang="en-US" sz="2400" dirty="0" err="1" smtClean="0">
                <a:latin typeface="Cambria" pitchFamily="18" charset="0"/>
              </a:rPr>
              <a:t>Khuong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has application, which help him to know what he should do.</a:t>
            </a:r>
          </a:p>
          <a:p>
            <a:r>
              <a:rPr lang="en-US" sz="2400" dirty="0">
                <a:latin typeface="Cambria" pitchFamily="18" charset="0"/>
              </a:rPr>
              <a:t>But theft is everywhere. And Mr. </a:t>
            </a:r>
            <a:r>
              <a:rPr lang="en-US" sz="2400" dirty="0" err="1" smtClean="0">
                <a:latin typeface="Cambria" pitchFamily="18" charset="0"/>
              </a:rPr>
              <a:t>Khuong</a:t>
            </a:r>
            <a:r>
              <a:rPr lang="en-US" sz="2400" dirty="0" smtClean="0">
                <a:latin typeface="Cambria" pitchFamily="18" charset="0"/>
              </a:rPr>
              <a:t>  </a:t>
            </a:r>
            <a:r>
              <a:rPr lang="en-US" sz="2400" dirty="0">
                <a:latin typeface="Cambria" pitchFamily="18" charset="0"/>
              </a:rPr>
              <a:t>is timid, suspicious, afraid man. He doesn’t want to lost his mobile.</a:t>
            </a:r>
          </a:p>
        </p:txBody>
      </p:sp>
      <p:pic>
        <p:nvPicPr>
          <p:cNvPr id="6" name="Picture 5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33" y="4112064"/>
            <a:ext cx="2915534" cy="194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8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7" y="2244473"/>
            <a:ext cx="1150374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3470" y="2244474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89291" y="2683063"/>
            <a:ext cx="63417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9291" y="196208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881" y="509029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837595" y="4831768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11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7" y="2244473"/>
            <a:ext cx="1150374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3470" y="2244474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89291" y="2683063"/>
            <a:ext cx="63417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9291" y="196208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23470" y="3697451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GPS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5" name="Elbow Connector 14"/>
          <p:cNvCxnSpPr>
            <a:stCxn id="14" idx="2"/>
            <a:endCxn id="9" idx="2"/>
          </p:cNvCxnSpPr>
          <p:nvPr/>
        </p:nvCxnSpPr>
        <p:spPr>
          <a:xfrm rot="5400000" flipH="1">
            <a:off x="4346130" y="946890"/>
            <a:ext cx="415869" cy="6466166"/>
          </a:xfrm>
          <a:prstGeom prst="bentConnector3">
            <a:avLst>
              <a:gd name="adj1" fmla="val -18263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1038" y="4585364"/>
            <a:ext cx="280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Get GPS from Phone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48021" y="525138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6260" y="565488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924877" y="5219617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057" y="560755"/>
            <a:ext cx="2908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 pitchFamily="18" charset="0"/>
              </a:rPr>
              <a:t>Data </a:t>
            </a:r>
            <a:r>
              <a:rPr lang="en-US" sz="5400" dirty="0" err="1" smtClean="0">
                <a:solidFill>
                  <a:schemeClr val="bg1"/>
                </a:solidFill>
                <a:latin typeface="Cambria" pitchFamily="18" charset="0"/>
              </a:rPr>
              <a:t>stru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3086" y="3381829"/>
            <a:ext cx="1436915" cy="1132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4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057" y="560755"/>
            <a:ext cx="5332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 pitchFamily="18" charset="0"/>
              </a:rPr>
              <a:t>Synchronize Data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229" y="2249715"/>
            <a:ext cx="1436915" cy="1132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2743" y="2249715"/>
            <a:ext cx="1436915" cy="1132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7" idx="3"/>
            <a:endCxn id="5" idx="1"/>
          </p:cNvCxnSpPr>
          <p:nvPr/>
        </p:nvCxnSpPr>
        <p:spPr>
          <a:xfrm>
            <a:off x="2685144" y="2815772"/>
            <a:ext cx="23875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2971" y="3547295"/>
            <a:ext cx="71628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dataMap.putString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sdasdasdasd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“name” =&gt; “Huynh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Thao”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6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14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DEMO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Navigate each turn on motorbike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to user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to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0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2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713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Provide application on smart wear. </a:t>
            </a:r>
          </a:p>
          <a:p>
            <a:r>
              <a:rPr lang="en-US" sz="2400" dirty="0">
                <a:latin typeface="Cambria" pitchFamily="18" charset="0"/>
              </a:rPr>
              <a:t>Help user view map and see notification.</a:t>
            </a:r>
          </a:p>
        </p:txBody>
      </p:sp>
    </p:spTree>
    <p:extLst>
      <p:ext uri="{BB962C8B-B14F-4D97-AF65-F5344CB8AC3E}">
        <p14:creationId xmlns:p14="http://schemas.microsoft.com/office/powerpoint/2010/main" val="144116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9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4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4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5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5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5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64774" y="3731342"/>
            <a:ext cx="1386349" cy="106188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193" y="373134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Scan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96192" y="3399256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967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6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5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64774" y="3731342"/>
            <a:ext cx="1386349" cy="106188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193" y="373134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Scan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96192" y="3399256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7916" y="4166767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Connect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51322" y="4626119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7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388942" y="3964033"/>
            <a:ext cx="1165123" cy="12268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88942" y="3964033"/>
            <a:ext cx="973393" cy="12268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7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8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338916" y="2244473"/>
            <a:ext cx="1253613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0212" y="2244473"/>
            <a:ext cx="1590614" cy="8637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6881" y="509029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837595" y="4831768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9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6" y="2244473"/>
            <a:ext cx="1150373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8722" y="2394519"/>
            <a:ext cx="1342103" cy="577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881" y="509029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837595" y="4831768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607</Words>
  <Application>Microsoft Office PowerPoint</Application>
  <PresentationFormat>On-screen Show (4:3)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71</cp:revision>
  <dcterms:created xsi:type="dcterms:W3CDTF">2015-12-09T03:42:25Z</dcterms:created>
  <dcterms:modified xsi:type="dcterms:W3CDTF">2015-12-14T04:04:11Z</dcterms:modified>
</cp:coreProperties>
</file>