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308" r:id="rId10"/>
    <p:sldId id="298" r:id="rId11"/>
    <p:sldId id="310" r:id="rId12"/>
    <p:sldId id="311" r:id="rId13"/>
    <p:sldId id="312" r:id="rId14"/>
    <p:sldId id="313" r:id="rId15"/>
    <p:sldId id="306" r:id="rId16"/>
    <p:sldId id="307" r:id="rId17"/>
    <p:sldId id="29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8" autoAdjust="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41853-563E-45B0-A893-A3AB7B8768EA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84F17-3F14-4980-9E56-5377ACEE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…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mượn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9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Google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waypoints.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optmize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optimize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dirty="0" smtClean="0"/>
              <a:t> Google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Do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Goolge</a:t>
            </a:r>
            <a:r>
              <a:rPr lang="en-US" baseline="0" dirty="0" smtClean="0"/>
              <a:t> Direction API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5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01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API,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61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Google API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Leg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4F17-3F14-4980-9E56-5377ACEECE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</a:t>
            </a:r>
            <a:r>
              <a:rPr lang="vi-VN" dirty="0" smtClean="0"/>
              <a:t>Ste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9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Maneuver: hướng dẫn tổng quát của step hiện 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2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1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7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1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0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</a:t>
            </a:r>
            <a:r>
              <a:rPr lang="vi-VN" dirty="0" smtClean="0"/>
              <a:t>thử sử dụng google map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vi-VN" dirty="0" smtClean="0"/>
              <a:t>Google </a:t>
            </a:r>
            <a:r>
              <a:rPr lang="vi-VN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vi-VN" dirty="0" smtClean="0"/>
              <a:t> </a:t>
            </a:r>
            <a:r>
              <a:rPr lang="vi-VN" dirty="0" smtClean="0"/>
              <a:t>hỗ</a:t>
            </a:r>
            <a:r>
              <a:rPr lang="en-US" dirty="0" smtClean="0"/>
              <a:t> </a:t>
            </a:r>
            <a:r>
              <a:rPr lang="en-US" baseline="0" dirty="0" err="1" smtClean="0"/>
              <a:t>trợ</a:t>
            </a:r>
            <a:r>
              <a:rPr lang="vi-VN" dirty="0" smtClean="0"/>
              <a:t> tìm kiếm đường đi bằng xe máy</a:t>
            </a:r>
            <a:r>
              <a:rPr lang="en-US" dirty="0" smtClean="0"/>
              <a:t> </a:t>
            </a:r>
            <a:r>
              <a:rPr lang="en-US" dirty="0" smtClean="0"/>
              <a:t>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Với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vi-VN" dirty="0" smtClean="0"/>
              <a:t>, </a:t>
            </a:r>
            <a:r>
              <a:rPr lang="vi-VN" dirty="0" smtClean="0"/>
              <a:t>nhóm chúng tôi đã phát tri</a:t>
            </a:r>
            <a:r>
              <a:rPr lang="en-US" dirty="0" err="1" smtClean="0"/>
              <a:t>ển</a:t>
            </a:r>
            <a:r>
              <a:rPr lang="vi-VN" dirty="0" smtClean="0"/>
              <a:t> 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h</a:t>
            </a:r>
            <a:r>
              <a:rPr lang="vi-VN" dirty="0" smtClean="0"/>
              <a:t>ỗ 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vi-VN" dirty="0" smtClean="0"/>
              <a:t> </a:t>
            </a:r>
            <a:r>
              <a:rPr lang="vi-VN" dirty="0" smtClean="0"/>
              <a:t>2 </a:t>
            </a:r>
            <a:r>
              <a:rPr lang="vi-VN" dirty="0" smtClean="0"/>
              <a:t>điểm.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vi-VN" sz="1200" dirty="0" smtClean="0">
                <a:latin typeface="Cambria" pitchFamily="18" charset="0"/>
              </a:rPr>
              <a:t>nhiêu </a:t>
            </a:r>
            <a:r>
              <a:rPr lang="vi-VN" sz="1200" dirty="0" smtClean="0">
                <a:latin typeface="Cambria" pitchFamily="18" charset="0"/>
              </a:rPr>
              <a:t>hơn 2 điểm.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Cụ</a:t>
            </a:r>
            <a:r>
              <a:rPr lang="en-US" sz="1200" dirty="0" smtClean="0">
                <a:latin typeface="Cambria" pitchFamily="18" charset="0"/>
              </a:rPr>
              <a:t> </a:t>
            </a:r>
            <a:r>
              <a:rPr lang="en-US" sz="1200" dirty="0" err="1" smtClean="0">
                <a:latin typeface="Cambria" pitchFamily="18" charset="0"/>
              </a:rPr>
              <a:t>thể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là</a:t>
            </a:r>
            <a:r>
              <a:rPr lang="en-US" sz="1200" baseline="0" dirty="0" smtClean="0">
                <a:latin typeface="Cambria" pitchFamily="18" charset="0"/>
              </a:rPr>
              <a:t> (</a:t>
            </a:r>
            <a:r>
              <a:rPr lang="en-US" sz="1200" baseline="0" dirty="0" err="1" smtClean="0">
                <a:latin typeface="Cambria" pitchFamily="18" charset="0"/>
              </a:rPr>
              <a:t>từ</a:t>
            </a:r>
            <a:r>
              <a:rPr lang="en-US" sz="1200" baseline="0" dirty="0" smtClean="0">
                <a:latin typeface="Cambria" pitchFamily="18" charset="0"/>
              </a:rPr>
              <a:t> 2 – 4 </a:t>
            </a:r>
            <a:r>
              <a:rPr lang="en-US" sz="1200" baseline="0" dirty="0" err="1" smtClean="0">
                <a:latin typeface="Cambria" pitchFamily="18" charset="0"/>
              </a:rPr>
              <a:t>điểm</a:t>
            </a:r>
            <a:r>
              <a:rPr lang="en-US" sz="1200" baseline="0" dirty="0" smtClean="0">
                <a:latin typeface="Cambria" pitchFamily="18" charset="0"/>
              </a:rPr>
              <a:t>).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thêm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năng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 hay </a:t>
            </a:r>
            <a:r>
              <a:rPr lang="en-US" sz="1200" baseline="0" dirty="0" err="1" smtClean="0">
                <a:latin typeface="Cambria" pitchFamily="18" charset="0"/>
              </a:rPr>
              <a:t>không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có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tối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ưu</a:t>
            </a:r>
            <a:r>
              <a:rPr lang="en-US" sz="1200" baseline="0" dirty="0" smtClean="0">
                <a:latin typeface="Cambria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aseline="0" dirty="0" err="1" smtClean="0">
                <a:latin typeface="Cambria" pitchFamily="18" charset="0"/>
              </a:rPr>
              <a:t>Tiếp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theo</a:t>
            </a:r>
            <a:r>
              <a:rPr lang="en-US" sz="1200" baseline="0" dirty="0" smtClean="0">
                <a:latin typeface="Cambria" pitchFamily="18" charset="0"/>
              </a:rPr>
              <a:t>, </a:t>
            </a:r>
            <a:r>
              <a:rPr lang="en-US" sz="1200" baseline="0" dirty="0" err="1" smtClean="0">
                <a:latin typeface="Cambria" pitchFamily="18" charset="0"/>
              </a:rPr>
              <a:t>tôi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xin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mô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tả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kiến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trúc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tổng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quát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và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cách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thức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hệ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thống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xử</a:t>
            </a:r>
            <a:r>
              <a:rPr lang="en-US" sz="1200" baseline="0" dirty="0" smtClean="0">
                <a:latin typeface="Cambria" pitchFamily="18" charset="0"/>
              </a:rPr>
              <a:t> </a:t>
            </a:r>
            <a:r>
              <a:rPr lang="en-US" sz="1200" baseline="0" dirty="0" err="1" smtClean="0">
                <a:latin typeface="Cambria" pitchFamily="18" charset="0"/>
              </a:rPr>
              <a:t>lý</a:t>
            </a:r>
            <a:r>
              <a:rPr lang="en-US" sz="1200" baseline="0" dirty="0" smtClean="0">
                <a:latin typeface="Cambria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vi-VN" baseline="0" dirty="0" smtClean="0"/>
              <a:t>tôi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vi-VN" baseline="0" dirty="0" smtClean="0"/>
              <a:t>sử dụng google map api để tìm kiếm đường 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Google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7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5872-6C5F-45CC-821F-20335217E62B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865A-F7EC-460D-AF42-D961DF72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C:\Users\ngoan\Desktop\image\comp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75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ngoan\Desktop\image\24598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711837" y="44196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936376" y="2667000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53200" y="265982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06387" y="3413760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41376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2501153" y="2942215"/>
            <a:ext cx="4052047" cy="7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" y="487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//maps.googleapis.com/maps/api/directions/json?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origin</a:t>
            </a:r>
            <a:r>
              <a:rPr lang="en-US" dirty="0">
                <a:latin typeface="Cambria" pitchFamily="18" charset="0"/>
              </a:rPr>
              <a:t>=Toronto&amp;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destination</a:t>
            </a:r>
            <a:r>
              <a:rPr lang="en-US" dirty="0">
                <a:latin typeface="Cambria" pitchFamily="18" charset="0"/>
              </a:rPr>
              <a:t>=Montreal&amp;key=</a:t>
            </a:r>
            <a:r>
              <a:rPr lang="en-US" b="1" i="1" dirty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5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74868" y="353073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567107" y="3530732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74720" y="2099519"/>
            <a:ext cx="2362200" cy="3427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35331" y="25549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35331" y="415512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ngoan\Desktop\image\zK11Va5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8332" b="14167"/>
          <a:stretch/>
        </p:blipFill>
        <p:spPr bwMode="auto">
          <a:xfrm>
            <a:off x="3802379" y="152400"/>
            <a:ext cx="163068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44879" y="4105794"/>
            <a:ext cx="82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Start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8496" y="409550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nd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4320" y="3119702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1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3349" y="4730644"/>
            <a:ext cx="13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Middle 2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9" name="Straight Arrow Connector 18"/>
          <p:cNvCxnSpPr>
            <a:stCxn id="2" idx="6"/>
            <a:endCxn id="4" idx="1"/>
          </p:cNvCxnSpPr>
          <p:nvPr/>
        </p:nvCxnSpPr>
        <p:spPr>
          <a:xfrm>
            <a:off x="1639645" y="3813122"/>
            <a:ext cx="1835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3" idx="2"/>
          </p:cNvCxnSpPr>
          <p:nvPr/>
        </p:nvCxnSpPr>
        <p:spPr>
          <a:xfrm flipV="1">
            <a:off x="5836920" y="3813121"/>
            <a:ext cx="173018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2419" y="580013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//maps.googleapis.com/maps/api/directions/json?origin=Adelaide,SA&amp;destination=Adelaide,SA&amp;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waypoints</a:t>
            </a:r>
            <a:r>
              <a:rPr lang="en-US" dirty="0">
                <a:latin typeface="Cambria" pitchFamily="18" charset="0"/>
              </a:rPr>
              <a:t>=</a:t>
            </a:r>
            <a:r>
              <a:rPr lang="en-US" b="1" dirty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>
                <a:latin typeface="Cambria" pitchFamily="18" charset="0"/>
              </a:rPr>
              <a:t>|Barossa+Valley,SA|Clare,SA|Connawarra,SA|McLaren+Vale,SA&amp;key=</a:t>
            </a:r>
            <a:r>
              <a:rPr lang="en-US" b="1" i="1" dirty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9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40099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 smtClean="0"/>
              <a:t>1</a:t>
            </a:r>
            <a:endParaRPr lang="en" sz="22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</a:t>
            </a:r>
            <a:r>
              <a:rPr lang="en-US" dirty="0" smtClean="0">
                <a:latin typeface="Cambria" pitchFamily="18" charset="0"/>
              </a:rPr>
              <a:t>maps.googleapis.com/maps/</a:t>
            </a:r>
            <a:r>
              <a:rPr lang="en-US" dirty="0" err="1" smtClean="0">
                <a:latin typeface="Cambria" pitchFamily="18" charset="0"/>
              </a:rPr>
              <a:t>api</a:t>
            </a:r>
            <a:r>
              <a:rPr lang="en-US" dirty="0" smtClean="0">
                <a:latin typeface="Cambria" pitchFamily="18" charset="0"/>
              </a:rPr>
              <a:t>/directions/</a:t>
            </a:r>
            <a:r>
              <a:rPr lang="en-US" dirty="0" err="1" smtClean="0">
                <a:latin typeface="Cambria" pitchFamily="18" charset="0"/>
              </a:rPr>
              <a:t>json?origin</a:t>
            </a:r>
            <a:r>
              <a:rPr lang="en-US" dirty="0" smtClean="0">
                <a:latin typeface="Cambria" pitchFamily="18" charset="0"/>
              </a:rPr>
              <a:t>=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&amp;destination=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</a:t>
            </a:r>
            <a:r>
              <a:rPr lang="en-US" dirty="0" smtClean="0"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280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err="1" smtClean="0">
                <a:latin typeface="Cambria" pitchFamily="18" charset="0"/>
              </a:rPr>
              <a:t>&amp;key</a:t>
            </a:r>
            <a:r>
              <a:rPr lang="en-US" dirty="0" smtClean="0">
                <a:latin typeface="Cambria" pitchFamily="18" charset="0"/>
              </a:rPr>
              <a:t>=</a:t>
            </a:r>
            <a:r>
              <a:rPr lang="en-US" b="1" i="1" dirty="0" smtClean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7979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3" idx="1"/>
          </p:cNvCxnSpPr>
          <p:nvPr/>
        </p:nvCxnSpPr>
        <p:spPr>
          <a:xfrm>
            <a:off x="5334000" y="2857500"/>
            <a:ext cx="2013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/>
              <a:t>2</a:t>
            </a:r>
            <a:endParaRPr lang="en" sz="22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3004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</a:t>
            </a:r>
            <a:r>
              <a:rPr lang="en-US" dirty="0" smtClean="0">
                <a:latin typeface="Cambria" pitchFamily="18" charset="0"/>
              </a:rPr>
              <a:t>maps.googleapis.com/maps/</a:t>
            </a:r>
            <a:r>
              <a:rPr lang="en-US" dirty="0" err="1" smtClean="0">
                <a:latin typeface="Cambria" pitchFamily="18" charset="0"/>
              </a:rPr>
              <a:t>api</a:t>
            </a:r>
            <a:r>
              <a:rPr lang="en-US" dirty="0" smtClean="0">
                <a:latin typeface="Cambria" pitchFamily="18" charset="0"/>
              </a:rPr>
              <a:t>/directions/</a:t>
            </a:r>
            <a:r>
              <a:rPr lang="en-US" dirty="0" err="1" smtClean="0">
                <a:latin typeface="Cambria" pitchFamily="18" charset="0"/>
              </a:rPr>
              <a:t>json?origin</a:t>
            </a:r>
            <a:r>
              <a:rPr lang="en-US" dirty="0" smtClean="0">
                <a:latin typeface="Cambria" pitchFamily="18" charset="0"/>
              </a:rPr>
              <a:t>=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280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latin typeface="Cambria" pitchFamily="18" charset="0"/>
              </a:rPr>
              <a:t>&amp;key=</a:t>
            </a:r>
            <a:r>
              <a:rPr lang="en-US" b="1" i="1" dirty="0" smtClean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3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04" y="227685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3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838200"/>
            <a:ext cx="21336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4" idx="1"/>
          </p:cNvCxnSpPr>
          <p:nvPr/>
        </p:nvCxnSpPr>
        <p:spPr>
          <a:xfrm>
            <a:off x="1374648" y="2857500"/>
            <a:ext cx="182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4" idx="1"/>
          </p:cNvCxnSpPr>
          <p:nvPr/>
        </p:nvCxnSpPr>
        <p:spPr>
          <a:xfrm>
            <a:off x="5334000" y="2857500"/>
            <a:ext cx="2028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12527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76" y="3392424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81"/>
          <p:cNvSpPr/>
          <p:nvPr/>
        </p:nvSpPr>
        <p:spPr>
          <a:xfrm>
            <a:off x="413004" y="171300"/>
            <a:ext cx="666900" cy="66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r>
              <a:rPr lang="en-US" sz="2250" b="1" dirty="0"/>
              <a:t>3</a:t>
            </a:r>
            <a:endParaRPr lang="en" sz="22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Cambria" pitchFamily="18" charset="0"/>
              </a:rPr>
              <a:t>https:</a:t>
            </a:r>
            <a:r>
              <a:rPr lang="en-US" dirty="0">
                <a:latin typeface="Cambria" pitchFamily="18" charset="0"/>
              </a:rPr>
              <a:t>//</a:t>
            </a:r>
            <a:r>
              <a:rPr lang="en-US" dirty="0" smtClean="0">
                <a:latin typeface="Cambria" pitchFamily="18" charset="0"/>
              </a:rPr>
              <a:t>maps.googleapis.com/maps/</a:t>
            </a:r>
            <a:r>
              <a:rPr lang="en-US" dirty="0" err="1" smtClean="0">
                <a:latin typeface="Cambria" pitchFamily="18" charset="0"/>
              </a:rPr>
              <a:t>api</a:t>
            </a:r>
            <a:r>
              <a:rPr lang="en-US" dirty="0" smtClean="0">
                <a:latin typeface="Cambria" pitchFamily="18" charset="0"/>
              </a:rPr>
              <a:t>/directions/</a:t>
            </a:r>
            <a:r>
              <a:rPr lang="en-US" dirty="0" err="1" smtClean="0">
                <a:latin typeface="Cambria" pitchFamily="18" charset="0"/>
              </a:rPr>
              <a:t>json?origin</a:t>
            </a:r>
            <a:r>
              <a:rPr lang="en-US" dirty="0" smtClean="0">
                <a:latin typeface="Cambria" pitchFamily="18" charset="0"/>
              </a:rPr>
              <a:t>=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Viên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Tao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Đàn</a:t>
            </a:r>
            <a:endParaRPr lang="en-US" dirty="0" smtClean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&amp;destination=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Tôn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&amp;waypoints=</a:t>
            </a:r>
            <a:r>
              <a:rPr lang="en-US" b="1" dirty="0" err="1" smtClean="0">
                <a:solidFill>
                  <a:srgbClr val="FF0000"/>
                </a:solidFill>
                <a:latin typeface="Cambria" pitchFamily="18" charset="0"/>
              </a:rPr>
              <a:t>optimize:true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280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Chiểu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|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 8 </a:t>
            </a:r>
            <a:r>
              <a:rPr lang="en-US" dirty="0" smtClean="0">
                <a:latin typeface="Cambria" pitchFamily="18" charset="0"/>
              </a:rPr>
              <a:t>&amp;key=</a:t>
            </a:r>
            <a:r>
              <a:rPr lang="en-US" b="1" i="1" dirty="0" smtClean="0">
                <a:latin typeface="Cambria" pitchFamily="18" charset="0"/>
              </a:rPr>
              <a:t>YOUR_API_KEY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4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44" y="2322576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1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30880" y="2324100"/>
            <a:ext cx="2209800" cy="83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30880" y="38862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Sort results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2050" idx="2"/>
            <a:endCxn id="15" idx="0"/>
          </p:cNvCxnSpPr>
          <p:nvPr/>
        </p:nvCxnSpPr>
        <p:spPr>
          <a:xfrm>
            <a:off x="4335780" y="1618250"/>
            <a:ext cx="0" cy="705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>
          <a:xfrm>
            <a:off x="4335780" y="31623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49" name="Group 2048"/>
          <p:cNvGrpSpPr/>
          <p:nvPr/>
        </p:nvGrpSpPr>
        <p:grpSpPr>
          <a:xfrm>
            <a:off x="3307080" y="123158"/>
            <a:ext cx="2057400" cy="1495092"/>
            <a:chOff x="5867400" y="594360"/>
            <a:chExt cx="2057400" cy="1495092"/>
          </a:xfrm>
        </p:grpSpPr>
        <p:pic>
          <p:nvPicPr>
            <p:cNvPr id="2050" name="Picture 2" descr="C:\Users\ngoan\Desktop\image\dT8jMeK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94360"/>
              <a:ext cx="2057400" cy="1495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" name="TextBox 2047"/>
            <p:cNvSpPr txBox="1"/>
            <p:nvPr/>
          </p:nvSpPr>
          <p:spPr>
            <a:xfrm>
              <a:off x="6230693" y="1093256"/>
              <a:ext cx="1457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Cambria" pitchFamily="18" charset="0"/>
                </a:rPr>
                <a:t>Google API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30880" y="5715000"/>
            <a:ext cx="2209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Display on Mobile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2061" name="Straight Arrow Connector 2060"/>
          <p:cNvCxnSpPr>
            <a:stCxn id="16" idx="2"/>
            <a:endCxn id="39" idx="0"/>
          </p:cNvCxnSpPr>
          <p:nvPr/>
        </p:nvCxnSpPr>
        <p:spPr>
          <a:xfrm>
            <a:off x="4335780" y="4800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755648" y="2058924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84869" y="2593848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19793" y="4317929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15240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45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01" y="3783005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7200"/>
            <a:ext cx="6705600" cy="59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5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8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4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 smtClean="0"/>
              <a:t>First </a:t>
            </a:r>
            <a:r>
              <a:rPr lang="en-US" sz="2100" dirty="0"/>
              <a:t>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</a:t>
            </a:r>
            <a:r>
              <a:rPr lang="en-US" sz="2100" dirty="0" smtClean="0"/>
              <a:t>: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Bến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xe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quận</a:t>
            </a:r>
            <a:r>
              <a:rPr lang="en-US" sz="2100" dirty="0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7711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5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685800" y="1905000"/>
            <a:ext cx="746760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9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Search Motorbike Four Points Optimize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0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970</Words>
  <Application>Microsoft Office PowerPoint</Application>
  <PresentationFormat>On-screen Show (4:3)</PresentationFormat>
  <Paragraphs>198</Paragraphs>
  <Slides>31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Search Motorbike Four Points Optimize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ngoan</dc:creator>
  <cp:lastModifiedBy>ngoan</cp:lastModifiedBy>
  <cp:revision>26</cp:revision>
  <dcterms:created xsi:type="dcterms:W3CDTF">2015-12-11T19:06:51Z</dcterms:created>
  <dcterms:modified xsi:type="dcterms:W3CDTF">2015-12-12T02:01:22Z</dcterms:modified>
</cp:coreProperties>
</file>