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300" r:id="rId5"/>
    <p:sldId id="271" r:id="rId6"/>
    <p:sldId id="272" r:id="rId7"/>
    <p:sldId id="273" r:id="rId8"/>
    <p:sldId id="301" r:id="rId9"/>
    <p:sldId id="274" r:id="rId10"/>
    <p:sldId id="275" r:id="rId11"/>
    <p:sldId id="276" r:id="rId12"/>
    <p:sldId id="277" r:id="rId13"/>
    <p:sldId id="278" r:id="rId14"/>
    <p:sldId id="305" r:id="rId15"/>
    <p:sldId id="302" r:id="rId16"/>
    <p:sldId id="306" r:id="rId17"/>
    <p:sldId id="310" r:id="rId18"/>
    <p:sldId id="303" r:id="rId19"/>
    <p:sldId id="285" r:id="rId20"/>
    <p:sldId id="307" r:id="rId21"/>
    <p:sldId id="286" r:id="rId22"/>
    <p:sldId id="309" r:id="rId23"/>
    <p:sldId id="299" r:id="rId24"/>
    <p:sldId id="308" r:id="rId25"/>
    <p:sldId id="295" r:id="rId26"/>
    <p:sldId id="289" r:id="rId27"/>
    <p:sldId id="291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9284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59887"/>
              </p:ext>
            </p:extLst>
          </p:nvPr>
        </p:nvGraphicFramePr>
        <p:xfrm>
          <a:off x="6360919" y="39310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93360" y="1375874"/>
            <a:ext cx="1175806" cy="438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6181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0147"/>
              </p:ext>
            </p:extLst>
          </p:nvPr>
        </p:nvGraphicFramePr>
        <p:xfrm>
          <a:off x="6360919" y="393105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726251"/>
            <a:ext cx="2125529" cy="292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4236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7791"/>
              </p:ext>
            </p:extLst>
          </p:nvPr>
        </p:nvGraphicFramePr>
        <p:xfrm>
          <a:off x="6360919" y="393105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2076629"/>
            <a:ext cx="2147463" cy="220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125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2832"/>
              </p:ext>
            </p:extLst>
          </p:nvPr>
        </p:nvGraphicFramePr>
        <p:xfrm>
          <a:off x="6360919" y="393105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90720" y="2392822"/>
            <a:ext cx="2004084" cy="297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452217" y="623843"/>
            <a:ext cx="863125" cy="255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56806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71500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54129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92794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597779" y="1008406"/>
            <a:ext cx="2623559" cy="194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51712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5169"/>
              </p:ext>
            </p:extLst>
          </p:nvPr>
        </p:nvGraphicFramePr>
        <p:xfrm>
          <a:off x="6164366" y="435834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1290416"/>
            <a:ext cx="2797893" cy="373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54419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21654"/>
              </p:ext>
            </p:extLst>
          </p:nvPr>
        </p:nvGraphicFramePr>
        <p:xfrm>
          <a:off x="6164366" y="435834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1717705"/>
            <a:ext cx="1774961" cy="3697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63811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31681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1059680"/>
            <a:ext cx="2653564" cy="504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810</Words>
  <Application>Microsoft Office PowerPoint</Application>
  <PresentationFormat>On-screen Show (4:3)</PresentationFormat>
  <Paragraphs>493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67</cp:revision>
  <dcterms:created xsi:type="dcterms:W3CDTF">2015-12-09T03:14:50Z</dcterms:created>
  <dcterms:modified xsi:type="dcterms:W3CDTF">2015-12-10T03:06:36Z</dcterms:modified>
</cp:coreProperties>
</file>