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18" r:id="rId2"/>
    <p:sldId id="319" r:id="rId3"/>
    <p:sldId id="314" r:id="rId4"/>
    <p:sldId id="316" r:id="rId5"/>
    <p:sldId id="315" r:id="rId6"/>
    <p:sldId id="320" r:id="rId7"/>
    <p:sldId id="324" r:id="rId8"/>
    <p:sldId id="303" r:id="rId9"/>
    <p:sldId id="282" r:id="rId10"/>
    <p:sldId id="273" r:id="rId11"/>
    <p:sldId id="322" r:id="rId12"/>
    <p:sldId id="278" r:id="rId13"/>
    <p:sldId id="275" r:id="rId14"/>
    <p:sldId id="276" r:id="rId15"/>
    <p:sldId id="279" r:id="rId16"/>
    <p:sldId id="280" r:id="rId17"/>
    <p:sldId id="281" r:id="rId18"/>
    <p:sldId id="317" r:id="rId19"/>
    <p:sldId id="283" r:id="rId20"/>
    <p:sldId id="285" r:id="rId21"/>
    <p:sldId id="32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80" autoAdjust="0"/>
    <p:restoredTop sz="76558"/>
  </p:normalViewPr>
  <p:slideViewPr>
    <p:cSldViewPr snapToGrid="0">
      <p:cViewPr varScale="1">
        <p:scale>
          <a:sx n="60" d="100"/>
          <a:sy n="60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A581-B2BA-6A4B-B6BF-BD1B5D640D0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67DCC-AD2A-8049-A5FE-090E7CFE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67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vượt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7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sang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84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20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Tới</a:t>
            </a:r>
            <a:r>
              <a:rPr lang="en-US" dirty="0" smtClean="0"/>
              <a:t> 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6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Tới</a:t>
            </a:r>
            <a:r>
              <a:rPr lang="en-US" baseline="0" dirty="0" smtClean="0"/>
              <a:t> BC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1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Tới</a:t>
            </a:r>
            <a:r>
              <a:rPr lang="en-US" baseline="0" dirty="0" smtClean="0"/>
              <a:t> CB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98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6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5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31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4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dirty="0" smtClean="0"/>
              <a:t> 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82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58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Anh </a:t>
            </a:r>
            <a:r>
              <a:rPr lang="en-US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quẹo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1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sét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60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map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7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. </a:t>
            </a:r>
            <a:r>
              <a:rPr lang="en-US" dirty="0" err="1" smtClean="0"/>
              <a:t>Dù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4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endParaRPr lang="en-US" baseline="0" dirty="0" smtClean="0"/>
          </a:p>
          <a:p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16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16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561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23" name="TextBox 22"/>
          <p:cNvSpPr txBox="1"/>
          <p:nvPr/>
        </p:nvSpPr>
        <p:spPr>
          <a:xfrm>
            <a:off x="457200" y="1740802"/>
            <a:ext cx="798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Mr. </a:t>
            </a:r>
            <a:r>
              <a:rPr lang="en-US" sz="2400" dirty="0" err="1" smtClean="0">
                <a:latin typeface="+mj-lt"/>
              </a:rPr>
              <a:t>Khuong</a:t>
            </a:r>
            <a:r>
              <a:rPr lang="en-US" sz="2400" dirty="0" smtClean="0">
                <a:latin typeface="+mj-lt"/>
              </a:rPr>
              <a:t> always drives with high speed.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656702" y="6091262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0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822573">
            <a:off x="5467756" y="2996648"/>
            <a:ext cx="95250" cy="9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457825" y="2362533"/>
            <a:ext cx="152400" cy="700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5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Callout 36"/>
          <p:cNvSpPr/>
          <p:nvPr/>
        </p:nvSpPr>
        <p:spPr>
          <a:xfrm>
            <a:off x="3810158" y="882679"/>
            <a:ext cx="1925436" cy="902344"/>
          </a:xfrm>
          <a:prstGeom prst="wedgeEllipseCallout">
            <a:avLst>
              <a:gd name="adj1" fmla="val 43541"/>
              <a:gd name="adj2" fmla="val 101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wrong way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39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endCxn id="33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2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11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3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endCxn id="27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3"/>
            <a:endCxn id="23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3"/>
            <a:endCxn id="24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4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 rot="763971">
            <a:off x="5438227" y="3005935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10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11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429583" y="2360535"/>
            <a:ext cx="167104" cy="700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429583" y="26322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0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 rot="1161059">
            <a:off x="6317205" y="2493122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763971">
            <a:off x="5438227" y="3005935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11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12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29583" y="2360535"/>
            <a:ext cx="167104" cy="700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89575" y="2342235"/>
            <a:ext cx="685028" cy="2414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429583" y="26322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860660" y="22357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37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endCxn id="43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3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00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6330274" y="2185246"/>
            <a:ext cx="171825" cy="60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1161059">
            <a:off x="6438291" y="2157389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763971">
            <a:off x="5893089" y="3117429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endCxn id="43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3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3"/>
            <a:endCxn id="40" idx="7"/>
          </p:cNvCxnSpPr>
          <p:nvPr/>
        </p:nvCxnSpPr>
        <p:spPr>
          <a:xfrm flipH="1">
            <a:off x="3535550" y="2213346"/>
            <a:ext cx="2697701" cy="1457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6" idx="3"/>
            <a:endCxn id="41" idx="7"/>
          </p:cNvCxnSpPr>
          <p:nvPr/>
        </p:nvCxnSpPr>
        <p:spPr>
          <a:xfrm flipH="1">
            <a:off x="4575162" y="2213346"/>
            <a:ext cx="1658089" cy="6030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2"/>
          </p:cNvCxnSpPr>
          <p:nvPr/>
        </p:nvCxnSpPr>
        <p:spPr>
          <a:xfrm flipH="1">
            <a:off x="2344667" y="2152184"/>
            <a:ext cx="3863249" cy="6694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963276" y="2175218"/>
            <a:ext cx="342356" cy="10195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41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9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898358" y="1692035"/>
            <a:ext cx="734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Mr</a:t>
            </a:r>
            <a:r>
              <a:rPr lang="en-US" sz="2400" dirty="0" smtClean="0"/>
              <a:t>. </a:t>
            </a:r>
            <a:r>
              <a:rPr lang="en-US" sz="2400" dirty="0" err="1" smtClean="0"/>
              <a:t>Khuong</a:t>
            </a:r>
            <a:r>
              <a:rPr lang="en-US" sz="2400" dirty="0" smtClean="0"/>
              <a:t> always drives with high speed.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813470" y="494208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3636768" y="995519"/>
            <a:ext cx="1925436" cy="902344"/>
          </a:xfrm>
          <a:prstGeom prst="wedgeEllipseCallout">
            <a:avLst>
              <a:gd name="adj1" fmla="val 81633"/>
              <a:gd name="adj2" fmla="val 76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right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02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latin typeface="Cambria"/>
                <a:ea typeface="Cambria"/>
                <a:cs typeface="Cambria"/>
                <a:sym typeface="Cambria"/>
              </a:rPr>
              <a:t>DEMO</a:t>
            </a:r>
            <a:endParaRPr lang="en-US" sz="5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Search route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Start tracking and notify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Notify When user go to wrong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7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813470" y="494208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1228734" y="4181338"/>
            <a:ext cx="1925436" cy="902344"/>
          </a:xfrm>
          <a:prstGeom prst="wedgeEllipseCallout">
            <a:avLst>
              <a:gd name="adj1" fmla="val 87516"/>
              <a:gd name="adj2" fmla="val 25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left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74609" y="1118016"/>
            <a:ext cx="4923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 </a:t>
            </a:r>
            <a:r>
              <a:rPr lang="en-US" sz="2400" dirty="0"/>
              <a:t>is notified when he near next turn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6701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115" y="1096760"/>
            <a:ext cx="7793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But he passes it and </a:t>
            </a:r>
            <a:r>
              <a:rPr lang="en-US" sz="2800" dirty="0"/>
              <a:t>keeps go </a:t>
            </a:r>
            <a:r>
              <a:rPr lang="en-US" sz="2800" dirty="0" smtClean="0"/>
              <a:t>straight.</a:t>
            </a:r>
          </a:p>
          <a:p>
            <a:r>
              <a:rPr lang="en-US" sz="2800" dirty="0" smtClean="0"/>
              <a:t>He </a:t>
            </a:r>
            <a:r>
              <a:rPr lang="en-US" sz="2800" dirty="0"/>
              <a:t>doesn't know that he has </a:t>
            </a:r>
            <a:r>
              <a:rPr lang="en-US" sz="2800" dirty="0" smtClean="0"/>
              <a:t>lost then he still drives.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95567" y="405950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7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92" y="2367331"/>
            <a:ext cx="4476190" cy="382857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384854" y="5671751"/>
            <a:ext cx="494270" cy="5313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09192" y="5177481"/>
            <a:ext cx="569932" cy="494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70853" y="3589947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3015" y="1617945"/>
            <a:ext cx="898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 has far away from right route when he checks map again.</a:t>
            </a:r>
            <a:endParaRPr lang="en-US" sz="2800" dirty="0"/>
          </a:p>
        </p:txBody>
      </p:sp>
      <p:pic>
        <p:nvPicPr>
          <p:cNvPr id="4098" name="Picture 2" descr="https://d304k3mn1nwj0a.cloudfront.net/2s_space_(v2)/surpri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40" y="2614394"/>
            <a:ext cx="990909" cy="99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71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Problem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23" name="TextBox 22"/>
          <p:cNvSpPr txBox="1"/>
          <p:nvPr/>
        </p:nvSpPr>
        <p:spPr>
          <a:xfrm>
            <a:off x="850194" y="3182889"/>
            <a:ext cx="7980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Despite detailed notification, sometime people still gets loss.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ambria" pitchFamily="18" charset="0"/>
              </a:rPr>
              <a:t>Solution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grpSp>
        <p:nvGrpSpPr>
          <p:cNvPr id="16" name="Group 15"/>
          <p:cNvGrpSpPr/>
          <p:nvPr/>
        </p:nvGrpSpPr>
        <p:grpSpPr>
          <a:xfrm>
            <a:off x="2786360" y="4906331"/>
            <a:ext cx="1808508" cy="1522346"/>
            <a:chOff x="3762294" y="3466888"/>
            <a:chExt cx="1808508" cy="152234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7747" y="3466888"/>
              <a:ext cx="1306902" cy="130690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62294" y="4589124"/>
              <a:ext cx="1808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Street Router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29807" y="4773790"/>
            <a:ext cx="1458733" cy="1535149"/>
            <a:chOff x="982207" y="1642667"/>
            <a:chExt cx="1458733" cy="1535149"/>
          </a:xfrm>
        </p:grpSpPr>
        <p:pic>
          <p:nvPicPr>
            <p:cNvPr id="10" name="Picture 2" descr="C:\Users\ngoan\Desktop\image\bu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342" y="1642667"/>
              <a:ext cx="1135039" cy="113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982207" y="2777706"/>
              <a:ext cx="14587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Search bus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7681" y="2708031"/>
            <a:ext cx="1762983" cy="1517713"/>
            <a:chOff x="3697069" y="1642667"/>
            <a:chExt cx="1762983" cy="1517713"/>
          </a:xfrm>
        </p:grpSpPr>
        <p:pic>
          <p:nvPicPr>
            <p:cNvPr id="9" name="Picture 2" descr="C:\Users\ngoan\Desktop\image\24598-20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3851" y="1642667"/>
              <a:ext cx="1135039" cy="113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697069" y="2760270"/>
              <a:ext cx="1762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Search motor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72666" y="1827800"/>
            <a:ext cx="2162772" cy="1447750"/>
            <a:chOff x="6247665" y="1847819"/>
            <a:chExt cx="2162772" cy="144775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359" y="1847819"/>
              <a:ext cx="1066401" cy="1066401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247665" y="2895459"/>
              <a:ext cx="2162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Detect right way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98490" y="1733890"/>
            <a:ext cx="1535998" cy="1556199"/>
            <a:chOff x="927495" y="3581865"/>
            <a:chExt cx="1535998" cy="1556199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207" y="3581865"/>
              <a:ext cx="1156089" cy="1156089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927495" y="4737954"/>
              <a:ext cx="15359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Map offline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4359092" y="5667504"/>
            <a:ext cx="18967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553226" y="1827800"/>
            <a:ext cx="2590774" cy="1493720"/>
            <a:chOff x="4770877" y="5313385"/>
            <a:chExt cx="2590774" cy="149372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4987" y="5313385"/>
              <a:ext cx="1093610" cy="1093610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4770877" y="6406995"/>
              <a:ext cx="259077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Support smart wear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67336" y="3435709"/>
            <a:ext cx="1689589" cy="1315004"/>
            <a:chOff x="2024504" y="5313385"/>
            <a:chExt cx="2019399" cy="1493720"/>
          </a:xfrm>
        </p:grpSpPr>
        <p:sp>
          <p:nvSpPr>
            <p:cNvPr id="26" name="TextBox 25"/>
            <p:cNvSpPr txBox="1"/>
            <p:nvPr/>
          </p:nvSpPr>
          <p:spPr>
            <a:xfrm>
              <a:off x="2024504" y="6406995"/>
              <a:ext cx="2019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ambria" panose="02040503050406030204" pitchFamily="18" charset="0"/>
                </a:rPr>
                <a:t>Notify by sound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395" y="5313385"/>
              <a:ext cx="1093610" cy="109361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6250464" y="4998002"/>
            <a:ext cx="2363147" cy="1430675"/>
            <a:chOff x="6247665" y="3707389"/>
            <a:chExt cx="2363147" cy="143067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359" y="3707389"/>
              <a:ext cx="1066401" cy="1066401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6247665" y="4737954"/>
              <a:ext cx="23631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ambria" panose="02040503050406030204" pitchFamily="18" charset="0"/>
                </a:rPr>
                <a:t>Detect wrong 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849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9" y="2766218"/>
            <a:ext cx="8534400" cy="1325563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Detect wrong way algorithm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01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endCxn id="2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93348" y="287510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9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575</Words>
  <Application>Microsoft Office PowerPoint</Application>
  <PresentationFormat>On-screen Show (4:3)</PresentationFormat>
  <Paragraphs>147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Office Theme</vt:lpstr>
      <vt:lpstr>Scenario</vt:lpstr>
      <vt:lpstr>Scenario</vt:lpstr>
      <vt:lpstr>PowerPoint Presentation</vt:lpstr>
      <vt:lpstr>PowerPoint Presentation</vt:lpstr>
      <vt:lpstr>PowerPoint Presentation</vt:lpstr>
      <vt:lpstr>Problem</vt:lpstr>
      <vt:lpstr>Solution</vt:lpstr>
      <vt:lpstr>Detect wrong way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75</cp:revision>
  <dcterms:created xsi:type="dcterms:W3CDTF">2015-12-09T03:42:25Z</dcterms:created>
  <dcterms:modified xsi:type="dcterms:W3CDTF">2015-12-15T04:05:28Z</dcterms:modified>
</cp:coreProperties>
</file>