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351" r:id="rId2"/>
    <p:sldId id="355" r:id="rId3"/>
    <p:sldId id="356" r:id="rId4"/>
    <p:sldId id="357" r:id="rId5"/>
    <p:sldId id="318" r:id="rId6"/>
    <p:sldId id="323" r:id="rId7"/>
    <p:sldId id="345" r:id="rId8"/>
    <p:sldId id="324" r:id="rId9"/>
    <p:sldId id="348" r:id="rId10"/>
    <p:sldId id="349" r:id="rId11"/>
    <p:sldId id="322" r:id="rId12"/>
    <p:sldId id="346" r:id="rId13"/>
    <p:sldId id="350" r:id="rId14"/>
    <p:sldId id="347" r:id="rId15"/>
    <p:sldId id="330" r:id="rId16"/>
    <p:sldId id="331" r:id="rId17"/>
    <p:sldId id="332" r:id="rId18"/>
    <p:sldId id="333" r:id="rId19"/>
    <p:sldId id="334" r:id="rId20"/>
    <p:sldId id="337" r:id="rId21"/>
    <p:sldId id="335" r:id="rId22"/>
    <p:sldId id="338" r:id="rId23"/>
    <p:sldId id="340" r:id="rId24"/>
    <p:sldId id="341" r:id="rId25"/>
    <p:sldId id="342" r:id="rId26"/>
    <p:sldId id="343" r:id="rId27"/>
    <p:sldId id="326" r:id="rId28"/>
    <p:sldId id="34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16"/>
    <p:restoredTop sz="82060" autoAdjust="0"/>
  </p:normalViewPr>
  <p:slideViewPr>
    <p:cSldViewPr snapToGrid="0" snapToObjects="1">
      <p:cViewPr>
        <p:scale>
          <a:sx n="70" d="100"/>
          <a:sy n="70" d="100"/>
        </p:scale>
        <p:origin x="-115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8E9B-52C4-DC4B-9E8A-4837C38FE50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C3E7-3278-1243-886F-92FF8220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5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API…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32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API…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32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..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class step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..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leg.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44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8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Nhà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ở 4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5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Nhà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ở 4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Nhà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ở 4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5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….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bus service do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result.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requesst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FPT service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audio. 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treaminze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wear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mobile</a:t>
            </a:r>
          </a:p>
          <a:p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text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bus..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text.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đẻ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synchonize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wear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316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975" kern="0">
                <a:solidFill>
                  <a:srgbClr val="2388DB"/>
                </a:solidFill>
                <a:ea typeface="Arial"/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307404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5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5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 flipV="1">
            <a:off x="5250281" y="4573524"/>
            <a:ext cx="2064919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ngoan\Desktop\motorAtri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43"/>
          <a:stretch/>
        </p:blipFill>
        <p:spPr bwMode="auto">
          <a:xfrm>
            <a:off x="1719618" y="2766089"/>
            <a:ext cx="5486400" cy="287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4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03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4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03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27342"/>
              </p:ext>
            </p:extLst>
          </p:nvPr>
        </p:nvGraphicFramePr>
        <p:xfrm>
          <a:off x="5269260" y="1878662"/>
          <a:ext cx="3638248" cy="230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562"/>
                <a:gridCol w="909562"/>
                <a:gridCol w="909562"/>
                <a:gridCol w="909562"/>
              </a:tblGrid>
              <a:tr h="3287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Start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</a:t>
                      </a:r>
                      <a:r>
                        <a:rPr lang="en-US" sz="1400" baseline="0" dirty="0" smtClean="0">
                          <a:latin typeface="Cambria" pitchFamily="18" charset="0"/>
                        </a:rPr>
                        <a:t> 1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 2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End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5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4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3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4" y="2860624"/>
            <a:ext cx="3831618" cy="326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7" y="3029802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3" y="2977626"/>
            <a:ext cx="3831619" cy="394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6" y="321475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538487" y="2977626"/>
            <a:ext cx="3585955" cy="939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19120" y="376067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476016"/>
            <a:chOff x="6520756" y="2169995"/>
            <a:chExt cx="1808322" cy="147601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99216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924327" y="3079631"/>
            <a:ext cx="4200115" cy="1574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4960" y="449766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207626" y="351466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Vợ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1768" y="4269604"/>
            <a:ext cx="17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8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84143" y="3455576"/>
            <a:ext cx="1997625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226" y="229546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828791" y="3229756"/>
            <a:ext cx="4295651" cy="1656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9424" y="472968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865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56962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0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1111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81528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316732"/>
            <a:chOff x="6520756" y="2169995"/>
            <a:chExt cx="1808322" cy="131673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83288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879677" y="2999989"/>
            <a:ext cx="3244765" cy="1832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310" y="4675111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557903"/>
            <a:chOff x="6520756" y="2169995"/>
            <a:chExt cx="1808322" cy="1557903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0740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756845" y="3120574"/>
            <a:ext cx="3367597" cy="1138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37478" y="410189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OverviewPolyline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661310" y="3229756"/>
            <a:ext cx="3463132" cy="2922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91822" y="5971671"/>
            <a:ext cx="1569488" cy="3614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Class Diagram</a:t>
            </a:r>
            <a:endParaRPr dirty="0"/>
          </a:p>
        </p:txBody>
      </p:sp>
      <p:grpSp>
        <p:nvGrpSpPr>
          <p:cNvPr id="29" name="Group 28"/>
          <p:cNvGrpSpPr/>
          <p:nvPr/>
        </p:nvGrpSpPr>
        <p:grpSpPr>
          <a:xfrm>
            <a:off x="1293135" y="2894808"/>
            <a:ext cx="6554333" cy="1945544"/>
            <a:chOff x="1293135" y="2241679"/>
            <a:chExt cx="6554333" cy="1945544"/>
          </a:xfrm>
        </p:grpSpPr>
        <p:grpSp>
          <p:nvGrpSpPr>
            <p:cNvPr id="28" name="Group 27"/>
            <p:cNvGrpSpPr/>
            <p:nvPr/>
          </p:nvGrpSpPr>
          <p:grpSpPr>
            <a:xfrm>
              <a:off x="3101457" y="2241679"/>
              <a:ext cx="2937690" cy="411203"/>
              <a:chOff x="3101457" y="2241679"/>
              <a:chExt cx="2937690" cy="411203"/>
            </a:xfrm>
          </p:grpSpPr>
          <p:cxnSp>
            <p:nvCxnSpPr>
              <p:cNvPr id="21" name="Straight Connector 20"/>
              <p:cNvCxnSpPr>
                <a:stCxn id="26" idx="3"/>
                <a:endCxn id="18" idx="1"/>
              </p:cNvCxnSpPr>
              <p:nvPr/>
            </p:nvCxnSpPr>
            <p:spPr>
              <a:xfrm>
                <a:off x="3101457" y="2652882"/>
                <a:ext cx="29376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211708" y="2241679"/>
                <a:ext cx="3890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1</a:t>
                </a:r>
                <a:endParaRPr lang="en-US" sz="1600" dirty="0">
                  <a:latin typeface="Cambria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14634" r="-97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6039146" y="2410956"/>
              <a:ext cx="1808322" cy="1776267"/>
              <a:chOff x="6520756" y="2169995"/>
              <a:chExt cx="1808322" cy="1776267"/>
            </a:xfrm>
          </p:grpSpPr>
          <p:sp>
            <p:nvSpPr>
              <p:cNvPr id="17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Instructions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Maneuver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Polyline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Step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293135" y="2410956"/>
              <a:ext cx="1808322" cy="1776267"/>
              <a:chOff x="6520756" y="2169995"/>
              <a:chExt cx="1808322" cy="1776267"/>
            </a:xfrm>
          </p:grpSpPr>
          <p:sp>
            <p:nvSpPr>
              <p:cNvPr id="25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StartAddress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EndAddress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OverviewPolyline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6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Leg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58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Demo four points optimize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708318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Start location:</a:t>
            </a:r>
            <a:r>
              <a:rPr lang="en-US" sz="2100" dirty="0">
                <a:solidFill>
                  <a:srgbClr val="000000"/>
                </a:solidFill>
              </a:rPr>
              <a:t>  </a:t>
            </a:r>
            <a:r>
              <a:rPr lang="en-US" sz="2100" dirty="0" err="1">
                <a:solidFill>
                  <a:srgbClr val="000000"/>
                </a:solidFill>
              </a:rPr>
              <a:t>Bến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xe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quận</a:t>
            </a:r>
            <a:r>
              <a:rPr lang="en-US" sz="2100" dirty="0">
                <a:solidFill>
                  <a:srgbClr val="000000"/>
                </a:solidFill>
              </a:rPr>
              <a:t> 8</a:t>
            </a:r>
            <a:endParaRPr lang="en-US" sz="2100" dirty="0"/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First middle location: </a:t>
            </a:r>
            <a:r>
              <a:rPr lang="en-US" sz="2100" dirty="0">
                <a:solidFill>
                  <a:srgbClr val="000000"/>
                </a:solidFill>
              </a:rPr>
              <a:t>280 </a:t>
            </a:r>
            <a:r>
              <a:rPr lang="en-US" sz="2100" dirty="0" err="1">
                <a:solidFill>
                  <a:srgbClr val="000000"/>
                </a:solidFill>
              </a:rPr>
              <a:t>Nguyễn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Đình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Chiểu</a:t>
            </a:r>
            <a:endParaRPr lang="en-US" sz="2100" dirty="0">
              <a:solidFill>
                <a:srgbClr val="000000"/>
              </a:solidFill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Second middle location: </a:t>
            </a:r>
            <a:r>
              <a:rPr lang="en-US" sz="2100" dirty="0" err="1">
                <a:solidFill>
                  <a:srgbClr val="000000"/>
                </a:solidFill>
              </a:rPr>
              <a:t>VinCom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Lê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Thánh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Tôn</a:t>
            </a:r>
            <a:r>
              <a:rPr lang="en-US" sz="2100" dirty="0"/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End location: </a:t>
            </a:r>
            <a:r>
              <a:rPr lang="en-US" sz="2100" dirty="0" err="1">
                <a:solidFill>
                  <a:srgbClr val="000000"/>
                </a:solidFill>
              </a:rPr>
              <a:t>Công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Viên</a:t>
            </a:r>
            <a:r>
              <a:rPr lang="en-US" sz="2100" dirty="0">
                <a:solidFill>
                  <a:srgbClr val="000000"/>
                </a:solidFill>
              </a:rPr>
              <a:t> Tao </a:t>
            </a:r>
            <a:r>
              <a:rPr lang="en-US" sz="2100" dirty="0" err="1">
                <a:solidFill>
                  <a:srgbClr val="000000"/>
                </a:solidFill>
              </a:rPr>
              <a:t>Đàn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168455" y="351466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Mẹ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2597" y="4269604"/>
            <a:ext cx="265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280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Chiểu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84143" y="3455576"/>
            <a:ext cx="1997625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11" y="229428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48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168455" y="3514665"/>
            <a:ext cx="119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Bà</a:t>
            </a:r>
            <a:r>
              <a:rPr lang="en-US" sz="2000" b="1" dirty="0" smtClean="0"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Nội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2597" y="4269604"/>
            <a:ext cx="26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Tôn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84143" y="3455576"/>
            <a:ext cx="1997625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123" y="229428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1" y="1634210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31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66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3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1028" name="Picture 4" descr="C:\Users\ngoan\Desktop\image\24598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27" idx="3"/>
            <a:endCxn id="1028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7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4" descr="C:\Users\ngoan\Desktop\image\24598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2" idx="3"/>
            <a:endCxn id="9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2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26" y="367551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0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707</Words>
  <Application>Microsoft Office PowerPoint</Application>
  <PresentationFormat>On-screen Show (4:3)</PresentationFormat>
  <Paragraphs>206</Paragraphs>
  <Slides>28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biz</vt:lpstr>
      <vt:lpstr>Scenario</vt:lpstr>
      <vt:lpstr>Scenario</vt:lpstr>
      <vt:lpstr>Scenario</vt:lpstr>
      <vt:lpstr>Scenario</vt:lpstr>
      <vt:lpstr>Scenario</vt:lpstr>
      <vt:lpstr>Problem</vt:lpstr>
      <vt:lpstr>Problem</vt:lpstr>
      <vt:lpstr>Solution</vt:lpstr>
      <vt:lpstr>Solution</vt:lpstr>
      <vt:lpstr>Solution</vt:lpstr>
      <vt:lpstr>Architecture</vt:lpstr>
      <vt:lpstr>Algorithm</vt:lpstr>
      <vt:lpstr>Algorithm</vt:lpstr>
      <vt:lpstr>Best Result</vt:lpstr>
      <vt:lpstr>Step</vt:lpstr>
      <vt:lpstr>Step</vt:lpstr>
      <vt:lpstr>Step</vt:lpstr>
      <vt:lpstr>Step</vt:lpstr>
      <vt:lpstr>Step</vt:lpstr>
      <vt:lpstr>Step</vt:lpstr>
      <vt:lpstr>Leg</vt:lpstr>
      <vt:lpstr>Leg</vt:lpstr>
      <vt:lpstr>Class Diagram</vt:lpstr>
      <vt:lpstr>Leg</vt:lpstr>
      <vt:lpstr>Leg</vt:lpstr>
      <vt:lpstr>Leg</vt:lpstr>
      <vt:lpstr>Class Diagram</vt:lpstr>
      <vt:lpstr>Demo four points optimize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Wear on Your Route</dc:title>
  <dc:creator>Huynh Quang Thao</dc:creator>
  <cp:lastModifiedBy>ngoan</cp:lastModifiedBy>
  <cp:revision>119</cp:revision>
  <dcterms:created xsi:type="dcterms:W3CDTF">2015-12-08T01:13:14Z</dcterms:created>
  <dcterms:modified xsi:type="dcterms:W3CDTF">2015-12-11T01:37:14Z</dcterms:modified>
</cp:coreProperties>
</file>