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8" r:id="rId3"/>
    <p:sldId id="266" r:id="rId4"/>
    <p:sldId id="267" r:id="rId5"/>
    <p:sldId id="263" r:id="rId6"/>
    <p:sldId id="264" r:id="rId7"/>
    <p:sldId id="292" r:id="rId8"/>
    <p:sldId id="287" r:id="rId9"/>
    <p:sldId id="256" r:id="rId10"/>
    <p:sldId id="289" r:id="rId11"/>
    <p:sldId id="288" r:id="rId12"/>
    <p:sldId id="257" r:id="rId13"/>
    <p:sldId id="290" r:id="rId14"/>
    <p:sldId id="291" r:id="rId15"/>
    <p:sldId id="261" r:id="rId16"/>
    <p:sldId id="258" r:id="rId17"/>
    <p:sldId id="269" r:id="rId18"/>
    <p:sldId id="282" r:id="rId19"/>
    <p:sldId id="273" r:id="rId20"/>
    <p:sldId id="274" r:id="rId21"/>
    <p:sldId id="278" r:id="rId22"/>
    <p:sldId id="275" r:id="rId23"/>
    <p:sldId id="276" r:id="rId24"/>
    <p:sldId id="279" r:id="rId25"/>
    <p:sldId id="280" r:id="rId26"/>
    <p:sldId id="281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98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9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70" y="1859969"/>
            <a:ext cx="2460932" cy="2185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 rot="2186999">
            <a:off x="2456391" y="2993956"/>
            <a:ext cx="88106" cy="88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441702" y="2866040"/>
            <a:ext cx="152549" cy="1719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6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5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49360" y="3605662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57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49360" y="3605662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811" y="3027589"/>
            <a:ext cx="1839508" cy="18347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Straight Connector 20"/>
          <p:cNvCxnSpPr/>
          <p:nvPr/>
        </p:nvCxnSpPr>
        <p:spPr>
          <a:xfrm flipH="1" flipV="1">
            <a:off x="3133727" y="3933825"/>
            <a:ext cx="240504" cy="261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18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3153191" y="1409700"/>
            <a:ext cx="1925436" cy="902344"/>
          </a:xfrm>
          <a:prstGeom prst="wedgeEllipseCallout">
            <a:avLst>
              <a:gd name="adj1" fmla="val -30569"/>
              <a:gd name="adj2" fmla="val 199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left</a:t>
            </a:r>
            <a:endParaRPr lang="en-US" dirty="0"/>
          </a:p>
        </p:txBody>
      </p:sp>
      <p:cxnSp>
        <p:nvCxnSpPr>
          <p:cNvPr id="18" name="Straight Connector 17"/>
          <p:cNvCxnSpPr>
            <a:endCxn id="19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049360" y="3605662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96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65891" y="2866046"/>
            <a:ext cx="1204655" cy="87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02129" y="3535078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20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2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7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65891" y="2866046"/>
            <a:ext cx="1204655" cy="87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Callout 25"/>
          <p:cNvSpPr/>
          <p:nvPr/>
        </p:nvSpPr>
        <p:spPr>
          <a:xfrm>
            <a:off x="4188936" y="767148"/>
            <a:ext cx="1925436" cy="902344"/>
          </a:xfrm>
          <a:prstGeom prst="wedgeEllipseCallout">
            <a:avLst>
              <a:gd name="adj1" fmla="val -33136"/>
              <a:gd name="adj2" fmla="val 177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right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357315" y="2877712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7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84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endCxn id="2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93348" y="287510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90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822573">
            <a:off x="5467756" y="2996648"/>
            <a:ext cx="95250" cy="9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457825" y="2362533"/>
            <a:ext cx="152400" cy="700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Callout 36"/>
          <p:cNvSpPr/>
          <p:nvPr/>
        </p:nvSpPr>
        <p:spPr>
          <a:xfrm>
            <a:off x="3810158" y="882679"/>
            <a:ext cx="1925436" cy="902344"/>
          </a:xfrm>
          <a:prstGeom prst="wedgeEllipseCallout">
            <a:avLst>
              <a:gd name="adj1" fmla="val 43541"/>
              <a:gd name="adj2" fmla="val 101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wrong way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5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14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27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endCxn id="33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22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11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30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endCxn id="27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3"/>
            <a:endCxn id="23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3"/>
            <a:endCxn id="24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43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 rot="763971">
            <a:off x="5438227" y="3005935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10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11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429583" y="2360535"/>
            <a:ext cx="167104" cy="700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429583" y="26322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08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 rot="1161059">
            <a:off x="6317205" y="2493122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763971">
            <a:off x="5438227" y="3005935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11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12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29583" y="2360535"/>
            <a:ext cx="167104" cy="700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89575" y="2342235"/>
            <a:ext cx="685028" cy="2414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429583" y="26322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860660" y="22357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37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6330274" y="2185246"/>
            <a:ext cx="171825" cy="60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1161059">
            <a:off x="6438291" y="2157389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763971">
            <a:off x="5893089" y="3117429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endCxn id="43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3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3"/>
            <a:endCxn id="40" idx="7"/>
          </p:cNvCxnSpPr>
          <p:nvPr/>
        </p:nvCxnSpPr>
        <p:spPr>
          <a:xfrm flipH="1">
            <a:off x="3535550" y="2213346"/>
            <a:ext cx="2697701" cy="1457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6" idx="3"/>
            <a:endCxn id="41" idx="7"/>
          </p:cNvCxnSpPr>
          <p:nvPr/>
        </p:nvCxnSpPr>
        <p:spPr>
          <a:xfrm flipH="1">
            <a:off x="4575162" y="2213346"/>
            <a:ext cx="1658089" cy="6030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2"/>
          </p:cNvCxnSpPr>
          <p:nvPr/>
        </p:nvCxnSpPr>
        <p:spPr>
          <a:xfrm flipH="1">
            <a:off x="2344667" y="2152184"/>
            <a:ext cx="3863249" cy="6694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963276" y="2175218"/>
            <a:ext cx="342356" cy="10195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00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96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47598" y="1071537"/>
            <a:ext cx="2066626" cy="2545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325685" y="161305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305632" y="1216856"/>
            <a:ext cx="521856" cy="1494292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39226" y="26641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27487" y="110855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56270" y="3007646"/>
            <a:ext cx="212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Red Point </a:t>
            </a:r>
            <a:r>
              <a:rPr lang="en-US" dirty="0" smtClean="0"/>
              <a:t>is on the left of </a:t>
            </a:r>
            <a:r>
              <a:rPr lang="en-US" dirty="0" smtClean="0">
                <a:solidFill>
                  <a:schemeClr val="accent1"/>
                </a:solidFill>
              </a:rPr>
              <a:t>blue vector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242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3636768" y="995519"/>
            <a:ext cx="1925436" cy="902344"/>
          </a:xfrm>
          <a:prstGeom prst="wedgeEllipseCallout">
            <a:avLst>
              <a:gd name="adj1" fmla="val 81633"/>
              <a:gd name="adj2" fmla="val 76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navigate to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0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7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7877" y="2939535"/>
            <a:ext cx="19050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816694" y="2038350"/>
            <a:ext cx="0" cy="1085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2111" y="239699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5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2"/>
            <a:endCxn id="17" idx="5"/>
          </p:cNvCxnSpPr>
          <p:nvPr/>
        </p:nvCxnSpPr>
        <p:spPr>
          <a:xfrm flipH="1" flipV="1">
            <a:off x="2237823" y="3208782"/>
            <a:ext cx="3875372" cy="8735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9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5819775" y="3143249"/>
            <a:ext cx="404951" cy="996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1" idx="2"/>
            <a:endCxn id="12" idx="5"/>
          </p:cNvCxnSpPr>
          <p:nvPr/>
        </p:nvCxnSpPr>
        <p:spPr>
          <a:xfrm flipH="1" flipV="1">
            <a:off x="2237823" y="3208782"/>
            <a:ext cx="3875372" cy="8735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0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5819775" y="3143249"/>
            <a:ext cx="404951" cy="996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13195" y="34353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1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9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172</Words>
  <Application>Microsoft Office PowerPoint</Application>
  <PresentationFormat>On-screen Show (4:3)</PresentationFormat>
  <Paragraphs>147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31</cp:revision>
  <dcterms:created xsi:type="dcterms:W3CDTF">2015-12-09T03:42:25Z</dcterms:created>
  <dcterms:modified xsi:type="dcterms:W3CDTF">2015-12-09T16:43:52Z</dcterms:modified>
</cp:coreProperties>
</file>