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4"/>
  </p:sldMasterIdLst>
  <p:notesMasterIdLst>
    <p:notesMasterId r:id="rId9"/>
  </p:notesMasterIdLst>
  <p:handoutMasterIdLst>
    <p:handoutMasterId r:id="rId10"/>
  </p:handoutMasterIdLst>
  <p:sldIdLst>
    <p:sldId id="340" r:id="rId5"/>
    <p:sldId id="341" r:id="rId6"/>
    <p:sldId id="338" r:id="rId7"/>
    <p:sldId id="311" r:id="rId8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Table of Contents" id="{0B1E2898-31BC-42F3-A5A5-141726087CC7}">
          <p14:sldIdLst>
            <p14:sldId id="340"/>
            <p14:sldId id="341"/>
            <p14:sldId id="338"/>
          </p14:sldIdLst>
        </p14:section>
        <p14:section name="Section Header" id="{E9B22BFF-877C-4AA1-9323-19B679BF99B1}">
          <p14:sldIdLst/>
        </p14:section>
        <p14:section name="Title Only" id="{18FAE958-DF6E-4AAC-835E-E68BDECA82A9}">
          <p14:sldIdLst/>
        </p14:section>
        <p14:section name="Corporate Mark" id="{B7ECF4ED-0F2E-E942-A7E3-5D160AAA01F1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">
          <p15:clr>
            <a:srgbClr val="A4A3A4"/>
          </p15:clr>
        </p15:guide>
        <p15:guide id="2" orient="horz" pos="3830">
          <p15:clr>
            <a:srgbClr val="A4A3A4"/>
          </p15:clr>
        </p15:guide>
        <p15:guide id="3" pos="3159">
          <p15:clr>
            <a:srgbClr val="A4A3A4"/>
          </p15:clr>
        </p15:guide>
        <p15:guide id="4" pos="122">
          <p15:clr>
            <a:srgbClr val="A4A3A4"/>
          </p15:clr>
        </p15:guide>
        <p15:guide id="5" pos="6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コアソフト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6600"/>
    <a:srgbClr val="FFCDA3"/>
    <a:srgbClr val="1493AC"/>
    <a:srgbClr val="31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BBD81-C7BD-4A0E-90BB-9F1CA0529781}" v="6" dt="2020-04-23T08:08:29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 autoAdjust="0"/>
    <p:restoredTop sz="97106" autoAdjust="0"/>
  </p:normalViewPr>
  <p:slideViewPr>
    <p:cSldViewPr snapToGrid="0" snapToObjects="1">
      <p:cViewPr varScale="1">
        <p:scale>
          <a:sx n="97" d="100"/>
          <a:sy n="97" d="100"/>
        </p:scale>
        <p:origin x="528" y="84"/>
      </p:cViewPr>
      <p:guideLst>
        <p:guide orient="horz" pos="143"/>
        <p:guide orient="horz" pos="3830"/>
        <p:guide pos="3159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62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l">
              <a:defRPr sz="13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r">
              <a:defRPr sz="13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pPr/>
              <a:t>2020/4/23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l">
              <a:defRPr sz="13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1731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r">
              <a:defRPr sz="13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pPr/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4" cy="296556"/>
          </a:xfrm>
          <a:prstGeom prst="rect">
            <a:avLst/>
          </a:prstGeom>
        </p:spPr>
        <p:txBody>
          <a:bodyPr vert="horz" lIns="95456" tIns="47728" rIns="95456" bIns="47728" rtlCol="0"/>
          <a:lstStyle>
            <a:lvl1pPr algn="r">
              <a:defRPr sz="11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938893"/>
            <a:ext cx="3076364" cy="296556"/>
          </a:xfrm>
          <a:prstGeom prst="rect">
            <a:avLst/>
          </a:prstGeom>
        </p:spPr>
        <p:txBody>
          <a:bodyPr vert="horz" lIns="95456" tIns="47728" rIns="95456" bIns="47728" rtlCol="0" anchor="b"/>
          <a:lstStyle>
            <a:lvl1pPr algn="r">
              <a:defRPr sz="11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444500"/>
            <a:ext cx="55372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1" tIns="47321" rIns="94641" bIns="47321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5531" y="4448338"/>
            <a:ext cx="6908239" cy="5375074"/>
          </a:xfrm>
          <a:prstGeom prst="rect">
            <a:avLst/>
          </a:prstGeom>
        </p:spPr>
        <p:txBody>
          <a:bodyPr vert="horz" lIns="0" tIns="47321" rIns="0" bIns="47321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822606"/>
            <a:ext cx="9516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000000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94336" y="838530"/>
            <a:ext cx="6903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4473" y="2696906"/>
            <a:ext cx="7098788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990092"/>
            <a:ext cx="9516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rgbClr val="000000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4336" y="3898716"/>
            <a:ext cx="7098788" cy="123880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 marL="72000" indent="0">
              <a:buNone/>
              <a:defRPr>
                <a:solidFill>
                  <a:srgbClr val="000000"/>
                </a:solidFill>
              </a:defRPr>
            </a:lvl2pPr>
            <a:lvl3pPr marL="222962" indent="0">
              <a:buNone/>
              <a:defRPr>
                <a:solidFill>
                  <a:srgbClr val="000000"/>
                </a:solidFill>
              </a:defRPr>
            </a:lvl3pPr>
            <a:lvl4pPr marL="327787" indent="0">
              <a:buNone/>
              <a:defRPr>
                <a:solidFill>
                  <a:srgbClr val="000000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67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54645" y="430930"/>
            <a:ext cx="7956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54645" y="1116000"/>
            <a:ext cx="7956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bg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90220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94472" y="115200"/>
            <a:ext cx="9516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rgbClr val="000000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93415" y="1208089"/>
            <a:ext cx="9517057" cy="4872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1" y="6457122"/>
            <a:ext cx="9906001" cy="424947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94337" y="108000"/>
            <a:ext cx="9517327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94336" y="836614"/>
            <a:ext cx="9517328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82878" y="6530412"/>
            <a:ext cx="741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628207" y="6530412"/>
            <a:ext cx="1563276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CORESOFT 2019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0" r:id="rId2"/>
    <p:sldLayoutId id="2147483682" r:id="rId3"/>
    <p:sldLayoutId id="2147483670" r:id="rId4"/>
    <p:sldLayoutId id="214748369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Arial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rgbClr val="31722C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14.jpeg"/><Relationship Id="rId7" Type="http://schemas.openxmlformats.org/officeDocument/2006/relationships/image" Target="../media/image9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14.jpeg"/><Relationship Id="rId7" Type="http://schemas.openxmlformats.org/officeDocument/2006/relationships/image" Target="../media/image16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13" Type="http://schemas.openxmlformats.org/officeDocument/2006/relationships/image" Target="../media/image16.gif"/><Relationship Id="rId18" Type="http://schemas.openxmlformats.org/officeDocument/2006/relationships/image" Target="../media/image27.png"/><Relationship Id="rId3" Type="http://schemas.openxmlformats.org/officeDocument/2006/relationships/image" Target="../media/image17.gif"/><Relationship Id="rId21" Type="http://schemas.openxmlformats.org/officeDocument/2006/relationships/image" Target="../media/image29.png"/><Relationship Id="rId7" Type="http://schemas.openxmlformats.org/officeDocument/2006/relationships/image" Target="../media/image9.gif"/><Relationship Id="rId12" Type="http://schemas.openxmlformats.org/officeDocument/2006/relationships/image" Target="../media/image23.gif"/><Relationship Id="rId17" Type="http://schemas.openxmlformats.org/officeDocument/2006/relationships/image" Target="../media/image26.png"/><Relationship Id="rId2" Type="http://schemas.openxmlformats.org/officeDocument/2006/relationships/image" Target="../media/image13.gif"/><Relationship Id="rId16" Type="http://schemas.openxmlformats.org/officeDocument/2006/relationships/image" Target="../media/image25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gif"/><Relationship Id="rId11" Type="http://schemas.openxmlformats.org/officeDocument/2006/relationships/image" Target="../media/image22.gif"/><Relationship Id="rId24" Type="http://schemas.openxmlformats.org/officeDocument/2006/relationships/image" Target="../media/image32.png"/><Relationship Id="rId5" Type="http://schemas.openxmlformats.org/officeDocument/2006/relationships/image" Target="../media/image19.gif"/><Relationship Id="rId15" Type="http://schemas.openxmlformats.org/officeDocument/2006/relationships/image" Target="../media/image24.gif"/><Relationship Id="rId23" Type="http://schemas.openxmlformats.org/officeDocument/2006/relationships/image" Target="../media/image31.png"/><Relationship Id="rId10" Type="http://schemas.openxmlformats.org/officeDocument/2006/relationships/image" Target="../media/image8.gif"/><Relationship Id="rId19" Type="http://schemas.openxmlformats.org/officeDocument/2006/relationships/image" Target="../media/image14.jpeg"/><Relationship Id="rId4" Type="http://schemas.openxmlformats.org/officeDocument/2006/relationships/image" Target="../media/image18.gif"/><Relationship Id="rId9" Type="http://schemas.openxmlformats.org/officeDocument/2006/relationships/image" Target="../media/image21.gif"/><Relationship Id="rId14" Type="http://schemas.openxmlformats.org/officeDocument/2006/relationships/image" Target="../media/image10.gif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EFE019-DC61-421A-BBC6-010B9B8E5146}"/>
              </a:ext>
            </a:extLst>
          </p:cNvPr>
          <p:cNvSpPr/>
          <p:nvPr/>
        </p:nvSpPr>
        <p:spPr bwMode="auto">
          <a:xfrm>
            <a:off x="89811" y="991150"/>
            <a:ext cx="4551941" cy="2013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Google</a:t>
            </a:r>
            <a:r>
              <a:rPr kumimoji="1" lang="ja-JP" altLang="en-US" b="1" dirty="0">
                <a:latin typeface="+mj-ea"/>
                <a:ea typeface="+mj-ea"/>
              </a:rPr>
              <a:t>ドライブ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CFADE995-E3A9-4ECB-A8AC-5CEF9198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89" y="1321559"/>
            <a:ext cx="2713695" cy="12959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E1CF-B029-4779-A11A-007418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ドライブとの連携イメージ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91477-4DF2-4970-953E-4A58DC3B5EB0}"/>
              </a:ext>
            </a:extLst>
          </p:cNvPr>
          <p:cNvSpPr/>
          <p:nvPr/>
        </p:nvSpPr>
        <p:spPr bwMode="auto">
          <a:xfrm>
            <a:off x="83858" y="3089959"/>
            <a:ext cx="5926417" cy="32635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b="1" dirty="0">
                <a:latin typeface="+mj-ea"/>
                <a:ea typeface="+mj-ea"/>
              </a:rPr>
              <a:t>クライアント</a:t>
            </a:r>
            <a:r>
              <a:rPr kumimoji="1" lang="en-US" altLang="ja-JP" b="1" dirty="0">
                <a:latin typeface="+mj-ea"/>
                <a:ea typeface="+mj-ea"/>
              </a:rPr>
              <a:t>PC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B14FC0-20DD-42D7-8645-8380181D557C}"/>
              </a:ext>
            </a:extLst>
          </p:cNvPr>
          <p:cNvSpPr/>
          <p:nvPr/>
        </p:nvSpPr>
        <p:spPr bwMode="auto">
          <a:xfrm>
            <a:off x="154390" y="3652558"/>
            <a:ext cx="1468630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544CBCE-2A58-4163-829B-FD0AD85D9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0" y="4237508"/>
            <a:ext cx="345267" cy="3170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85B489F-5613-4F91-905F-C46E4C0C6F4C}"/>
              </a:ext>
            </a:extLst>
          </p:cNvPr>
          <p:cNvSpPr/>
          <p:nvPr/>
        </p:nvSpPr>
        <p:spPr bwMode="auto">
          <a:xfrm>
            <a:off x="455032" y="5061926"/>
            <a:ext cx="955272" cy="479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4406A0-7115-46FF-A811-FE0173701A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" y="5138154"/>
            <a:ext cx="385420" cy="3533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1EFF93-9562-4EDD-9BEA-85ACAA9C7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7" y="5157555"/>
            <a:ext cx="372573" cy="3468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DE2927-26AA-4BCC-BD21-1E3BC2079D33}"/>
              </a:ext>
            </a:extLst>
          </p:cNvPr>
          <p:cNvSpPr txBox="1"/>
          <p:nvPr/>
        </p:nvSpPr>
        <p:spPr>
          <a:xfrm>
            <a:off x="660706" y="48369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登録</a:t>
            </a:r>
          </a:p>
        </p:txBody>
      </p: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223524B0-D2E5-43DE-82F7-ACEC149A2FDD}"/>
              </a:ext>
            </a:extLst>
          </p:cNvPr>
          <p:cNvSpPr/>
          <p:nvPr/>
        </p:nvSpPr>
        <p:spPr bwMode="auto">
          <a:xfrm>
            <a:off x="266309" y="2350830"/>
            <a:ext cx="914704" cy="33440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 err="1">
                <a:solidFill>
                  <a:schemeClr val="bg1"/>
                </a:solidFill>
                <a:latin typeface="+mj-ea"/>
                <a:ea typeface="+mj-ea"/>
              </a:rPr>
              <a:t>DriveAPI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7F50544D-526D-40EC-8CE9-1EE96620A74A}"/>
              </a:ext>
            </a:extLst>
          </p:cNvPr>
          <p:cNvSpPr/>
          <p:nvPr/>
        </p:nvSpPr>
        <p:spPr bwMode="auto">
          <a:xfrm rot="16200000">
            <a:off x="184654" y="3021633"/>
            <a:ext cx="977528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D29F77-0777-4B51-B773-26E8D54F3C5F}"/>
              </a:ext>
            </a:extLst>
          </p:cNvPr>
          <p:cNvSpPr txBox="1"/>
          <p:nvPr/>
        </p:nvSpPr>
        <p:spPr>
          <a:xfrm>
            <a:off x="4886324" y="956425"/>
            <a:ext cx="50496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 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ドライブのパスのイメージ  ⇒　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アプリ名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／工事／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管理番号の変更時は、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ドライブのフォルダ名の変更処理を行わない（フォルダボタン押下時は、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フォルダが存在しないとみなし、新規でフォルダが作成される）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ドライブ上で手で作成したフォルダを、販売管理側で認識可能とする</a:t>
            </a:r>
            <a:endParaRPr kumimoji="1" lang="ja-JP" alt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D3CCA0AD-E400-4BF2-820F-A7759D435772}"/>
              </a:ext>
            </a:extLst>
          </p:cNvPr>
          <p:cNvSpPr/>
          <p:nvPr/>
        </p:nvSpPr>
        <p:spPr bwMode="auto">
          <a:xfrm flipH="1">
            <a:off x="1433539" y="5192685"/>
            <a:ext cx="537085" cy="264182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37F026-9AB2-484B-9534-A23C8505EA7C}"/>
              </a:ext>
            </a:extLst>
          </p:cNvPr>
          <p:cNvCxnSpPr>
            <a:stCxn id="19" idx="2"/>
            <a:endCxn id="23" idx="0"/>
          </p:cNvCxnSpPr>
          <p:nvPr/>
        </p:nvCxnSpPr>
        <p:spPr bwMode="auto">
          <a:xfrm flipH="1">
            <a:off x="887691" y="4630086"/>
            <a:ext cx="1014" cy="20687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矢印: 上 46">
            <a:extLst>
              <a:ext uri="{FF2B5EF4-FFF2-40B4-BE49-F238E27FC236}">
                <a16:creationId xmlns:a16="http://schemas.microsoft.com/office/drawing/2014/main" id="{6C1D0910-857E-4544-ACA3-A4AC239FB7F2}"/>
              </a:ext>
            </a:extLst>
          </p:cNvPr>
          <p:cNvSpPr/>
          <p:nvPr/>
        </p:nvSpPr>
        <p:spPr bwMode="auto">
          <a:xfrm>
            <a:off x="2581484" y="2445366"/>
            <a:ext cx="254609" cy="1139514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矢印: ストライプ 48">
            <a:extLst>
              <a:ext uri="{FF2B5EF4-FFF2-40B4-BE49-F238E27FC236}">
                <a16:creationId xmlns:a16="http://schemas.microsoft.com/office/drawing/2014/main" id="{ADF0C621-BCDE-4D79-93F2-BE5C942D973D}"/>
              </a:ext>
            </a:extLst>
          </p:cNvPr>
          <p:cNvSpPr/>
          <p:nvPr/>
        </p:nvSpPr>
        <p:spPr bwMode="auto">
          <a:xfrm>
            <a:off x="1133939" y="2377483"/>
            <a:ext cx="719012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8219AD-09E4-475B-8532-3B37D92CB99A}"/>
              </a:ext>
            </a:extLst>
          </p:cNvPr>
          <p:cNvSpPr txBox="1"/>
          <p:nvPr/>
        </p:nvSpPr>
        <p:spPr>
          <a:xfrm>
            <a:off x="274855" y="1935332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フォルダ存在チェック</a:t>
            </a:r>
            <a:endParaRPr kumimoji="1" lang="en-US" altLang="ja-JP" sz="1050" dirty="0"/>
          </a:p>
          <a:p>
            <a:r>
              <a:rPr lang="ja-JP" altLang="en-US" sz="1050" dirty="0"/>
              <a:t>フォルダ作成</a:t>
            </a:r>
            <a:endParaRPr kumimoji="1" lang="ja-JP" altLang="en-US" sz="105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1DE70F-4D8D-41FD-9902-599AE233D0AE}"/>
              </a:ext>
            </a:extLst>
          </p:cNvPr>
          <p:cNvSpPr txBox="1"/>
          <p:nvPr/>
        </p:nvSpPr>
        <p:spPr>
          <a:xfrm>
            <a:off x="5953291" y="3629086"/>
            <a:ext cx="370019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①フォルダアイコンをクリックすると、</a:t>
            </a:r>
            <a:endParaRPr kumimoji="1" lang="en-US" altLang="ja-JP" sz="1050" dirty="0"/>
          </a:p>
          <a:p>
            <a:r>
              <a:rPr lang="ja-JP" altLang="en-US" sz="1050" dirty="0"/>
              <a:t>　</a:t>
            </a:r>
            <a:r>
              <a:rPr kumimoji="1" lang="ja-JP" altLang="en-US" sz="1050" dirty="0"/>
              <a:t>フォルダがなければ自動作成</a:t>
            </a:r>
            <a:endParaRPr kumimoji="1" lang="en-US" altLang="ja-JP" sz="1050" dirty="0"/>
          </a:p>
          <a:p>
            <a:r>
              <a:rPr lang="ja-JP" altLang="en-US" sz="1050" dirty="0"/>
              <a:t>②該当フォルダをシステムの画面に表示</a:t>
            </a:r>
            <a:endParaRPr lang="en-US" altLang="ja-JP" sz="1050" dirty="0"/>
          </a:p>
          <a:p>
            <a:r>
              <a:rPr lang="ja-JP" altLang="en-US" sz="1050" dirty="0"/>
              <a:t>　（エクスプローラー風）</a:t>
            </a:r>
            <a:endParaRPr lang="en-US" altLang="ja-JP" sz="1050" dirty="0"/>
          </a:p>
          <a:p>
            <a:r>
              <a:rPr kumimoji="1" lang="ja-JP" altLang="en-US" sz="1050" dirty="0"/>
              <a:t>③以降はドライブ側の同期</a:t>
            </a:r>
          </a:p>
        </p:txBody>
      </p:sp>
      <p:sp>
        <p:nvSpPr>
          <p:cNvPr id="53" name="矢印: 上 52">
            <a:extLst>
              <a:ext uri="{FF2B5EF4-FFF2-40B4-BE49-F238E27FC236}">
                <a16:creationId xmlns:a16="http://schemas.microsoft.com/office/drawing/2014/main" id="{0D45D661-9790-446A-952D-250B13D27F3B}"/>
              </a:ext>
            </a:extLst>
          </p:cNvPr>
          <p:cNvSpPr/>
          <p:nvPr/>
        </p:nvSpPr>
        <p:spPr bwMode="auto">
          <a:xfrm rot="10800000">
            <a:off x="2906205" y="2486024"/>
            <a:ext cx="254609" cy="1139514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21534D1-5F0E-4696-979E-7279D15C6F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9" t="44603" r="40333" b="11998"/>
          <a:stretch/>
        </p:blipFill>
        <p:spPr>
          <a:xfrm>
            <a:off x="2448000" y="4355667"/>
            <a:ext cx="2592000" cy="107666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ADE01D-9A12-42E0-8610-4736313B6C20}"/>
              </a:ext>
            </a:extLst>
          </p:cNvPr>
          <p:cNvSpPr txBox="1"/>
          <p:nvPr/>
        </p:nvSpPr>
        <p:spPr>
          <a:xfrm>
            <a:off x="2110096" y="2801146"/>
            <a:ext cx="152598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Google</a:t>
            </a:r>
            <a:r>
              <a:rPr kumimoji="1" lang="ja-JP" altLang="en-US" sz="1050" dirty="0"/>
              <a:t>ドライブと</a:t>
            </a:r>
            <a:endParaRPr kumimoji="1" lang="en-US" altLang="ja-JP" sz="1050" dirty="0"/>
          </a:p>
          <a:p>
            <a:r>
              <a:rPr kumimoji="1" lang="ja-JP" altLang="en-US" sz="1050" dirty="0"/>
              <a:t>同期がされている状態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DA5B0B7-809C-446C-AD47-FC95D98A3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610" y="3652558"/>
            <a:ext cx="3819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E1CF-B029-4779-A11A-007418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ドライブとの連携イメージ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7DDC91-6090-41A2-A826-BCE2BFA0BFCB}"/>
              </a:ext>
            </a:extLst>
          </p:cNvPr>
          <p:cNvSpPr/>
          <p:nvPr/>
        </p:nvSpPr>
        <p:spPr bwMode="auto">
          <a:xfrm>
            <a:off x="904461" y="1898375"/>
            <a:ext cx="2782957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AWS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EFE019-DC61-421A-BBC6-010B9B8E5146}"/>
              </a:ext>
            </a:extLst>
          </p:cNvPr>
          <p:cNvSpPr/>
          <p:nvPr/>
        </p:nvSpPr>
        <p:spPr bwMode="auto">
          <a:xfrm>
            <a:off x="4047588" y="1798984"/>
            <a:ext cx="5278631" cy="19580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Google</a:t>
            </a:r>
            <a:r>
              <a:rPr kumimoji="1" lang="ja-JP" altLang="en-US" b="1" dirty="0">
                <a:latin typeface="+mj-ea"/>
                <a:ea typeface="+mj-ea"/>
              </a:rPr>
              <a:t>ドライブ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91477-4DF2-4970-953E-4A58DC3B5EB0}"/>
              </a:ext>
            </a:extLst>
          </p:cNvPr>
          <p:cNvSpPr/>
          <p:nvPr/>
        </p:nvSpPr>
        <p:spPr bwMode="auto">
          <a:xfrm>
            <a:off x="3760305" y="4447279"/>
            <a:ext cx="5565914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j-ea"/>
                <a:ea typeface="+mj-ea"/>
              </a:rPr>
              <a:t>クライアント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37C0E2-3BF3-4CA6-8C6F-C6BF4612B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6" y="2266121"/>
            <a:ext cx="674891" cy="674891"/>
          </a:xfrm>
          <a:prstGeom prst="rect">
            <a:avLst/>
          </a:prstGeom>
        </p:spPr>
      </p:pic>
      <p:pic>
        <p:nvPicPr>
          <p:cNvPr id="8" name="図 7" descr="ダウンロード.jpg">
            <a:extLst>
              <a:ext uri="{FF2B5EF4-FFF2-40B4-BE49-F238E27FC236}">
                <a16:creationId xmlns:a16="http://schemas.microsoft.com/office/drawing/2014/main" id="{C9994EDC-5829-406B-88F5-3C1763B600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1063" y="2533680"/>
            <a:ext cx="369360" cy="40733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DBF0EE-85B6-4332-8D43-C8EEB44D0064}"/>
              </a:ext>
            </a:extLst>
          </p:cNvPr>
          <p:cNvSpPr/>
          <p:nvPr/>
        </p:nvSpPr>
        <p:spPr bwMode="auto">
          <a:xfrm>
            <a:off x="7035789" y="2325757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5E82F-3316-4BB0-BECE-64DF853B2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216598"/>
            <a:ext cx="345267" cy="31708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E2614C-2FCB-4AA0-A46D-6F44ED32ACC2}"/>
              </a:ext>
            </a:extLst>
          </p:cNvPr>
          <p:cNvSpPr/>
          <p:nvPr/>
        </p:nvSpPr>
        <p:spPr bwMode="auto">
          <a:xfrm>
            <a:off x="7035789" y="3031063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71D738-8ABB-480D-92B2-617EEAADC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921904"/>
            <a:ext cx="345267" cy="31708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7D0135D-D662-4621-90EF-003AC61ECB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8" y="2452368"/>
            <a:ext cx="366149" cy="3533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CABDB7-D42A-4A94-B4E8-8434A8889B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73" y="2452955"/>
            <a:ext cx="366149" cy="34687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B14FC0-20DD-42D7-8645-8380181D557C}"/>
              </a:ext>
            </a:extLst>
          </p:cNvPr>
          <p:cNvSpPr/>
          <p:nvPr/>
        </p:nvSpPr>
        <p:spPr bwMode="auto">
          <a:xfrm>
            <a:off x="4047587" y="4952491"/>
            <a:ext cx="1468630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544CBCE-2A58-4163-829B-FD0AD85D9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9" y="5529450"/>
            <a:ext cx="345267" cy="3170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85B489F-5613-4F91-905F-C46E4C0C6F4C}"/>
              </a:ext>
            </a:extLst>
          </p:cNvPr>
          <p:cNvSpPr/>
          <p:nvPr/>
        </p:nvSpPr>
        <p:spPr bwMode="auto">
          <a:xfrm>
            <a:off x="5998493" y="5415042"/>
            <a:ext cx="955272" cy="479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4406A0-7115-46FF-A811-FE0173701A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27" y="5504389"/>
            <a:ext cx="385420" cy="3533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1EFF93-9562-4EDD-9BEA-85ACAA9C76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73" y="5499056"/>
            <a:ext cx="372573" cy="3468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DE2927-26AA-4BCC-BD21-1E3BC2079D33}"/>
              </a:ext>
            </a:extLst>
          </p:cNvPr>
          <p:cNvSpPr txBox="1"/>
          <p:nvPr/>
        </p:nvSpPr>
        <p:spPr>
          <a:xfrm>
            <a:off x="6316277" y="516289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登録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A43ED1D-1834-4D5D-8FD5-08A1676D40B2}"/>
              </a:ext>
            </a:extLst>
          </p:cNvPr>
          <p:cNvCxnSpPr>
            <a:stCxn id="19" idx="1"/>
            <a:endCxn id="27" idx="2"/>
          </p:cNvCxnSpPr>
          <p:nvPr/>
        </p:nvCxnSpPr>
        <p:spPr bwMode="auto">
          <a:xfrm rot="10800000">
            <a:off x="2705743" y="3632667"/>
            <a:ext cx="1341845" cy="180858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44C827-638C-4C43-B8DA-0997F5EDFABA}"/>
              </a:ext>
            </a:extLst>
          </p:cNvPr>
          <p:cNvSpPr txBox="1"/>
          <p:nvPr/>
        </p:nvSpPr>
        <p:spPr>
          <a:xfrm>
            <a:off x="1617621" y="4295312"/>
            <a:ext cx="206979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strike="sngStrike" dirty="0"/>
              <a:t>ファイル情報を保存</a:t>
            </a:r>
            <a:endParaRPr kumimoji="1" lang="en-US" altLang="ja-JP" sz="1050" strike="sngStrike" dirty="0"/>
          </a:p>
          <a:p>
            <a:r>
              <a:rPr lang="ja-JP" altLang="en-US" sz="1050" strike="sngStrike" dirty="0"/>
              <a:t>（ファイル名、保存場所など）</a:t>
            </a:r>
            <a:endParaRPr kumimoji="1" lang="ja-JP" altLang="en-US" sz="1050" strike="sngStrike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CDAEB047-5772-4392-B1C4-F7824271B169}"/>
              </a:ext>
            </a:extLst>
          </p:cNvPr>
          <p:cNvSpPr/>
          <p:nvPr/>
        </p:nvSpPr>
        <p:spPr bwMode="auto">
          <a:xfrm>
            <a:off x="2248542" y="3225334"/>
            <a:ext cx="914400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9A47C2C-8EE2-4BC4-93E6-8CCCA2F9CCC8}"/>
              </a:ext>
            </a:extLst>
          </p:cNvPr>
          <p:cNvCxnSpPr>
            <a:stCxn id="27" idx="0"/>
            <a:endCxn id="8" idx="2"/>
          </p:cNvCxnSpPr>
          <p:nvPr/>
        </p:nvCxnSpPr>
        <p:spPr bwMode="auto">
          <a:xfrm flipV="1">
            <a:off x="2705742" y="2941012"/>
            <a:ext cx="1" cy="2843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223524B0-D2E5-43DE-82F7-ACEC149A2FDD}"/>
              </a:ext>
            </a:extLst>
          </p:cNvPr>
          <p:cNvSpPr/>
          <p:nvPr/>
        </p:nvSpPr>
        <p:spPr bwMode="auto">
          <a:xfrm>
            <a:off x="4690809" y="3176637"/>
            <a:ext cx="1107006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 err="1">
                <a:solidFill>
                  <a:schemeClr val="bg1"/>
                </a:solidFill>
                <a:latin typeface="+mj-ea"/>
                <a:ea typeface="+mj-ea"/>
              </a:rPr>
              <a:t>DriveAPI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7F50544D-526D-40EC-8CE9-1EE96620A74A}"/>
              </a:ext>
            </a:extLst>
          </p:cNvPr>
          <p:cNvSpPr/>
          <p:nvPr/>
        </p:nvSpPr>
        <p:spPr bwMode="auto">
          <a:xfrm rot="16200000">
            <a:off x="4382485" y="4303636"/>
            <a:ext cx="1723656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D29F77-0777-4B51-B773-26E8D54F3C5F}"/>
              </a:ext>
            </a:extLst>
          </p:cNvPr>
          <p:cNvSpPr txBox="1"/>
          <p:nvPr/>
        </p:nvSpPr>
        <p:spPr>
          <a:xfrm>
            <a:off x="1408412" y="896325"/>
            <a:ext cx="6432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 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ドライブのパスのイメージ  ⇒　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アプリ名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／工事／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管理番号の変更時は、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ドライブのフォルダ名の変更処理を行わない（フォルダボタン押下時は、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フォルダが存在しないとみなし、新規でフォルダが作成される）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ドライブ上で手で作成したフォルダを、販売管理側で認識可能とする</a:t>
            </a:r>
            <a:endParaRPr kumimoji="1" lang="ja-JP" alt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DC74F49-8C40-4240-BEB0-85825FE36C5A}"/>
              </a:ext>
            </a:extLst>
          </p:cNvPr>
          <p:cNvSpPr/>
          <p:nvPr/>
        </p:nvSpPr>
        <p:spPr bwMode="auto">
          <a:xfrm>
            <a:off x="7079018" y="4952491"/>
            <a:ext cx="1993861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66E0AD-A6D1-4A92-9FDE-B2E44C6A883C}"/>
              </a:ext>
            </a:extLst>
          </p:cNvPr>
          <p:cNvSpPr/>
          <p:nvPr/>
        </p:nvSpPr>
        <p:spPr bwMode="auto">
          <a:xfrm>
            <a:off x="7374016" y="5080000"/>
            <a:ext cx="1551323" cy="7665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latin typeface="+mj-ea"/>
                <a:ea typeface="+mj-ea"/>
              </a:rPr>
              <a:t>フォルダの内容を表示</a:t>
            </a:r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D3CCA0AD-E400-4BF2-820F-A7759D435772}"/>
              </a:ext>
            </a:extLst>
          </p:cNvPr>
          <p:cNvSpPr/>
          <p:nvPr/>
        </p:nvSpPr>
        <p:spPr bwMode="auto">
          <a:xfrm flipH="1">
            <a:off x="6968220" y="5529450"/>
            <a:ext cx="537085" cy="264182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37F026-9AB2-484B-9534-A23C8505EA7C}"/>
              </a:ext>
            </a:extLst>
          </p:cNvPr>
          <p:cNvCxnSpPr/>
          <p:nvPr/>
        </p:nvCxnSpPr>
        <p:spPr bwMode="auto">
          <a:xfrm flipV="1">
            <a:off x="5529397" y="5441255"/>
            <a:ext cx="363403" cy="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矢印: 上 46">
            <a:extLst>
              <a:ext uri="{FF2B5EF4-FFF2-40B4-BE49-F238E27FC236}">
                <a16:creationId xmlns:a16="http://schemas.microsoft.com/office/drawing/2014/main" id="{6C1D0910-857E-4544-ACA3-A4AC239FB7F2}"/>
              </a:ext>
            </a:extLst>
          </p:cNvPr>
          <p:cNvSpPr/>
          <p:nvPr/>
        </p:nvSpPr>
        <p:spPr bwMode="auto">
          <a:xfrm>
            <a:off x="7731522" y="3483339"/>
            <a:ext cx="254609" cy="1645689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FADE01D-9A12-42E0-8610-4736313B6C20}"/>
              </a:ext>
            </a:extLst>
          </p:cNvPr>
          <p:cNvSpPr txBox="1"/>
          <p:nvPr/>
        </p:nvSpPr>
        <p:spPr>
          <a:xfrm>
            <a:off x="8251561" y="4504277"/>
            <a:ext cx="1525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Google</a:t>
            </a:r>
            <a:r>
              <a:rPr kumimoji="1" lang="ja-JP" altLang="en-US" sz="1050" dirty="0"/>
              <a:t>ドライブと</a:t>
            </a:r>
            <a:endParaRPr kumimoji="1" lang="en-US" altLang="ja-JP" sz="1050" dirty="0"/>
          </a:p>
          <a:p>
            <a:r>
              <a:rPr kumimoji="1" lang="ja-JP" altLang="en-US" sz="1050" dirty="0"/>
              <a:t>同期がされている状態</a:t>
            </a:r>
          </a:p>
        </p:txBody>
      </p:sp>
      <p:sp>
        <p:nvSpPr>
          <p:cNvPr id="49" name="矢印: ストライプ 48">
            <a:extLst>
              <a:ext uri="{FF2B5EF4-FFF2-40B4-BE49-F238E27FC236}">
                <a16:creationId xmlns:a16="http://schemas.microsoft.com/office/drawing/2014/main" id="{ADF0C621-BCDE-4D79-93F2-BE5C942D973D}"/>
              </a:ext>
            </a:extLst>
          </p:cNvPr>
          <p:cNvSpPr/>
          <p:nvPr/>
        </p:nvSpPr>
        <p:spPr bwMode="auto">
          <a:xfrm>
            <a:off x="5947025" y="3206131"/>
            <a:ext cx="922099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8219AD-09E4-475B-8532-3B37D92CB99A}"/>
              </a:ext>
            </a:extLst>
          </p:cNvPr>
          <p:cNvSpPr txBox="1"/>
          <p:nvPr/>
        </p:nvSpPr>
        <p:spPr>
          <a:xfrm>
            <a:off x="4497819" y="2783438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フォルダ存在チェック</a:t>
            </a:r>
            <a:endParaRPr kumimoji="1" lang="en-US" altLang="ja-JP" sz="1050" dirty="0"/>
          </a:p>
          <a:p>
            <a:r>
              <a:rPr lang="ja-JP" altLang="en-US" sz="1050" dirty="0"/>
              <a:t>フォルダ作成</a:t>
            </a:r>
            <a:endParaRPr kumimoji="1" lang="ja-JP" altLang="en-US" sz="1050" dirty="0"/>
          </a:p>
        </p:txBody>
      </p:sp>
      <p:sp>
        <p:nvSpPr>
          <p:cNvPr id="51" name="矢印: 上 50">
            <a:extLst>
              <a:ext uri="{FF2B5EF4-FFF2-40B4-BE49-F238E27FC236}">
                <a16:creationId xmlns:a16="http://schemas.microsoft.com/office/drawing/2014/main" id="{2655A785-E399-46CE-AC6C-AA15F8C1578C}"/>
              </a:ext>
            </a:extLst>
          </p:cNvPr>
          <p:cNvSpPr/>
          <p:nvPr/>
        </p:nvSpPr>
        <p:spPr bwMode="auto">
          <a:xfrm flipV="1">
            <a:off x="8014045" y="3500772"/>
            <a:ext cx="254609" cy="1645689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1DE70F-4D8D-41FD-9902-599AE233D0AE}"/>
              </a:ext>
            </a:extLst>
          </p:cNvPr>
          <p:cNvSpPr txBox="1"/>
          <p:nvPr/>
        </p:nvSpPr>
        <p:spPr>
          <a:xfrm>
            <a:off x="5271435" y="3813991"/>
            <a:ext cx="43588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①フォルダアイコンをクリックすると、フォルダがなければ自動作成</a:t>
            </a:r>
            <a:endParaRPr kumimoji="1" lang="en-US" altLang="ja-JP" sz="1050" dirty="0"/>
          </a:p>
          <a:p>
            <a:r>
              <a:rPr lang="ja-JP" altLang="en-US" sz="1050" dirty="0"/>
              <a:t>②該当フォルダをシステムの画面に表示（エクスプローラー風）</a:t>
            </a:r>
            <a:endParaRPr lang="en-US" altLang="ja-JP" sz="1050" dirty="0"/>
          </a:p>
          <a:p>
            <a:r>
              <a:rPr kumimoji="1" lang="ja-JP" altLang="en-US" sz="1050" dirty="0"/>
              <a:t>③以降はドライブ側の同期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A80D92-C021-476A-AAEE-63AD1F2C9C99}"/>
              </a:ext>
            </a:extLst>
          </p:cNvPr>
          <p:cNvSpPr/>
          <p:nvPr/>
        </p:nvSpPr>
        <p:spPr bwMode="auto">
          <a:xfrm>
            <a:off x="1648177" y="2921904"/>
            <a:ext cx="2326523" cy="2924030"/>
          </a:xfrm>
          <a:prstGeom prst="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不要</a:t>
            </a:r>
          </a:p>
        </p:txBody>
      </p:sp>
    </p:spTree>
    <p:extLst>
      <p:ext uri="{BB962C8B-B14F-4D97-AF65-F5344CB8AC3E}">
        <p14:creationId xmlns:p14="http://schemas.microsoft.com/office/powerpoint/2010/main" val="324793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E1CF-B029-4779-A11A-00741814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ドライブとの連携イメージ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7DDC91-6090-41A2-A826-BCE2BFA0BFCB}"/>
              </a:ext>
            </a:extLst>
          </p:cNvPr>
          <p:cNvSpPr/>
          <p:nvPr/>
        </p:nvSpPr>
        <p:spPr bwMode="auto">
          <a:xfrm>
            <a:off x="904461" y="1898375"/>
            <a:ext cx="2782957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AWS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EFE019-DC61-421A-BBC6-010B9B8E5146}"/>
              </a:ext>
            </a:extLst>
          </p:cNvPr>
          <p:cNvSpPr/>
          <p:nvPr/>
        </p:nvSpPr>
        <p:spPr bwMode="auto">
          <a:xfrm>
            <a:off x="5324416" y="1798984"/>
            <a:ext cx="4001803" cy="19580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Google</a:t>
            </a:r>
            <a:r>
              <a:rPr kumimoji="1" lang="ja-JP" altLang="en-US" b="1" dirty="0">
                <a:latin typeface="+mj-ea"/>
                <a:ea typeface="+mj-ea"/>
              </a:rPr>
              <a:t>ドライブ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91477-4DF2-4970-953E-4A58DC3B5EB0}"/>
              </a:ext>
            </a:extLst>
          </p:cNvPr>
          <p:cNvSpPr/>
          <p:nvPr/>
        </p:nvSpPr>
        <p:spPr bwMode="auto">
          <a:xfrm>
            <a:off x="3760305" y="4447279"/>
            <a:ext cx="3275484" cy="1858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+mj-ea"/>
                <a:ea typeface="+mj-ea"/>
              </a:rPr>
              <a:t>クライアント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37C0E2-3BF3-4CA6-8C6F-C6BF4612B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66" y="2266121"/>
            <a:ext cx="674891" cy="674891"/>
          </a:xfrm>
          <a:prstGeom prst="rect">
            <a:avLst/>
          </a:prstGeom>
        </p:spPr>
      </p:pic>
      <p:pic>
        <p:nvPicPr>
          <p:cNvPr id="8" name="図 7" descr="ダウンロード.jpg">
            <a:extLst>
              <a:ext uri="{FF2B5EF4-FFF2-40B4-BE49-F238E27FC236}">
                <a16:creationId xmlns:a16="http://schemas.microsoft.com/office/drawing/2014/main" id="{C9994EDC-5829-406B-88F5-3C1763B600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1063" y="2533680"/>
            <a:ext cx="369360" cy="40733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DBF0EE-85B6-4332-8D43-C8EEB44D0064}"/>
              </a:ext>
            </a:extLst>
          </p:cNvPr>
          <p:cNvSpPr/>
          <p:nvPr/>
        </p:nvSpPr>
        <p:spPr bwMode="auto">
          <a:xfrm>
            <a:off x="7035789" y="2325757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5E82F-3316-4BB0-BECE-64DF853B24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216598"/>
            <a:ext cx="345267" cy="31708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E2614C-2FCB-4AA0-A46D-6F44ED32ACC2}"/>
              </a:ext>
            </a:extLst>
          </p:cNvPr>
          <p:cNvSpPr/>
          <p:nvPr/>
        </p:nvSpPr>
        <p:spPr bwMode="auto">
          <a:xfrm>
            <a:off x="7035789" y="3031063"/>
            <a:ext cx="1889550" cy="5529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A71D738-8ABB-480D-92B2-617EEAADC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32" y="2921904"/>
            <a:ext cx="345267" cy="3170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8AD553-FD0D-4E2C-83F9-CEF15A4B0F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70" y="3163902"/>
            <a:ext cx="385420" cy="35330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7D0135D-D662-4621-90EF-003AC61EC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8" y="2452368"/>
            <a:ext cx="366149" cy="3533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8CABDB7-D42A-4A94-B4E8-8434A8889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173" y="2452955"/>
            <a:ext cx="366149" cy="3468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9A5B16A-F64C-4185-9968-AB627B5FDF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62" y="3158569"/>
            <a:ext cx="372573" cy="346878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B14FC0-20DD-42D7-8645-8380181D557C}"/>
              </a:ext>
            </a:extLst>
          </p:cNvPr>
          <p:cNvSpPr/>
          <p:nvPr/>
        </p:nvSpPr>
        <p:spPr bwMode="auto">
          <a:xfrm>
            <a:off x="4047587" y="4952491"/>
            <a:ext cx="1468630" cy="977528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  <a:latin typeface="+mj-ea"/>
                <a:ea typeface="+mj-ea"/>
              </a:rPr>
              <a:t>新アリアドネ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544CBCE-2A58-4163-829B-FD0AD85D9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49" y="5529450"/>
            <a:ext cx="345267" cy="3170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85B489F-5613-4F91-905F-C46E4C0C6F4C}"/>
              </a:ext>
            </a:extLst>
          </p:cNvPr>
          <p:cNvSpPr/>
          <p:nvPr/>
        </p:nvSpPr>
        <p:spPr bwMode="auto">
          <a:xfrm>
            <a:off x="5803499" y="5493003"/>
            <a:ext cx="955272" cy="479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4406A0-7115-46FF-A811-FE0173701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33" y="5582350"/>
            <a:ext cx="385420" cy="3533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1EFF93-9562-4EDD-9BEA-85ACAA9C76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79" y="5577017"/>
            <a:ext cx="372573" cy="346878"/>
          </a:xfrm>
          <a:prstGeom prst="rect">
            <a:avLst/>
          </a:prstGeom>
        </p:spPr>
      </p:pic>
      <p:sp>
        <p:nvSpPr>
          <p:cNvPr id="22" name="矢印: 左 21">
            <a:extLst>
              <a:ext uri="{FF2B5EF4-FFF2-40B4-BE49-F238E27FC236}">
                <a16:creationId xmlns:a16="http://schemas.microsoft.com/office/drawing/2014/main" id="{D3CCA0AD-E400-4BF2-820F-A7759D435772}"/>
              </a:ext>
            </a:extLst>
          </p:cNvPr>
          <p:cNvSpPr/>
          <p:nvPr/>
        </p:nvSpPr>
        <p:spPr bwMode="auto">
          <a:xfrm>
            <a:off x="5396948" y="5582350"/>
            <a:ext cx="537085" cy="264182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DE2927-26AA-4BCC-BD21-1E3BC2079D33}"/>
              </a:ext>
            </a:extLst>
          </p:cNvPr>
          <p:cNvSpPr txBox="1"/>
          <p:nvPr/>
        </p:nvSpPr>
        <p:spPr>
          <a:xfrm>
            <a:off x="5516217" y="52341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添付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A43ED1D-1834-4D5D-8FD5-08A1676D40B2}"/>
              </a:ext>
            </a:extLst>
          </p:cNvPr>
          <p:cNvCxnSpPr>
            <a:stCxn id="19" idx="1"/>
            <a:endCxn id="27" idx="2"/>
          </p:cNvCxnSpPr>
          <p:nvPr/>
        </p:nvCxnSpPr>
        <p:spPr bwMode="auto">
          <a:xfrm rot="10800000">
            <a:off x="2705743" y="3632667"/>
            <a:ext cx="1341845" cy="1808589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44C827-638C-4C43-B8DA-0997F5EDFABA}"/>
              </a:ext>
            </a:extLst>
          </p:cNvPr>
          <p:cNvSpPr txBox="1"/>
          <p:nvPr/>
        </p:nvSpPr>
        <p:spPr>
          <a:xfrm>
            <a:off x="1617621" y="4295312"/>
            <a:ext cx="206979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ファイル情報を保存</a:t>
            </a:r>
            <a:endParaRPr kumimoji="1" lang="en-US" altLang="ja-JP" sz="1050" dirty="0"/>
          </a:p>
          <a:p>
            <a:r>
              <a:rPr lang="ja-JP" altLang="en-US" sz="1050" dirty="0"/>
              <a:t>（ファイル名、保存場所など）</a:t>
            </a:r>
            <a:endParaRPr kumimoji="1" lang="ja-JP" altLang="en-US" sz="1050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CDAEB047-5772-4392-B1C4-F7824271B169}"/>
              </a:ext>
            </a:extLst>
          </p:cNvPr>
          <p:cNvSpPr/>
          <p:nvPr/>
        </p:nvSpPr>
        <p:spPr bwMode="auto">
          <a:xfrm>
            <a:off x="2248542" y="3225334"/>
            <a:ext cx="914400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9A47C2C-8EE2-4BC4-93E6-8CCCA2F9CCC8}"/>
              </a:ext>
            </a:extLst>
          </p:cNvPr>
          <p:cNvCxnSpPr>
            <a:stCxn id="27" idx="0"/>
            <a:endCxn id="8" idx="2"/>
          </p:cNvCxnSpPr>
          <p:nvPr/>
        </p:nvCxnSpPr>
        <p:spPr bwMode="auto">
          <a:xfrm flipV="1">
            <a:off x="2705742" y="2941012"/>
            <a:ext cx="1" cy="284322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四角形: メモ 30">
            <a:extLst>
              <a:ext uri="{FF2B5EF4-FFF2-40B4-BE49-F238E27FC236}">
                <a16:creationId xmlns:a16="http://schemas.microsoft.com/office/drawing/2014/main" id="{223524B0-D2E5-43DE-82F7-ACEC149A2FDD}"/>
              </a:ext>
            </a:extLst>
          </p:cNvPr>
          <p:cNvSpPr/>
          <p:nvPr/>
        </p:nvSpPr>
        <p:spPr bwMode="auto">
          <a:xfrm>
            <a:off x="5525479" y="3158569"/>
            <a:ext cx="1107006" cy="407332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dirty="0" err="1">
                <a:solidFill>
                  <a:schemeClr val="bg1"/>
                </a:solidFill>
                <a:latin typeface="+mj-ea"/>
                <a:ea typeface="+mj-ea"/>
              </a:rPr>
              <a:t>DriveAPI</a:t>
            </a:r>
            <a:endParaRPr kumimoji="1" lang="ja-JP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3A4121F-4EE1-4100-88E2-A81F580DFB8A}"/>
              </a:ext>
            </a:extLst>
          </p:cNvPr>
          <p:cNvCxnSpPr>
            <a:stCxn id="21" idx="3"/>
            <a:endCxn id="11" idx="2"/>
          </p:cNvCxnSpPr>
          <p:nvPr/>
        </p:nvCxnSpPr>
        <p:spPr bwMode="auto">
          <a:xfrm flipV="1">
            <a:off x="6758771" y="3583969"/>
            <a:ext cx="1221793" cy="2148582"/>
          </a:xfrm>
          <a:prstGeom prst="bentConnector2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矢印: ストライプ 33">
            <a:extLst>
              <a:ext uri="{FF2B5EF4-FFF2-40B4-BE49-F238E27FC236}">
                <a16:creationId xmlns:a16="http://schemas.microsoft.com/office/drawing/2014/main" id="{1A0D1433-754F-42B1-A39C-B1DA14975E48}"/>
              </a:ext>
            </a:extLst>
          </p:cNvPr>
          <p:cNvSpPr/>
          <p:nvPr/>
        </p:nvSpPr>
        <p:spPr bwMode="auto">
          <a:xfrm>
            <a:off x="3539008" y="3238986"/>
            <a:ext cx="1967947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5" name="矢印: ストライプ 34">
            <a:extLst>
              <a:ext uri="{FF2B5EF4-FFF2-40B4-BE49-F238E27FC236}">
                <a16:creationId xmlns:a16="http://schemas.microsoft.com/office/drawing/2014/main" id="{7F50544D-526D-40EC-8CE9-1EE96620A74A}"/>
              </a:ext>
            </a:extLst>
          </p:cNvPr>
          <p:cNvSpPr/>
          <p:nvPr/>
        </p:nvSpPr>
        <p:spPr bwMode="auto">
          <a:xfrm rot="16200000">
            <a:off x="5608258" y="3904049"/>
            <a:ext cx="952187" cy="284322"/>
          </a:xfrm>
          <a:prstGeom prst="striped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D29F77-0777-4B51-B773-26E8D54F3C5F}"/>
              </a:ext>
            </a:extLst>
          </p:cNvPr>
          <p:cNvSpPr txBox="1"/>
          <p:nvPr/>
        </p:nvSpPr>
        <p:spPr>
          <a:xfrm>
            <a:off x="3010045" y="885554"/>
            <a:ext cx="6432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 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ドライブのパスのイメージ  ⇒　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アプリ名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／工事／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管理番号の変更時は、</a:t>
            </a:r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ドライブのフォルダ名の変更処理を行わない（フォルダボタン押下時は、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フォルダが存在しないとみなし、新規でフォルダが作成される）</a:t>
            </a:r>
            <a:endParaRPr lang="en-US" altLang="ja-JP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※Google</a:t>
            </a:r>
            <a:r>
              <a:rPr lang="ja-JP" alt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ドライブ上で手で作成したフォルダを、販売管理側で認識可能とする</a:t>
            </a:r>
            <a:endParaRPr kumimoji="1" lang="ja-JP" alt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3F51D8-D472-4B7C-AE93-572B999FCFED}"/>
              </a:ext>
            </a:extLst>
          </p:cNvPr>
          <p:cNvSpPr txBox="1"/>
          <p:nvPr/>
        </p:nvSpPr>
        <p:spPr>
          <a:xfrm>
            <a:off x="3824492" y="3927394"/>
            <a:ext cx="1800493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どっち経由になる？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C63DD52-D4DC-44BF-9B31-CB6C66CF62A2}"/>
              </a:ext>
            </a:extLst>
          </p:cNvPr>
          <p:cNvCxnSpPr>
            <a:stCxn id="37" idx="3"/>
          </p:cNvCxnSpPr>
          <p:nvPr/>
        </p:nvCxnSpPr>
        <p:spPr bwMode="auto">
          <a:xfrm flipV="1">
            <a:off x="5624985" y="4081282"/>
            <a:ext cx="453997" cy="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3A9571F-7393-4B75-9D59-7DA22C47C06D}"/>
              </a:ext>
            </a:extLst>
          </p:cNvPr>
          <p:cNvCxnSpPr>
            <a:stCxn id="37" idx="0"/>
          </p:cNvCxnSpPr>
          <p:nvPr/>
        </p:nvCxnSpPr>
        <p:spPr bwMode="auto">
          <a:xfrm flipH="1" flipV="1">
            <a:off x="4724738" y="3381147"/>
            <a:ext cx="1" cy="54624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02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5" y="2607760"/>
            <a:ext cx="1277470" cy="12774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17" y="3293206"/>
            <a:ext cx="1081368" cy="88054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30" y="2258625"/>
            <a:ext cx="1474853" cy="14748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66" y="3885230"/>
            <a:ext cx="1370163" cy="14523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72" y="5287020"/>
            <a:ext cx="533400" cy="533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73" y="5291343"/>
            <a:ext cx="571500" cy="5238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5292305"/>
            <a:ext cx="542925" cy="5238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72" y="4639964"/>
            <a:ext cx="552450" cy="4762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14" y="4633081"/>
            <a:ext cx="466725" cy="42862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43" y="4805494"/>
            <a:ext cx="333375" cy="36195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54" y="4753787"/>
            <a:ext cx="561975" cy="5429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1" y="5295993"/>
            <a:ext cx="542925" cy="5143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54" y="5289111"/>
            <a:ext cx="552450" cy="5143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68" y="2897918"/>
            <a:ext cx="790575" cy="7905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36" y="4783876"/>
            <a:ext cx="285750" cy="190500"/>
          </a:xfrm>
          <a:prstGeom prst="rect">
            <a:avLst/>
          </a:prstGeom>
        </p:spPr>
      </p:pic>
      <p:pic>
        <p:nvPicPr>
          <p:cNvPr id="19" name="図 18" descr="MC900432621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24475" y="1394529"/>
            <a:ext cx="864096" cy="864096"/>
          </a:xfrm>
          <a:prstGeom prst="rect">
            <a:avLst/>
          </a:prstGeom>
        </p:spPr>
      </p:pic>
      <p:pic>
        <p:nvPicPr>
          <p:cNvPr id="20" name="図 19" descr="MC900432624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82818" y="1208089"/>
            <a:ext cx="907677" cy="907677"/>
          </a:xfrm>
          <a:prstGeom prst="rect">
            <a:avLst/>
          </a:prstGeom>
        </p:spPr>
      </p:pic>
      <p:pic>
        <p:nvPicPr>
          <p:cNvPr id="21" name="図 20" descr="ダウンロード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16415" y="1666874"/>
            <a:ext cx="914515" cy="1008531"/>
          </a:xfrm>
          <a:prstGeom prst="rect">
            <a:avLst/>
          </a:prstGeom>
        </p:spPr>
      </p:pic>
      <p:pic>
        <p:nvPicPr>
          <p:cNvPr id="22" name="図 21" descr="「パワポマン アイコン フリー」の画像検索結果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55" y="1208089"/>
            <a:ext cx="959400" cy="9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5891" y="1208089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984668" y="1394529"/>
            <a:ext cx="1200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504829" y="1394529"/>
            <a:ext cx="760077" cy="77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550406" y="2675405"/>
            <a:ext cx="1714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25614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4CAC4D5960B6D4E9B944AA64FB8C7D8" ma:contentTypeVersion="2" ma:contentTypeDescription="新しいドキュメントを作成します。" ma:contentTypeScope="" ma:versionID="a7f7debd28c90ac3180a8516cf579e32">
  <xsd:schema xmlns:xsd="http://www.w3.org/2001/XMLSchema" xmlns:xs="http://www.w3.org/2001/XMLSchema" xmlns:p="http://schemas.microsoft.com/office/2006/metadata/properties" xmlns:ns3="9e18ad63-6221-42b6-a74a-b36355b0919e" targetNamespace="http://schemas.microsoft.com/office/2006/metadata/properties" ma:root="true" ma:fieldsID="ff815a48b654584d07efae412382638e" ns3:_="">
    <xsd:import namespace="9e18ad63-6221-42b6-a74a-b36355b091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8ad63-6221-42b6-a74a-b36355b09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0FE6D1-68DA-4735-BAFC-4E47A6B98A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8ad63-6221-42b6-a74a-b36355b09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F83314-26CC-4E55-9AD6-EC4D54FD8BD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9e18ad63-6221-42b6-a74a-b36355b0919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59B0BA-505A-4345-9907-7247DF6788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9817</TotalTime>
  <Words>386</Words>
  <Application>Microsoft Office PowerPoint</Application>
  <PresentationFormat>A4 210 x 297 mm</PresentationFormat>
  <Paragraphs>59</Paragraphs>
  <Slides>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Googleドライブとの連携イメージ</vt:lpstr>
      <vt:lpstr>Googleドライブとの連携イメージ</vt:lpstr>
      <vt:lpstr>Googleドライブとの連携イメージ</vt:lpstr>
      <vt:lpstr>素材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菊地 幸平 ２００９.</dc:creator>
  <cp:lastModifiedBy>桑山 博臣</cp:lastModifiedBy>
  <cp:revision>380</cp:revision>
  <cp:lastPrinted>2015-06-15T12:59:27Z</cp:lastPrinted>
  <dcterms:created xsi:type="dcterms:W3CDTF">2015-04-16T03:28:40Z</dcterms:created>
  <dcterms:modified xsi:type="dcterms:W3CDTF">2020-04-23T08:10:05Z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0x01010094CAC4D5960B6D4E9B944AA64FB8C7D8</vt:lpwstr>
  </property>
</Properties>
</file>