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5400675" cy="5400675"/>
  <p:notesSz cx="6858000" cy="9144000"/>
  <p:defaultTextStyle>
    <a:defPPr>
      <a:defRPr lang="ja-JP"/>
    </a:defPPr>
    <a:lvl1pPr algn="l" defTabSz="204788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01600" indent="355600" algn="l" defTabSz="204788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04788" indent="709613" algn="l" defTabSz="204788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07975" indent="1063625" algn="l" defTabSz="204788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11163" indent="1417638" algn="l" defTabSz="204788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894" y="-96"/>
      </p:cViewPr>
      <p:guideLst>
        <p:guide orient="horz" pos="170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27929-AB88-46BD-B16F-A47DDE5C9051}" type="datetimeFigureOut">
              <a:rPr lang="ja-JP" altLang="en-US"/>
              <a:pPr/>
              <a:t>2015/9/17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1593D-D662-4196-8CDB-6CD5CCEF1B2C}" type="slidenum">
              <a:rPr lang="ja-JP" altLang="en-US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D06AD-A716-467A-AF26-C6DAF906B4C5}" type="datetimeFigureOut">
              <a:rPr lang="ja-JP" altLang="en-US"/>
              <a:pPr/>
              <a:t>2015/9/17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2C3C3-AF75-42A9-B3A0-33678B1E145C}" type="slidenum">
              <a:rPr lang="ja-JP" altLang="en-US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93AFF-7504-4219-A641-AB199DD34B8D}" type="datetimeFigureOut">
              <a:rPr lang="ja-JP" altLang="en-US"/>
              <a:pPr/>
              <a:t>2015/9/17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1C0F8-A7CD-48CE-878C-A34E336233FD}" type="slidenum">
              <a:rPr lang="ja-JP" altLang="en-US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84B09-BDE9-4827-B4AD-81C3C4005133}" type="datetimeFigureOut">
              <a:rPr lang="ja-JP" altLang="en-US"/>
              <a:pPr/>
              <a:t>2015/9/17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D937A-FE63-462A-8088-7F32C62636C1}" type="slidenum">
              <a:rPr lang="ja-JP" altLang="en-US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01EFE-0797-47F1-BC22-8B8FDE2FC946}" type="datetimeFigureOut">
              <a:rPr lang="ja-JP" altLang="en-US"/>
              <a:pPr/>
              <a:t>2015/9/17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FDBD5-E0CA-4273-A225-8A9B9AB1E633}" type="slidenum">
              <a:rPr lang="ja-JP" altLang="en-US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C30F9-D397-42AF-BE76-84DED2FFB3B2}" type="datetimeFigureOut">
              <a:rPr lang="ja-JP" altLang="en-US"/>
              <a:pPr/>
              <a:t>2015/9/17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EBE8F-BB53-4503-A41B-EB314978B9E4}" type="slidenum">
              <a:rPr lang="ja-JP" altLang="en-US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B43A8-8406-4BD0-931E-D93BC030C7CE}" type="datetimeFigureOut">
              <a:rPr lang="ja-JP" altLang="en-US"/>
              <a:pPr/>
              <a:t>2015/9/17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1A325-D5E5-4512-AE4C-FADD5252A71B}" type="slidenum">
              <a:rPr lang="ja-JP" altLang="en-US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D4447E-E2DC-4677-B0FF-1FF3473E7DB8}" type="datetimeFigureOut">
              <a:rPr lang="ja-JP" altLang="en-US"/>
              <a:pPr/>
              <a:t>2015/9/17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97314-AE7D-4F9B-BB13-45DF24B00E30}" type="slidenum">
              <a:rPr lang="ja-JP" altLang="en-US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FDBC0-B7C9-40F5-A8CE-DB006F01C358}" type="datetimeFigureOut">
              <a:rPr lang="ja-JP" altLang="en-US"/>
              <a:pPr/>
              <a:t>2015/9/17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B7114-7FFC-481E-9843-1262D346187B}" type="slidenum">
              <a:rPr lang="ja-JP" altLang="en-US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7D0B6-9CD0-4139-8148-CE6F3ADD6719}" type="datetimeFigureOut">
              <a:rPr lang="ja-JP" altLang="en-US"/>
              <a:pPr/>
              <a:t>2015/9/17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AF25B-C505-4C5E-BD30-05316CDBE135}" type="slidenum">
              <a:rPr lang="ja-JP" altLang="en-US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94BB0-4B71-4291-B80E-442703888B81}" type="datetimeFigureOut">
              <a:rPr lang="ja-JP" altLang="en-US"/>
              <a:pPr/>
              <a:t>2015/9/17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E7F22-9C4C-4B30-8C10-58F05C8C2B7D}" type="slidenum">
              <a:rPr lang="ja-JP" altLang="en-US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71475" y="285750"/>
            <a:ext cx="4657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1475" y="1438275"/>
            <a:ext cx="4657725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371475" y="5005388"/>
            <a:ext cx="1214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>
            <a:lvl1pPr defTabSz="614363">
              <a:defRPr sz="6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9FA9272-5A7F-4F49-8546-A7A710ED2A5A}" type="datetimeFigureOut">
              <a:rPr lang="ja-JP" altLang="en-US"/>
              <a:pPr/>
              <a:t>2015/9/17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790700" y="5005388"/>
            <a:ext cx="1819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>
            <a:lvl1pPr algn="ctr" defTabSz="614363">
              <a:defRPr sz="6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3814763" y="5005388"/>
            <a:ext cx="12144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>
            <a:lvl1pPr algn="r" defTabSz="614363">
              <a:defRPr sz="6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06D15C1-A22B-474F-A97C-CDAB09228D17}" type="slidenum">
              <a:rPr lang="ja-JP" altLang="en-US"/>
              <a:pPr/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538163" rtl="0" fontAlgn="base">
        <a:lnSpc>
          <a:spcPct val="90000"/>
        </a:lnSpc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538163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 Light" pitchFamily="34" charset="0"/>
          <a:ea typeface="ＭＳ Ｐゴシック" charset="-128"/>
        </a:defRPr>
      </a:lvl2pPr>
      <a:lvl3pPr algn="l" defTabSz="538163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 Light" pitchFamily="34" charset="0"/>
          <a:ea typeface="ＭＳ Ｐゴシック" charset="-128"/>
        </a:defRPr>
      </a:lvl3pPr>
      <a:lvl4pPr algn="l" defTabSz="538163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 Light" pitchFamily="34" charset="0"/>
          <a:ea typeface="ＭＳ Ｐゴシック" charset="-128"/>
        </a:defRPr>
      </a:lvl4pPr>
      <a:lvl5pPr algn="l" defTabSz="538163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 Light" pitchFamily="34" charset="0"/>
          <a:ea typeface="ＭＳ Ｐゴシック" charset="-128"/>
        </a:defRPr>
      </a:lvl5pPr>
      <a:lvl6pPr marL="457200" algn="l" defTabSz="538163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 Light" pitchFamily="34" charset="0"/>
          <a:ea typeface="ＭＳ Ｐゴシック" charset="-128"/>
        </a:defRPr>
      </a:lvl6pPr>
      <a:lvl7pPr marL="914400" algn="l" defTabSz="538163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 Light" pitchFamily="34" charset="0"/>
          <a:ea typeface="ＭＳ Ｐゴシック" charset="-128"/>
        </a:defRPr>
      </a:lvl7pPr>
      <a:lvl8pPr marL="1371600" algn="l" defTabSz="538163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 Light" pitchFamily="34" charset="0"/>
          <a:ea typeface="ＭＳ Ｐゴシック" charset="-128"/>
        </a:defRPr>
      </a:lvl8pPr>
      <a:lvl9pPr marL="1828800" algn="l" defTabSz="538163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 Light" pitchFamily="34" charset="0"/>
          <a:ea typeface="ＭＳ Ｐゴシック" charset="-128"/>
        </a:defRPr>
      </a:lvl9pPr>
    </p:titleStyle>
    <p:bodyStyle>
      <a:lvl1pPr marL="133350" indent="-133350" algn="l" defTabSz="538163" rtl="0" fontAlgn="base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33350" algn="l" defTabSz="538163" rtl="0" fontAlgn="base">
        <a:lnSpc>
          <a:spcPct val="90000"/>
        </a:lnSpc>
        <a:spcBef>
          <a:spcPts val="300"/>
        </a:spcBef>
        <a:spcAft>
          <a:spcPct val="0"/>
        </a:spcAft>
        <a:buFont typeface="Arial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71513" indent="-133350" algn="l" defTabSz="538163" rtl="0" fontAlgn="base">
        <a:lnSpc>
          <a:spcPct val="90000"/>
        </a:lnSpc>
        <a:spcBef>
          <a:spcPts val="300"/>
        </a:spcBef>
        <a:spcAft>
          <a:spcPct val="0"/>
        </a:spcAft>
        <a:buFont typeface="Arial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942975" indent="-133350" algn="l" defTabSz="538163" rtl="0" fontAlgn="base">
        <a:lnSpc>
          <a:spcPct val="90000"/>
        </a:lnSpc>
        <a:spcBef>
          <a:spcPts val="300"/>
        </a:spcBef>
        <a:spcAft>
          <a:spcPct val="0"/>
        </a:spcAft>
        <a:buFont typeface="Arial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214438" indent="-133350" algn="l" defTabSz="538163" rtl="0" fontAlgn="base">
        <a:lnSpc>
          <a:spcPct val="90000"/>
        </a:lnSpc>
        <a:spcBef>
          <a:spcPts val="300"/>
        </a:spcBef>
        <a:spcAft>
          <a:spcPct val="0"/>
        </a:spcAft>
        <a:buFont typeface="Arial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タイトル 1"/>
          <p:cNvSpPr>
            <a:spLocks noGrp="1"/>
          </p:cNvSpPr>
          <p:nvPr>
            <p:ph type="ctrTitle"/>
          </p:nvPr>
        </p:nvSpPr>
        <p:spPr>
          <a:xfrm>
            <a:off x="0" y="4214813"/>
            <a:ext cx="5400675" cy="1185862"/>
          </a:xfrm>
        </p:spPr>
        <p:txBody>
          <a:bodyPr anchor="t"/>
          <a:lstStyle/>
          <a:p>
            <a:pPr algn="l"/>
            <a:r>
              <a:rPr lang="en-US" altLang="ja-JP" sz="4800" smtClean="0"/>
              <a:t>Company of Hobby</a:t>
            </a:r>
            <a:endParaRPr lang="ja-JP" altLang="en-US" sz="4800" smtClean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62325" y="0"/>
            <a:ext cx="2038350" cy="357188"/>
          </a:xfrm>
        </p:spPr>
        <p:txBody>
          <a:bodyPr/>
          <a:lstStyle/>
          <a:p>
            <a:pPr algn="r">
              <a:lnSpc>
                <a:spcPct val="70000"/>
              </a:lnSpc>
            </a:pPr>
            <a:r>
              <a:rPr lang="en-US" altLang="ja-JP" sz="600" smtClean="0"/>
              <a:t>1234-56789</a:t>
            </a:r>
            <a:endParaRPr lang="ja-JP" altLang="en-US" sz="600" smtClean="0"/>
          </a:p>
        </p:txBody>
      </p:sp>
      <p:sp>
        <p:nvSpPr>
          <p:cNvPr id="4" name="正方形/長方形 3"/>
          <p:cNvSpPr>
            <a:spLocks noChangeArrowheads="1"/>
          </p:cNvSpPr>
          <p:nvPr/>
        </p:nvSpPr>
        <p:spPr bwMode="auto">
          <a:xfrm>
            <a:off x="223838" y="271463"/>
            <a:ext cx="1204912" cy="1219200"/>
          </a:xfrm>
          <a:prstGeom prst="rect">
            <a:avLst/>
          </a:prstGeom>
          <a:solidFill>
            <a:srgbClr val="FF0000"/>
          </a:solidFill>
          <a:ln w="12700" algn="ctr">
            <a:noFill/>
            <a:miter lim="800000"/>
            <a:headEnd/>
            <a:tailEnd/>
          </a:ln>
        </p:spPr>
        <p:txBody>
          <a:bodyPr lIns="274320" tIns="137160" rIns="274320" bIns="137160" anchor="ctr"/>
          <a:lstStyle/>
          <a:p>
            <a:pPr algn="ctr" defTabSz="614363"/>
            <a:endParaRPr lang="ja-JP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0" y="271463"/>
            <a:ext cx="1204913" cy="1219200"/>
          </a:xfrm>
          <a:prstGeom prst="rect">
            <a:avLst/>
          </a:prstGeom>
          <a:solidFill>
            <a:srgbClr val="B4C7E7"/>
          </a:solidFill>
          <a:ln w="12700" algn="ctr">
            <a:noFill/>
            <a:miter lim="800000"/>
            <a:headEnd/>
            <a:tailEnd/>
          </a:ln>
        </p:spPr>
        <p:txBody>
          <a:bodyPr lIns="274320" tIns="137160" rIns="274320" bIns="137160" anchor="ctr"/>
          <a:lstStyle/>
          <a:p>
            <a:pPr algn="ctr" defTabSz="614363"/>
            <a:endParaRPr lang="ja-JP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223838" y="1595438"/>
            <a:ext cx="1204912" cy="1219200"/>
          </a:xfrm>
          <a:prstGeom prst="rect">
            <a:avLst/>
          </a:prstGeom>
          <a:solidFill>
            <a:srgbClr val="FFD966"/>
          </a:solidFill>
          <a:ln w="12700" algn="ctr">
            <a:noFill/>
            <a:miter lim="800000"/>
            <a:headEnd/>
            <a:tailEnd/>
          </a:ln>
        </p:spPr>
        <p:txBody>
          <a:bodyPr lIns="274320" tIns="137160" rIns="274320" bIns="137160" anchor="ctr"/>
          <a:lstStyle/>
          <a:p>
            <a:pPr algn="ctr" defTabSz="614363"/>
            <a:endParaRPr lang="ja-JP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0" y="1595438"/>
            <a:ext cx="1204913" cy="1219200"/>
          </a:xfrm>
          <a:prstGeom prst="rect">
            <a:avLst/>
          </a:prstGeom>
          <a:solidFill>
            <a:srgbClr val="548235"/>
          </a:solidFill>
          <a:ln w="12700" algn="ctr">
            <a:noFill/>
            <a:miter lim="800000"/>
            <a:headEnd/>
            <a:tailEnd/>
          </a:ln>
        </p:spPr>
        <p:txBody>
          <a:bodyPr lIns="274320" tIns="137160" rIns="274320" bIns="137160" anchor="ctr"/>
          <a:lstStyle/>
          <a:p>
            <a:pPr algn="ctr" defTabSz="614363"/>
            <a:endParaRPr lang="ja-JP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2809875" y="2895600"/>
            <a:ext cx="1204913" cy="1219200"/>
          </a:xfrm>
          <a:prstGeom prst="rect">
            <a:avLst/>
          </a:prstGeom>
          <a:solidFill>
            <a:srgbClr val="203864"/>
          </a:solidFill>
          <a:ln w="12700" algn="ctr">
            <a:noFill/>
            <a:miter lim="800000"/>
            <a:headEnd/>
            <a:tailEnd/>
          </a:ln>
        </p:spPr>
        <p:txBody>
          <a:bodyPr lIns="274320" tIns="137160" rIns="274320" bIns="137160" anchor="ctr"/>
          <a:lstStyle/>
          <a:p>
            <a:pPr algn="ctr" defTabSz="614363"/>
            <a:endParaRPr lang="ja-JP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円/楕円 8"/>
          <p:cNvSpPr>
            <a:spLocks noChangeArrowheads="1"/>
          </p:cNvSpPr>
          <p:nvPr/>
        </p:nvSpPr>
        <p:spPr bwMode="auto">
          <a:xfrm>
            <a:off x="4014788" y="271463"/>
            <a:ext cx="1204912" cy="1219200"/>
          </a:xfrm>
          <a:prstGeom prst="ellipse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</p:spPr>
        <p:txBody>
          <a:bodyPr lIns="274320" tIns="137160" rIns="274320" bIns="137160" anchor="ctr"/>
          <a:lstStyle/>
          <a:p>
            <a:pPr algn="ctr" defTabSz="614363"/>
            <a:endParaRPr lang="ja-JP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1475" y="133350"/>
            <a:ext cx="4657725" cy="300038"/>
          </a:xfrm>
        </p:spPr>
        <p:txBody>
          <a:bodyPr/>
          <a:lstStyle/>
          <a:p>
            <a:r>
              <a:rPr lang="en-US" altLang="ja-JP" b="1" smtClean="0"/>
              <a:t>SUPERNATURAL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1475" y="681038"/>
            <a:ext cx="4657725" cy="418147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ja-JP" sz="900" smtClean="0"/>
              <a:t>I'm locking You</a:t>
            </a:r>
          </a:p>
          <a:p>
            <a:pPr>
              <a:lnSpc>
                <a:spcPct val="70000"/>
              </a:lnSpc>
            </a:pPr>
            <a:r>
              <a:rPr lang="en-US" altLang="ja-JP" sz="900" smtClean="0"/>
              <a:t>(De Le)Oleo</a:t>
            </a:r>
          </a:p>
          <a:p>
            <a:pPr>
              <a:lnSpc>
                <a:spcPct val="70000"/>
              </a:lnSpc>
            </a:pPr>
            <a:r>
              <a:rPr lang="en-US" altLang="ja-JP" sz="900" smtClean="0"/>
              <a:t>Live is My Life</a:t>
            </a:r>
          </a:p>
          <a:p>
            <a:pPr>
              <a:lnSpc>
                <a:spcPct val="70000"/>
              </a:lnSpc>
            </a:pPr>
            <a:r>
              <a:rPr lang="en-US" altLang="ja-JP" sz="900" smtClean="0"/>
              <a:t>featuring DAVE MATTHEWS</a:t>
            </a:r>
          </a:p>
          <a:p>
            <a:pPr>
              <a:lnSpc>
                <a:spcPct val="70000"/>
              </a:lnSpc>
            </a:pPr>
            <a:r>
              <a:rPr lang="ja-JP" altLang="en-US" sz="900" smtClean="0"/>
              <a:t>プット・ユア・ライツ・オン </a:t>
            </a:r>
            <a:r>
              <a:rPr lang="en-US" altLang="ja-JP" sz="900" smtClean="0"/>
              <a:t>- Your hop on</a:t>
            </a:r>
          </a:p>
          <a:p>
            <a:pPr>
              <a:lnSpc>
                <a:spcPct val="70000"/>
              </a:lnSpc>
            </a:pPr>
            <a:r>
              <a:rPr lang="en-US" altLang="ja-JP" sz="900" smtClean="0"/>
              <a:t>featuring EVERLAST</a:t>
            </a:r>
          </a:p>
          <a:p>
            <a:pPr>
              <a:lnSpc>
                <a:spcPct val="70000"/>
              </a:lnSpc>
            </a:pPr>
            <a:r>
              <a:rPr lang="ja-JP" altLang="en-US" sz="900" smtClean="0"/>
              <a:t>アフリカ・バンバ </a:t>
            </a:r>
            <a:r>
              <a:rPr lang="en-US" altLang="ja-JP" sz="900" smtClean="0"/>
              <a:t>- Alaska Samba</a:t>
            </a:r>
          </a:p>
          <a:p>
            <a:pPr>
              <a:lnSpc>
                <a:spcPct val="70000"/>
              </a:lnSpc>
            </a:pPr>
            <a:r>
              <a:rPr lang="ja-JP" altLang="en-US" sz="900" smtClean="0"/>
              <a:t>スムース </a:t>
            </a:r>
            <a:r>
              <a:rPr lang="en-US" altLang="ja-JP" sz="900" smtClean="0"/>
              <a:t>- naive</a:t>
            </a:r>
          </a:p>
          <a:p>
            <a:pPr>
              <a:lnSpc>
                <a:spcPct val="70000"/>
              </a:lnSpc>
            </a:pPr>
            <a:r>
              <a:rPr lang="en-US" altLang="ja-JP" sz="900" smtClean="0"/>
              <a:t>featuring ROB THOMAS</a:t>
            </a:r>
          </a:p>
          <a:p>
            <a:pPr>
              <a:lnSpc>
                <a:spcPct val="70000"/>
              </a:lnSpc>
            </a:pPr>
            <a:r>
              <a:rPr lang="ja-JP" altLang="en-US" sz="900" smtClean="0"/>
              <a:t>ドゥ・ユー・ライク・ザ・ウェイ </a:t>
            </a:r>
            <a:r>
              <a:rPr lang="en-US" altLang="ja-JP" sz="900" smtClean="0"/>
              <a:t>- Do You Know Me</a:t>
            </a:r>
          </a:p>
          <a:p>
            <a:pPr>
              <a:lnSpc>
                <a:spcPct val="70000"/>
              </a:lnSpc>
            </a:pPr>
            <a:r>
              <a:rPr lang="en-US" altLang="ja-JP" sz="900" smtClean="0"/>
              <a:t>featuring LAURYN HILL &amp; CEE-LO</a:t>
            </a:r>
          </a:p>
          <a:p>
            <a:pPr>
              <a:lnSpc>
                <a:spcPct val="70000"/>
              </a:lnSpc>
            </a:pPr>
            <a:r>
              <a:rPr lang="ja-JP" altLang="en-US" sz="900" smtClean="0"/>
              <a:t>マリア・マリア </a:t>
            </a:r>
            <a:r>
              <a:rPr lang="en-US" altLang="ja-JP" sz="900" smtClean="0"/>
              <a:t>- A Fishing Maniac</a:t>
            </a:r>
          </a:p>
          <a:p>
            <a:pPr>
              <a:lnSpc>
                <a:spcPct val="70000"/>
              </a:lnSpc>
            </a:pPr>
            <a:r>
              <a:rPr lang="ja-JP" altLang="en-US" sz="900" smtClean="0"/>
              <a:t>ミグラ </a:t>
            </a:r>
            <a:r>
              <a:rPr lang="en-US" altLang="ja-JP" sz="900" smtClean="0"/>
              <a:t>- Munagura</a:t>
            </a:r>
          </a:p>
          <a:p>
            <a:pPr>
              <a:lnSpc>
                <a:spcPct val="70000"/>
              </a:lnSpc>
            </a:pPr>
            <a:r>
              <a:rPr lang="ja-JP" altLang="en-US" sz="900" smtClean="0"/>
              <a:t>コラソン・エスピナード </a:t>
            </a:r>
            <a:r>
              <a:rPr lang="en-US" altLang="ja-JP" sz="900" smtClean="0"/>
              <a:t>– End Episode</a:t>
            </a:r>
          </a:p>
          <a:p>
            <a:pPr>
              <a:lnSpc>
                <a:spcPct val="70000"/>
              </a:lnSpc>
            </a:pPr>
            <a:r>
              <a:rPr lang="en-US" altLang="ja-JP" sz="900" smtClean="0"/>
              <a:t>featuring Maná</a:t>
            </a:r>
          </a:p>
          <a:p>
            <a:pPr fontAlgn="t">
              <a:lnSpc>
                <a:spcPct val="70000"/>
              </a:lnSpc>
            </a:pPr>
            <a:r>
              <a:rPr lang="ja-JP" altLang="en-US" sz="900" smtClean="0"/>
              <a:t>ウィッシング・イット・ワズ </a:t>
            </a:r>
            <a:r>
              <a:rPr lang="en-US" altLang="ja-JP" sz="900" smtClean="0"/>
              <a:t>- I think quite so</a:t>
            </a:r>
          </a:p>
          <a:p>
            <a:pPr>
              <a:lnSpc>
                <a:spcPct val="70000"/>
              </a:lnSpc>
            </a:pPr>
            <a:r>
              <a:rPr lang="en-US" altLang="ja-JP" sz="900" smtClean="0"/>
              <a:t>featuring EAGLE-EYE CHERRY</a:t>
            </a:r>
          </a:p>
          <a:p>
            <a:pPr>
              <a:lnSpc>
                <a:spcPct val="70000"/>
              </a:lnSpc>
            </a:pPr>
            <a:r>
              <a:rPr lang="ja-JP" altLang="en-US" sz="900" smtClean="0"/>
              <a:t>エル・ファロル </a:t>
            </a:r>
            <a:r>
              <a:rPr lang="en-US" altLang="ja-JP" sz="900" smtClean="0"/>
              <a:t>– L Size</a:t>
            </a:r>
          </a:p>
          <a:p>
            <a:pPr>
              <a:lnSpc>
                <a:spcPct val="70000"/>
              </a:lnSpc>
            </a:pPr>
            <a:r>
              <a:rPr lang="ja-JP" altLang="en-US" sz="900" smtClean="0"/>
              <a:t>プリマベーラ </a:t>
            </a:r>
            <a:r>
              <a:rPr lang="en-US" altLang="ja-JP" sz="900" smtClean="0"/>
              <a:t>- Primavera</a:t>
            </a:r>
          </a:p>
          <a:p>
            <a:pPr>
              <a:lnSpc>
                <a:spcPct val="70000"/>
              </a:lnSpc>
            </a:pPr>
            <a:r>
              <a:rPr lang="ja-JP" altLang="en-US" sz="900" smtClean="0"/>
              <a:t>ザ・コーリング </a:t>
            </a:r>
            <a:r>
              <a:rPr lang="en-US" altLang="ja-JP" sz="900" smtClean="0"/>
              <a:t>- One's Occupation</a:t>
            </a:r>
          </a:p>
          <a:p>
            <a:pPr>
              <a:lnSpc>
                <a:spcPct val="70000"/>
              </a:lnSpc>
            </a:pPr>
            <a:r>
              <a:rPr lang="en-US" altLang="ja-JP" sz="900" smtClean="0"/>
              <a:t>featuring ERIC CLAPTONhop on</a:t>
            </a:r>
          </a:p>
          <a:p>
            <a:pPr>
              <a:lnSpc>
                <a:spcPct val="70000"/>
              </a:lnSpc>
            </a:pPr>
            <a:r>
              <a:rPr lang="en-US" altLang="ja-JP" sz="900" smtClean="0"/>
              <a:t>naive</a:t>
            </a:r>
          </a:p>
          <a:p>
            <a:pPr>
              <a:lnSpc>
                <a:spcPct val="70000"/>
              </a:lnSpc>
            </a:pPr>
            <a:r>
              <a:rPr lang="en-US" altLang="ja-JP" sz="900" smtClean="0"/>
              <a:t>I think quite so</a:t>
            </a:r>
          </a:p>
          <a:p>
            <a:pPr>
              <a:lnSpc>
                <a:spcPct val="70000"/>
              </a:lnSpc>
            </a:pPr>
            <a:endParaRPr lang="en-US" altLang="ja-JP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15363" name="図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95525"/>
            <a:ext cx="5400675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図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4006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145</Words>
  <Application>Microsoft Office PowerPoint</Application>
  <PresentationFormat>ユーザー設定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Calibri</vt:lpstr>
      <vt:lpstr>ＭＳ Ｐゴシック</vt:lpstr>
      <vt:lpstr>Arial</vt:lpstr>
      <vt:lpstr>Calibri Light</vt:lpstr>
      <vt:lpstr>Office テーマ</vt:lpstr>
      <vt:lpstr>Company of Hobby</vt:lpstr>
      <vt:lpstr>SUPERNATURAL</vt:lpstr>
      <vt:lpstr>スライド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Runner</dc:title>
  <dc:creator>桑山博臣/主事</dc:creator>
  <cp:lastModifiedBy>papa</cp:lastModifiedBy>
  <cp:revision>15</cp:revision>
  <dcterms:created xsi:type="dcterms:W3CDTF">2015-09-17T00:58:06Z</dcterms:created>
  <dcterms:modified xsi:type="dcterms:W3CDTF">2015-09-17T06:26:13Z</dcterms:modified>
</cp:coreProperties>
</file>