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00225" cy="1800225"/>
  <p:notesSz cx="6858000" cy="9144000"/>
  <p:defaultTextStyle>
    <a:defPPr>
      <a:defRPr lang="ja-JP"/>
    </a:defPPr>
    <a:lvl1pPr marL="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1pPr>
    <a:lvl2pPr marL="10287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2pPr>
    <a:lvl3pPr marL="20574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3pPr>
    <a:lvl4pPr marL="30861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4pPr>
    <a:lvl5pPr marL="41148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5pPr>
    <a:lvl6pPr marL="51435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6pPr>
    <a:lvl7pPr marL="61722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7pPr>
    <a:lvl8pPr marL="72009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8pPr>
    <a:lvl9pPr marL="822960" algn="l" defTabSz="205740" rtl="0" eaLnBrk="1" latinLnBrk="0" hangingPunct="1">
      <a:defRPr kumimoji="1" sz="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2" autoAdjust="0"/>
    <p:restoredTop sz="94660"/>
  </p:normalViewPr>
  <p:slideViewPr>
    <p:cSldViewPr snapToGrid="0">
      <p:cViewPr varScale="1">
        <p:scale>
          <a:sx n="352" d="100"/>
          <a:sy n="352" d="100"/>
        </p:scale>
        <p:origin x="2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15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8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09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7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47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7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6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80A3-8E99-4649-9F62-159EFCA25162}" type="datetimeFigureOut">
              <a:rPr kumimoji="1" lang="ja-JP" altLang="en-US" smtClean="0"/>
              <a:t>2015/9/17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BE2A-E7F2-47E8-AD54-7CF55838B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7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kumimoji="1"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405383"/>
            <a:ext cx="1800224" cy="394842"/>
          </a:xfrm>
        </p:spPr>
        <p:txBody>
          <a:bodyPr anchor="t">
            <a:noAutofit/>
          </a:bodyPr>
          <a:lstStyle/>
          <a:p>
            <a:pPr algn="l"/>
            <a:r>
              <a:rPr lang="en-US" altLang="ja-JP" sz="1600" dirty="0"/>
              <a:t>Company of H</a:t>
            </a:r>
            <a:r>
              <a:rPr lang="en-US" altLang="ja-JP" sz="1600" dirty="0" smtClean="0"/>
              <a:t>obby</a:t>
            </a:r>
            <a:endParaRPr lang="ja-JP" altLang="en-US" sz="1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20462" y="0"/>
            <a:ext cx="679763" cy="118486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altLang="ja-JP" dirty="0" smtClean="0"/>
              <a:t>1234-56789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4693" y="90150"/>
            <a:ext cx="401821" cy="406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7853" y="90150"/>
            <a:ext cx="401821" cy="4068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4693" y="531037"/>
            <a:ext cx="401821" cy="406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7853" y="531037"/>
            <a:ext cx="401821" cy="406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35861" y="964496"/>
            <a:ext cx="401821" cy="4068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337682" y="90150"/>
            <a:ext cx="401821" cy="4068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766" y="44331"/>
            <a:ext cx="1552694" cy="99912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SUPERNATURAL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3766" y="226668"/>
            <a:ext cx="1552694" cy="1394785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/>
              <a:t>I'm </a:t>
            </a:r>
            <a:r>
              <a:rPr lang="en-US" altLang="ja-JP" dirty="0" smtClean="0"/>
              <a:t>locking You</a:t>
            </a:r>
          </a:p>
          <a:p>
            <a:r>
              <a:rPr lang="en-US" altLang="ja-JP" dirty="0" smtClean="0"/>
              <a:t>(</a:t>
            </a:r>
            <a:r>
              <a:rPr lang="en-US" altLang="ja-JP" dirty="0"/>
              <a:t>De </a:t>
            </a:r>
            <a:r>
              <a:rPr lang="en-US" altLang="ja-JP" dirty="0" smtClean="0"/>
              <a:t>Le)Oleo</a:t>
            </a:r>
            <a:endParaRPr lang="en-US" altLang="ja-JP" dirty="0"/>
          </a:p>
          <a:p>
            <a:r>
              <a:rPr lang="en-US" altLang="ja-JP" dirty="0" smtClean="0"/>
              <a:t>Live is </a:t>
            </a:r>
            <a:r>
              <a:rPr lang="en-US" altLang="ja-JP" dirty="0"/>
              <a:t>My Life</a:t>
            </a:r>
          </a:p>
          <a:p>
            <a:r>
              <a:rPr lang="en-US" altLang="ja-JP" dirty="0"/>
              <a:t>featuring DAVE MATTHEWS</a:t>
            </a:r>
          </a:p>
          <a:p>
            <a:r>
              <a:rPr lang="ja-JP" altLang="en-US" dirty="0" smtClean="0"/>
              <a:t>プット・ユア・ライツ・オン </a:t>
            </a:r>
            <a:r>
              <a:rPr lang="en-US" altLang="ja-JP" dirty="0" smtClean="0"/>
              <a:t>- Your </a:t>
            </a:r>
            <a:r>
              <a:rPr lang="en-US" altLang="ja-JP" dirty="0"/>
              <a:t>hop on</a:t>
            </a:r>
          </a:p>
          <a:p>
            <a:r>
              <a:rPr lang="en-US" altLang="ja-JP" dirty="0" smtClean="0"/>
              <a:t>featuring </a:t>
            </a:r>
            <a:r>
              <a:rPr lang="en-US" altLang="ja-JP" dirty="0"/>
              <a:t>EVERLAST</a:t>
            </a:r>
          </a:p>
          <a:p>
            <a:r>
              <a:rPr lang="ja-JP" altLang="en-US" dirty="0"/>
              <a:t>アフリカ・バンバ </a:t>
            </a:r>
            <a:r>
              <a:rPr lang="en-US" altLang="ja-JP" dirty="0"/>
              <a:t>- </a:t>
            </a:r>
            <a:r>
              <a:rPr lang="en-US" altLang="ja-JP" dirty="0" smtClean="0"/>
              <a:t>Alaska Samba</a:t>
            </a:r>
            <a:endParaRPr lang="en-US" altLang="ja-JP" dirty="0"/>
          </a:p>
          <a:p>
            <a:r>
              <a:rPr lang="ja-JP" altLang="en-US" dirty="0"/>
              <a:t>スムース </a:t>
            </a:r>
            <a:r>
              <a:rPr lang="en-US" altLang="ja-JP" dirty="0"/>
              <a:t>- naive</a:t>
            </a:r>
          </a:p>
          <a:p>
            <a:r>
              <a:rPr lang="en-US" altLang="ja-JP" dirty="0" smtClean="0"/>
              <a:t>featuring </a:t>
            </a:r>
            <a:r>
              <a:rPr lang="en-US" altLang="ja-JP" dirty="0"/>
              <a:t>ROB THOMAS</a:t>
            </a:r>
          </a:p>
          <a:p>
            <a:r>
              <a:rPr lang="ja-JP" altLang="en-US" dirty="0"/>
              <a:t>ドゥ・ユー・ライク・ザ・ウェイ </a:t>
            </a:r>
            <a:r>
              <a:rPr lang="en-US" altLang="ja-JP" dirty="0"/>
              <a:t>- Do You </a:t>
            </a:r>
            <a:r>
              <a:rPr lang="en-US" altLang="ja-JP" dirty="0" smtClean="0"/>
              <a:t>Know Me</a:t>
            </a:r>
            <a:endParaRPr lang="en-US" altLang="ja-JP" dirty="0"/>
          </a:p>
          <a:p>
            <a:r>
              <a:rPr lang="en-US" altLang="ja-JP" dirty="0"/>
              <a:t>featuring LAURYN HILL &amp; CEE-LO</a:t>
            </a:r>
          </a:p>
          <a:p>
            <a:r>
              <a:rPr lang="ja-JP" altLang="en-US" dirty="0"/>
              <a:t>マリア・マリア </a:t>
            </a:r>
            <a:r>
              <a:rPr lang="en-US" altLang="ja-JP" dirty="0"/>
              <a:t>- </a:t>
            </a:r>
            <a:r>
              <a:rPr lang="en-US" altLang="ja-JP" dirty="0" smtClean="0"/>
              <a:t>A Fishing Maniac</a:t>
            </a:r>
            <a:endParaRPr lang="en-US" altLang="ja-JP" dirty="0"/>
          </a:p>
          <a:p>
            <a:r>
              <a:rPr lang="ja-JP" altLang="en-US" dirty="0"/>
              <a:t>ミグラ </a:t>
            </a:r>
            <a:r>
              <a:rPr lang="en-US" altLang="ja-JP" dirty="0"/>
              <a:t>- </a:t>
            </a:r>
            <a:r>
              <a:rPr lang="en-US" altLang="ja-JP" dirty="0" err="1" smtClean="0"/>
              <a:t>Munagura</a:t>
            </a:r>
            <a:endParaRPr lang="en-US" altLang="ja-JP" dirty="0"/>
          </a:p>
          <a:p>
            <a:r>
              <a:rPr lang="ja-JP" altLang="en-US" dirty="0"/>
              <a:t>コラソン・エスピナード </a:t>
            </a:r>
            <a:r>
              <a:rPr lang="en-US" altLang="ja-JP" dirty="0" smtClean="0"/>
              <a:t>– End Episode</a:t>
            </a:r>
            <a:endParaRPr lang="en-US" altLang="ja-JP" dirty="0"/>
          </a:p>
          <a:p>
            <a:r>
              <a:rPr lang="en-US" altLang="ja-JP" dirty="0"/>
              <a:t>featuring </a:t>
            </a:r>
            <a:r>
              <a:rPr lang="en-US" altLang="ja-JP" dirty="0" err="1"/>
              <a:t>Maná</a:t>
            </a:r>
            <a:endParaRPr lang="en-US" altLang="ja-JP" dirty="0"/>
          </a:p>
          <a:p>
            <a:pPr fontAlgn="t"/>
            <a:r>
              <a:rPr lang="ja-JP" altLang="en-US" dirty="0"/>
              <a:t>ウィッシング・イット・ワズ </a:t>
            </a:r>
            <a:r>
              <a:rPr lang="en-US" altLang="ja-JP" dirty="0"/>
              <a:t>- I think quite so</a:t>
            </a:r>
          </a:p>
          <a:p>
            <a:r>
              <a:rPr lang="en-US" altLang="ja-JP" dirty="0" smtClean="0"/>
              <a:t>featuring </a:t>
            </a:r>
            <a:r>
              <a:rPr lang="en-US" altLang="ja-JP" dirty="0"/>
              <a:t>EAGLE-EYE CHERRY</a:t>
            </a:r>
          </a:p>
          <a:p>
            <a:r>
              <a:rPr lang="ja-JP" altLang="en-US" dirty="0"/>
              <a:t>エル・ファロル </a:t>
            </a:r>
            <a:r>
              <a:rPr lang="en-US" altLang="ja-JP" dirty="0" smtClean="0"/>
              <a:t>– L Size</a:t>
            </a:r>
            <a:endParaRPr lang="en-US" altLang="ja-JP" dirty="0"/>
          </a:p>
          <a:p>
            <a:r>
              <a:rPr lang="ja-JP" altLang="en-US" dirty="0"/>
              <a:t>プリマベーラ </a:t>
            </a:r>
            <a:r>
              <a:rPr lang="en-US" altLang="ja-JP" dirty="0"/>
              <a:t>- Primavera</a:t>
            </a:r>
          </a:p>
          <a:p>
            <a:r>
              <a:rPr lang="ja-JP" altLang="en-US" dirty="0"/>
              <a:t>ザ・コーリング </a:t>
            </a:r>
            <a:r>
              <a:rPr lang="en-US" altLang="ja-JP" dirty="0"/>
              <a:t>- </a:t>
            </a:r>
            <a:r>
              <a:rPr lang="en-US" altLang="ja-JP" dirty="0" smtClean="0"/>
              <a:t>One's Occupation</a:t>
            </a:r>
          </a:p>
          <a:p>
            <a:r>
              <a:rPr lang="en-US" altLang="ja-JP" dirty="0" smtClean="0"/>
              <a:t>featuring </a:t>
            </a:r>
            <a:r>
              <a:rPr lang="en-US" altLang="ja-JP" dirty="0"/>
              <a:t>ERIC </a:t>
            </a:r>
            <a:r>
              <a:rPr lang="en-US" altLang="ja-JP" dirty="0" err="1" smtClean="0"/>
              <a:t>CLAPTON</a:t>
            </a:r>
            <a:r>
              <a:rPr lang="en-US" altLang="ja-JP" dirty="0" err="1"/>
              <a:t>hop</a:t>
            </a:r>
            <a:r>
              <a:rPr lang="en-US" altLang="ja-JP" dirty="0"/>
              <a:t> on</a:t>
            </a:r>
          </a:p>
          <a:p>
            <a:r>
              <a:rPr lang="en-US" altLang="ja-JP" dirty="0"/>
              <a:t>naive</a:t>
            </a:r>
          </a:p>
          <a:p>
            <a:r>
              <a:rPr lang="en-US" altLang="ja-JP" dirty="0"/>
              <a:t>I think quite so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51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" y="765925"/>
            <a:ext cx="1800000" cy="123324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00000" cy="7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87</Words>
  <Application>Microsoft Office PowerPoint</Application>
  <PresentationFormat>ユーザー設定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Company of Hobby</vt:lpstr>
      <vt:lpstr>SUPERNATURAL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Runner</dc:title>
  <dc:creator>桑山博臣/主事</dc:creator>
  <cp:lastModifiedBy>桑山博臣/主事</cp:lastModifiedBy>
  <cp:revision>14</cp:revision>
  <dcterms:created xsi:type="dcterms:W3CDTF">2015-09-17T00:58:06Z</dcterms:created>
  <dcterms:modified xsi:type="dcterms:W3CDTF">2015-09-17T05:56:17Z</dcterms:modified>
</cp:coreProperties>
</file>