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97A8-FB73-C021-D10C-8E047999D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9D20A-AAE5-2234-3E2E-B928F21A2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63F5-9509-5558-9ADF-5C6F1F60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CE7E-EC17-23B3-2BBA-D3FBE5C6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CC66-E20E-601B-C601-6C59BBF4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72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B1E5-52D2-3F94-37CF-DA1AB775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1C1F8-E83B-BDA0-6DFB-BFDEA5C41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3178-2209-FC77-2035-B9C82495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F5F0-3AE4-BC13-A54D-E868202B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CEA75-5C02-1B88-2B77-AFA91E31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56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7A1DA-8FC2-DCC2-4EB1-B413B12CE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2F461-3703-5F65-BFC3-42F375F49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E44-7F67-A23C-6706-54999EE0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C7FEA-3DA7-E0C4-99ED-3E70DD0F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FFD4-982B-0EF9-5EB3-9FB98AC0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18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8517-2FBA-E845-3D38-0F3CB567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EEE99-9862-EA52-FBF3-0F78B92D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97D6-F594-BD2F-4423-3A249989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131E-F0AC-F5C2-97BE-92416028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CDFAB-AA9F-AA69-8CC9-EA2A54DF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81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2ED2-E0B2-B8DA-F977-5AB555C6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EB56-C625-0E7A-88EA-A7CE82745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6E99-FFF6-D25C-19A2-74035AAF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4ABC-3771-7014-E7EB-4AB96974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AE47-1676-D073-23CD-40C6869D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36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C5A0-2DD9-72A1-69EF-3086468F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A830-A67A-AB9E-E381-CBEE639B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272F6-4FDA-2B14-CC75-428705BF9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FAA76-D3D6-E4DD-9425-D71445BB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EA959-273D-D184-CBA5-D74790F5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A96A1-4732-A44C-D1B6-3327695E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825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E7A8-BDEE-7B47-D7D6-21661CAC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7A4F9-191C-B78A-4E8E-28040BDA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64D19-1FAB-31C6-4820-B8EA81A0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EEA7A-B47F-E3EE-8907-FEF7E63B4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369A7-8490-B803-79D0-45C2101DF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45B5B-1196-07BF-7B05-FC3817A3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195AD-8489-8608-572D-8D04A8A1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9EA99-D18A-1626-DE7F-D283A315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4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181D-BB16-3EEF-E55F-6D8EC96A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9FD8F-D638-F501-E443-02D141C9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CDB47-93CB-2A4C-1FC9-0E6471D8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A5A27-FCCB-F852-6918-6534DBEC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51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4F763-3989-58B2-A258-C4C5D64A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FF5D3-1333-2C4E-5204-3DE09A19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A3DD-8569-3B80-9E35-B8602A7C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40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E514-2F54-6345-7CB8-07E2A73D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F1E6-FE7D-4E3C-8DDD-B7B4E552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2767-B07C-07CC-D995-79341C02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745E-AC12-8C87-6784-B7342C76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27B0C-D926-8127-FE2A-235E68F3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AB4AD-2CF9-023B-F295-AB8A692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284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5AEB-C762-BBDC-4DB6-44E3BCAD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3091-7A4E-7420-D030-1A96DF74B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89564-9194-AD39-055A-D80D7EA18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061DA-75D1-B3D6-9076-C00DA8C3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C7D19-2A81-35EA-F6D9-E7104730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16D4-7063-D459-E104-611E7174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613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73F9-4C03-F094-02BB-BA473BFE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C439-D43F-B8E1-C69B-B636601B1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522E-DBF2-ADDC-82B3-39E5A5718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8F2-D3AF-4089-BB3F-D4D73FF98DBA}" type="datetimeFigureOut">
              <a:rPr lang="es-CO" smtClean="0"/>
              <a:t>20/07/2022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FFAA-E538-2C87-2954-8A0364995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18733-FDB8-106C-712C-C04111E73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2B3B-2FA9-4328-B2D0-537E7651BC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8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D5F40-B5C9-3945-C9D1-696E0445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64" y="970788"/>
            <a:ext cx="5757672" cy="49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0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Quiroga</dc:creator>
  <cp:lastModifiedBy>Harold Quiroga</cp:lastModifiedBy>
  <cp:revision>1</cp:revision>
  <dcterms:created xsi:type="dcterms:W3CDTF">2022-07-20T22:38:06Z</dcterms:created>
  <dcterms:modified xsi:type="dcterms:W3CDTF">2022-07-20T22:39:08Z</dcterms:modified>
</cp:coreProperties>
</file>