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>
        <p:scale>
          <a:sx n="75" d="100"/>
          <a:sy n="75" d="100"/>
        </p:scale>
        <p:origin x="24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FD95-88F3-4306-A53D-D355D5CEBE1F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DA98-EBA2-4CE3-BA70-82BED5E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4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FD95-88F3-4306-A53D-D355D5CEBE1F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DA98-EBA2-4CE3-BA70-82BED5E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FD95-88F3-4306-A53D-D355D5CEBE1F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DA98-EBA2-4CE3-BA70-82BED5E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0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FD95-88F3-4306-A53D-D355D5CEBE1F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DA98-EBA2-4CE3-BA70-82BED5E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6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FD95-88F3-4306-A53D-D355D5CEBE1F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DA98-EBA2-4CE3-BA70-82BED5E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7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FD95-88F3-4306-A53D-D355D5CEBE1F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DA98-EBA2-4CE3-BA70-82BED5E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FD95-88F3-4306-A53D-D355D5CEBE1F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DA98-EBA2-4CE3-BA70-82BED5E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1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FD95-88F3-4306-A53D-D355D5CEBE1F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DA98-EBA2-4CE3-BA70-82BED5E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0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FD95-88F3-4306-A53D-D355D5CEBE1F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DA98-EBA2-4CE3-BA70-82BED5E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9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FD95-88F3-4306-A53D-D355D5CEBE1F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DA98-EBA2-4CE3-BA70-82BED5E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5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FD95-88F3-4306-A53D-D355D5CEBE1F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DA98-EBA2-4CE3-BA70-82BED5E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7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9FD95-88F3-4306-A53D-D355D5CEBE1F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4DA98-EBA2-4CE3-BA70-82BED5E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2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37" b="38201"/>
          <a:stretch/>
        </p:blipFill>
        <p:spPr>
          <a:xfrm>
            <a:off x="1657215" y="1920531"/>
            <a:ext cx="8877569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19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395" t="9759" r="11418" b="11711"/>
          <a:stretch/>
        </p:blipFill>
        <p:spPr>
          <a:xfrm>
            <a:off x="6188869" y="2250281"/>
            <a:ext cx="5164931" cy="34170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250281"/>
            <a:ext cx="4686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Right Click on ZIP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Scroll and Click Extract All option</a:t>
            </a:r>
          </a:p>
        </p:txBody>
      </p:sp>
    </p:spTree>
    <p:extLst>
      <p:ext uri="{BB962C8B-B14F-4D97-AF65-F5344CB8AC3E}">
        <p14:creationId xmlns:p14="http://schemas.microsoft.com/office/powerpoint/2010/main" val="1948577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Browse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2768" y="1825625"/>
            <a:ext cx="59664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69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to Working Directory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929606"/>
            <a:ext cx="51435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Navigate to easy to find working directory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My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My Documents&gt;Arduino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Create GitHub folder under My Documents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My Documents&gt;GitHub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Select OK</a:t>
            </a:r>
          </a:p>
          <a:p>
            <a:pPr lvl="2"/>
            <a:endParaRPr lang="en-US" sz="2400" dirty="0" smtClean="0"/>
          </a:p>
          <a:p>
            <a:pPr lvl="2"/>
            <a:endParaRPr lang="en-US" sz="2400" dirty="0" smtClean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6125" y="1929606"/>
            <a:ext cx="31813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51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2768" y="1825625"/>
            <a:ext cx="59664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15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Locate Folder through Windows Explorer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726" y="1825625"/>
            <a:ext cx="54825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04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Files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907" y="1825625"/>
            <a:ext cx="55241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3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mltechnology.net/img/githu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766887"/>
            <a:ext cx="61912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37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to easily share code and files</a:t>
            </a:r>
          </a:p>
          <a:p>
            <a:r>
              <a:rPr lang="en-US" dirty="0" smtClean="0"/>
              <a:t>Allows for collaboration</a:t>
            </a:r>
          </a:p>
          <a:p>
            <a:r>
              <a:rPr lang="en-US" dirty="0" smtClean="0"/>
              <a:t>Can share publicly or privately</a:t>
            </a:r>
          </a:p>
          <a:p>
            <a:r>
              <a:rPr lang="en-US" dirty="0" smtClean="0"/>
              <a:t>Build off of other peoples projects</a:t>
            </a:r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760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Navigate to GitHub.com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825625"/>
            <a:ext cx="69621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for Repositories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825625"/>
            <a:ext cx="69621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4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 Repository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825625"/>
            <a:ext cx="69621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8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1660" y="1690688"/>
            <a:ext cx="6962140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337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Note: You can access other Repositories created by this user by selecting username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hquiroz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4619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Download ZIP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825625"/>
            <a:ext cx="69621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04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Save 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1850" y="2250281"/>
            <a:ext cx="4171950" cy="3133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2250281"/>
            <a:ext cx="4686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On Firefox select Save File option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other internet browsers save to downloads folder or similar working directory</a:t>
            </a:r>
          </a:p>
        </p:txBody>
      </p:sp>
    </p:spTree>
    <p:extLst>
      <p:ext uri="{BB962C8B-B14F-4D97-AF65-F5344CB8AC3E}">
        <p14:creationId xmlns:p14="http://schemas.microsoft.com/office/powerpoint/2010/main" val="267472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119</Words>
  <Application>Microsoft Office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GitHub</vt:lpstr>
      <vt:lpstr>Navigate to GitHub.com</vt:lpstr>
      <vt:lpstr>Search for Repositories</vt:lpstr>
      <vt:lpstr>Select a Repository</vt:lpstr>
      <vt:lpstr>Repository Page</vt:lpstr>
      <vt:lpstr>Click Download ZIP</vt:lpstr>
      <vt:lpstr>Select Save File</vt:lpstr>
      <vt:lpstr>Extract File</vt:lpstr>
      <vt:lpstr>Select Browse</vt:lpstr>
      <vt:lpstr>Extract to Working Directory</vt:lpstr>
      <vt:lpstr>PowerPoint Presentation</vt:lpstr>
      <vt:lpstr>Locate Folder through Windows Explorer</vt:lpstr>
      <vt:lpstr>Access Files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Quiroz</dc:creator>
  <cp:lastModifiedBy>Hugo Quiroz</cp:lastModifiedBy>
  <cp:revision>9</cp:revision>
  <dcterms:created xsi:type="dcterms:W3CDTF">2015-03-22T17:41:19Z</dcterms:created>
  <dcterms:modified xsi:type="dcterms:W3CDTF">2015-03-22T19:19:14Z</dcterms:modified>
</cp:coreProperties>
</file>