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41"/>
  </p:notesMasterIdLst>
  <p:sldIdLst>
    <p:sldId id="256" r:id="rId2"/>
    <p:sldId id="29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Hind" panose="02000000000000000000" pitchFamily="2" charset="0"/>
      <p:regular r:id="rId46"/>
      <p:bold r:id="rId47"/>
    </p:embeddedFont>
    <p:embeddedFont>
      <p:font typeface="Montserrat" panose="00000500000000000000" pitchFamily="2" charset="0"/>
      <p:regular r:id="rId48"/>
      <p:bold r:id="rId49"/>
      <p:italic r:id="rId50"/>
      <p:bold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5AAC3E-017F-4C30-A179-8B0532034691}">
  <a:tblStyle styleId="{3A5AAC3E-017F-4C30-A179-8B05320346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AE8F339-490C-4B82-AF5F-436D9ACFEC7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3fb360a6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3fb360a6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237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c3fb360a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c3fb360a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c3fb360a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c3fb360a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c3fb360a6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c3fb360a6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c3fb360a6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c3fb360a6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c3fb360a6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c3fb360a6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3fb360a6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c3fb360a6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3fb360a6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3fb360a6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3fb360a6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3fb360a6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c3fb360a66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c3fb360a66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c3fb360a66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c3fb360a66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850a528a7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850a528a7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14e99475fc_445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14e99475fc_445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60013e4f33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60013e4f33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body" idx="1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</a:lstStyle>
          <a:p>
            <a:endParaRPr/>
          </a:p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tartupstockphotos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hin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/>
              <a:t>Contest ETC</a:t>
            </a:r>
            <a:br>
              <a:rPr lang="vi-VN" dirty="0"/>
            </a:br>
            <a:r>
              <a:rPr lang="vi-VN" sz="6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3TL Group</a:t>
            </a:r>
            <a:br>
              <a:rPr lang="vi-VN" sz="6600" dirty="0"/>
            </a:br>
            <a:r>
              <a:rPr lang="vi-VN" sz="6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Hi!</a:t>
            </a:r>
            <a:br>
              <a:rPr lang="vi-VN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4374000" y="1141450"/>
            <a:ext cx="2855400" cy="17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FF0066"/>
                </a:solidFill>
              </a:rPr>
              <a:t>thousand</a:t>
            </a:r>
            <a:r>
              <a:rPr lang="en"/>
              <a:t> words</a:t>
            </a:r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body" idx="1"/>
          </p:nvPr>
        </p:nvSpPr>
        <p:spPr>
          <a:xfrm>
            <a:off x="4374000" y="2707725"/>
            <a:ext cx="28554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pic>
        <p:nvPicPr>
          <p:cNvPr id="275" name="Google Shape;275;p24" descr="2.jpg"/>
          <p:cNvPicPr preferRelativeResize="0"/>
          <p:nvPr/>
        </p:nvPicPr>
        <p:blipFill rotWithShape="1">
          <a:blip r:embed="rId3">
            <a:alphaModFix/>
          </a:blip>
          <a:srcRect l="22124" t="682" r="22130" b="31067"/>
          <a:stretch/>
        </p:blipFill>
        <p:spPr>
          <a:xfrm rot="-5400000">
            <a:off x="596300" y="1276825"/>
            <a:ext cx="3904500" cy="2688900"/>
          </a:xfrm>
          <a:prstGeom prst="snip2DiagRect">
            <a:avLst>
              <a:gd name="adj1" fmla="val 0"/>
              <a:gd name="adj2" fmla="val 2992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 idx="4294967295"/>
          </p:nvPr>
        </p:nvSpPr>
        <p:spPr>
          <a:xfrm>
            <a:off x="402675" y="428100"/>
            <a:ext cx="33582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</a:t>
            </a:r>
            <a:endParaRPr sz="2400"/>
          </a:p>
        </p:txBody>
      </p:sp>
      <p:sp>
        <p:nvSpPr>
          <p:cNvPr id="282" name="Google Shape;282;p2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2983325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Gray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116120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White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480545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Black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97" name="Google Shape;297;p27"/>
          <p:cNvGraphicFramePr/>
          <p:nvPr/>
        </p:nvGraphicFramePr>
        <p:xfrm>
          <a:off x="1129000" y="1737981"/>
          <a:ext cx="5772300" cy="2339700"/>
        </p:xfrm>
        <a:graphic>
          <a:graphicData uri="http://schemas.openxmlformats.org/drawingml/2006/table">
            <a:tbl>
              <a:tblPr>
                <a:noFill/>
                <a:tableStyleId>{3A5AAC3E-017F-4C30-A179-8B0532034691}</a:tableStyleId>
              </a:tblPr>
              <a:tblGrid>
                <a:gridCol w="144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Yellow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7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Blue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30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15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Orange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5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24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16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/>
          <p:nvPr/>
        </p:nvSpPr>
        <p:spPr>
          <a:xfrm>
            <a:off x="514725" y="1102124"/>
            <a:ext cx="7356634" cy="350453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1067088" y="3794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05" name="Google Shape;305;p28"/>
          <p:cNvSpPr/>
          <p:nvPr/>
        </p:nvSpPr>
        <p:spPr>
          <a:xfrm>
            <a:off x="1937600" y="1753054"/>
            <a:ext cx="666000" cy="2094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0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our office</a:t>
            </a:r>
            <a:endParaRPr sz="800"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1134000" y="223330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2709700" y="3427125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3544825" y="2040525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6104075" y="249945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6713550" y="402885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66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33CCCC"/>
                </a:solidFill>
              </a:rPr>
              <a:t>892,</a:t>
            </a:r>
            <a:r>
              <a:rPr lang="en" sz="9600" dirty="0">
                <a:solidFill>
                  <a:srgbClr val="33CCFF"/>
                </a:solidFill>
              </a:rPr>
              <a:t>526,</a:t>
            </a:r>
            <a:r>
              <a:rPr lang="en" sz="9600" dirty="0">
                <a:solidFill>
                  <a:srgbClr val="6699FF"/>
                </a:solidFill>
              </a:rPr>
              <a:t>122</a:t>
            </a:r>
            <a:endParaRPr sz="9600" dirty="0">
              <a:solidFill>
                <a:srgbClr val="6699FF"/>
              </a:solidFill>
            </a:endParaRPr>
          </a:p>
        </p:txBody>
      </p:sp>
      <p:sp>
        <p:nvSpPr>
          <p:cNvPr id="317" name="Google Shape;31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687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Whoa! That’s a big number, aren’t you proud?</a:t>
            </a:r>
            <a:endParaRPr dirty="0"/>
          </a:p>
        </p:txBody>
      </p:sp>
      <p:sp>
        <p:nvSpPr>
          <p:cNvPr id="318" name="Google Shape;318;p2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9528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C00"/>
                </a:solidFill>
              </a:rPr>
              <a:t>89,526,124$</a:t>
            </a:r>
            <a:endParaRPr sz="7200">
              <a:solidFill>
                <a:srgbClr val="FFCC00"/>
              </a:solidFill>
            </a:endParaRPr>
          </a:p>
        </p:txBody>
      </p:sp>
      <p:sp>
        <p:nvSpPr>
          <p:cNvPr id="324" name="Google Shape;324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14875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25" name="Google Shape;325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3581693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66"/>
                </a:solidFill>
              </a:rPr>
              <a:t>100%</a:t>
            </a:r>
            <a:endParaRPr sz="7200">
              <a:solidFill>
                <a:srgbClr val="FF0066"/>
              </a:solidFill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4116401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2267247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6600"/>
                </a:solidFill>
              </a:rPr>
              <a:t>185,244</a:t>
            </a:r>
            <a:r>
              <a:rPr lang="en" sz="4800">
                <a:solidFill>
                  <a:srgbClr val="FF6600"/>
                </a:solidFill>
              </a:rPr>
              <a:t> users</a:t>
            </a:r>
            <a:endParaRPr sz="4800">
              <a:solidFill>
                <a:srgbClr val="FF6600"/>
              </a:solidFill>
            </a:endParaRPr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2801955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329" name="Google Shape;329;p3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35" name="Google Shape;335;p31"/>
          <p:cNvGrpSpPr/>
          <p:nvPr/>
        </p:nvGrpSpPr>
        <p:grpSpPr>
          <a:xfrm rot="10800000" flipH="1">
            <a:off x="4171679" y="1803913"/>
            <a:ext cx="821730" cy="1228760"/>
            <a:chOff x="4171679" y="1802748"/>
            <a:chExt cx="821730" cy="1228760"/>
          </a:xfrm>
        </p:grpSpPr>
        <p:sp>
          <p:nvSpPr>
            <p:cNvPr id="336" name="Google Shape;336;p31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flipH="1">
              <a:off x="4171679" y="1802748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31"/>
          <p:cNvGrpSpPr/>
          <p:nvPr/>
        </p:nvGrpSpPr>
        <p:grpSpPr>
          <a:xfrm rot="10800000" flipH="1">
            <a:off x="1972825" y="1802809"/>
            <a:ext cx="821730" cy="1228859"/>
            <a:chOff x="1972825" y="1803752"/>
            <a:chExt cx="821730" cy="1228859"/>
          </a:xfrm>
        </p:grpSpPr>
        <p:sp>
          <p:nvSpPr>
            <p:cNvPr id="339" name="Google Shape;339;p31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31"/>
          <p:cNvGrpSpPr/>
          <p:nvPr/>
        </p:nvGrpSpPr>
        <p:grpSpPr>
          <a:xfrm rot="10800000" flipH="1">
            <a:off x="5808538" y="1802748"/>
            <a:ext cx="821730" cy="1228977"/>
            <a:chOff x="5808538" y="1803695"/>
            <a:chExt cx="821730" cy="1228977"/>
          </a:xfrm>
        </p:grpSpPr>
        <p:sp>
          <p:nvSpPr>
            <p:cNvPr id="342" name="Google Shape;342;p31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1"/>
          <p:cNvSpPr txBox="1"/>
          <p:nvPr/>
        </p:nvSpPr>
        <p:spPr>
          <a:xfrm>
            <a:off x="642075" y="18077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FIRST</a:t>
            </a:r>
            <a:endParaRPr sz="2400" b="1">
              <a:solidFill>
                <a:srgbClr val="FF66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2482388" y="1807783"/>
            <a:ext cx="1872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SECOND</a:t>
            </a:r>
            <a:endParaRPr sz="2400" b="1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4486244" y="18077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LAST</a:t>
            </a:r>
            <a:endParaRPr sz="2400" b="1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7" name="Google Shape;347;p3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body" idx="1"/>
          </p:nvPr>
        </p:nvSpPr>
        <p:spPr>
          <a:xfrm>
            <a:off x="1067100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4" name="Google Shape;354;p32"/>
          <p:cNvSpPr txBox="1">
            <a:spLocks noGrp="1"/>
          </p:cNvSpPr>
          <p:nvPr>
            <p:ph type="body" idx="2"/>
          </p:nvPr>
        </p:nvSpPr>
        <p:spPr>
          <a:xfrm>
            <a:off x="3126624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5" name="Google Shape;355;p32"/>
          <p:cNvSpPr txBox="1">
            <a:spLocks noGrp="1"/>
          </p:cNvSpPr>
          <p:nvPr>
            <p:ph type="body" idx="3"/>
          </p:nvPr>
        </p:nvSpPr>
        <p:spPr>
          <a:xfrm>
            <a:off x="5186148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6" name="Google Shape;356;p32"/>
          <p:cNvSpPr txBox="1">
            <a:spLocks noGrp="1"/>
          </p:cNvSpPr>
          <p:nvPr>
            <p:ph type="body" idx="1"/>
          </p:nvPr>
        </p:nvSpPr>
        <p:spPr>
          <a:xfrm>
            <a:off x="1067100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7" name="Google Shape;357;p32"/>
          <p:cNvSpPr txBox="1">
            <a:spLocks noGrp="1"/>
          </p:cNvSpPr>
          <p:nvPr>
            <p:ph type="body" idx="2"/>
          </p:nvPr>
        </p:nvSpPr>
        <p:spPr>
          <a:xfrm>
            <a:off x="3126624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3"/>
          </p:nvPr>
        </p:nvSpPr>
        <p:spPr>
          <a:xfrm>
            <a:off x="5186148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9" name="Google Shape;359;p3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>
            <a:spLocks noGrp="1"/>
          </p:cNvSpPr>
          <p:nvPr>
            <p:ph type="body" idx="1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65" name="Google Shape;365;p3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366" name="Google Shape;366;p33"/>
          <p:cNvCxnSpPr/>
          <p:nvPr/>
        </p:nvCxnSpPr>
        <p:spPr>
          <a:xfrm>
            <a:off x="1236450" y="1074701"/>
            <a:ext cx="6671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33"/>
          <p:cNvCxnSpPr/>
          <p:nvPr/>
        </p:nvCxnSpPr>
        <p:spPr>
          <a:xfrm>
            <a:off x="1236450" y="1784183"/>
            <a:ext cx="6671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33"/>
          <p:cNvCxnSpPr/>
          <p:nvPr/>
        </p:nvCxnSpPr>
        <p:spPr>
          <a:xfrm>
            <a:off x="1236450" y="2493664"/>
            <a:ext cx="6671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33"/>
          <p:cNvCxnSpPr/>
          <p:nvPr/>
        </p:nvCxnSpPr>
        <p:spPr>
          <a:xfrm>
            <a:off x="1236450" y="3203146"/>
            <a:ext cx="6671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33"/>
          <p:cNvCxnSpPr/>
          <p:nvPr/>
        </p:nvCxnSpPr>
        <p:spPr>
          <a:xfrm>
            <a:off x="1236450" y="3934526"/>
            <a:ext cx="6671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" name="Google Shape;371;p33"/>
          <p:cNvSpPr txBox="1"/>
          <p:nvPr/>
        </p:nvSpPr>
        <p:spPr>
          <a:xfrm>
            <a:off x="1236450" y="915950"/>
            <a:ext cx="2850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4000</a:t>
            </a:r>
            <a:endParaRPr sz="10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3000</a:t>
            </a:r>
            <a:endParaRPr sz="10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2000</a:t>
            </a:r>
            <a:endParaRPr sz="10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1000</a:t>
            </a:r>
            <a:endParaRPr sz="10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0</a:t>
            </a:r>
            <a:endParaRPr sz="10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2" name="Google Shape;372;p33"/>
          <p:cNvSpPr/>
          <p:nvPr/>
        </p:nvSpPr>
        <p:spPr>
          <a:xfrm>
            <a:off x="1808071" y="2380937"/>
            <a:ext cx="215400" cy="1553700"/>
          </a:xfrm>
          <a:prstGeom prst="rect">
            <a:avLst/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2097663" y="1986874"/>
            <a:ext cx="215400" cy="1947900"/>
          </a:xfrm>
          <a:prstGeom prst="rect">
            <a:avLst/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3"/>
          <p:cNvSpPr/>
          <p:nvPr/>
        </p:nvSpPr>
        <p:spPr>
          <a:xfrm>
            <a:off x="2387254" y="2493664"/>
            <a:ext cx="215400" cy="1441200"/>
          </a:xfrm>
          <a:prstGeom prst="rect">
            <a:avLst/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3"/>
          <p:cNvSpPr/>
          <p:nvPr/>
        </p:nvSpPr>
        <p:spPr>
          <a:xfrm>
            <a:off x="3423552" y="2694727"/>
            <a:ext cx="215400" cy="1239900"/>
          </a:xfrm>
          <a:prstGeom prst="rect">
            <a:avLst/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3"/>
          <p:cNvSpPr/>
          <p:nvPr/>
        </p:nvSpPr>
        <p:spPr>
          <a:xfrm>
            <a:off x="3713144" y="2096344"/>
            <a:ext cx="215400" cy="1838400"/>
          </a:xfrm>
          <a:prstGeom prst="rect">
            <a:avLst/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3"/>
          <p:cNvSpPr/>
          <p:nvPr/>
        </p:nvSpPr>
        <p:spPr>
          <a:xfrm>
            <a:off x="4002736" y="1229025"/>
            <a:ext cx="215400" cy="2706000"/>
          </a:xfrm>
          <a:prstGeom prst="rect">
            <a:avLst/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3"/>
          <p:cNvSpPr/>
          <p:nvPr/>
        </p:nvSpPr>
        <p:spPr>
          <a:xfrm>
            <a:off x="5039033" y="2140120"/>
            <a:ext cx="215400" cy="1794600"/>
          </a:xfrm>
          <a:prstGeom prst="rect">
            <a:avLst/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3"/>
          <p:cNvSpPr/>
          <p:nvPr/>
        </p:nvSpPr>
        <p:spPr>
          <a:xfrm>
            <a:off x="5328625" y="1074577"/>
            <a:ext cx="215400" cy="2860200"/>
          </a:xfrm>
          <a:prstGeom prst="rect">
            <a:avLst/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3"/>
          <p:cNvSpPr/>
          <p:nvPr/>
        </p:nvSpPr>
        <p:spPr>
          <a:xfrm>
            <a:off x="5618217" y="2322562"/>
            <a:ext cx="215400" cy="1611900"/>
          </a:xfrm>
          <a:prstGeom prst="rect">
            <a:avLst/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6654515" y="2753101"/>
            <a:ext cx="215400" cy="1181400"/>
          </a:xfrm>
          <a:prstGeom prst="rect">
            <a:avLst/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3"/>
          <p:cNvSpPr/>
          <p:nvPr/>
        </p:nvSpPr>
        <p:spPr>
          <a:xfrm>
            <a:off x="6944106" y="1293620"/>
            <a:ext cx="215400" cy="2641200"/>
          </a:xfrm>
          <a:prstGeom prst="rect">
            <a:avLst/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3"/>
          <p:cNvSpPr/>
          <p:nvPr/>
        </p:nvSpPr>
        <p:spPr>
          <a:xfrm>
            <a:off x="7233698" y="1607410"/>
            <a:ext cx="215400" cy="2327400"/>
          </a:xfrm>
          <a:prstGeom prst="rect">
            <a:avLst/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"/>
          <p:cNvSpPr txBox="1">
            <a:spLocks noGrp="1"/>
          </p:cNvSpPr>
          <p:nvPr>
            <p:ph type="title" idx="4294967295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20" name="Google Shape;620;p4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21" name="Google Shape;621;p47"/>
          <p:cNvPicPr preferRelativeResize="0"/>
          <p:nvPr/>
        </p:nvPicPr>
        <p:blipFill>
          <a:blip r:embed="rId3"/>
          <a:srcRect l="17877" r="17877"/>
          <a:stretch/>
        </p:blipFill>
        <p:spPr>
          <a:xfrm>
            <a:off x="1666186" y="1796500"/>
            <a:ext cx="1346700" cy="1346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2" name="Google Shape;622;p47"/>
          <p:cNvSpPr txBox="1"/>
          <p:nvPr/>
        </p:nvSpPr>
        <p:spPr>
          <a:xfrm>
            <a:off x="1538207" y="3352100"/>
            <a:ext cx="1582705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Hoang Manh Cuong</a:t>
            </a:r>
            <a:br>
              <a:rPr lang="en" dirty="0">
                <a:latin typeface="Hind"/>
                <a:ea typeface="Hind"/>
                <a:cs typeface="Hind"/>
                <a:sym typeface="Hind"/>
              </a:rPr>
            </a:br>
            <a:r>
              <a:rPr lang="vi-VN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Leader</a:t>
            </a:r>
            <a:endParaRPr lang="en-US"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24" name="Google Shape;624;p47"/>
          <p:cNvSpPr txBox="1"/>
          <p:nvPr/>
        </p:nvSpPr>
        <p:spPr>
          <a:xfrm>
            <a:off x="3663824" y="3338150"/>
            <a:ext cx="1517776" cy="81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Vo Van Dung</a:t>
            </a:r>
            <a:br>
              <a:rPr lang="en" dirty="0">
                <a:latin typeface="Hind"/>
                <a:ea typeface="Hind"/>
                <a:cs typeface="Hind"/>
                <a:sym typeface="Hind"/>
              </a:rPr>
            </a:br>
            <a:r>
              <a:rPr lang="vi-VN" sz="1000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Member</a:t>
            </a:r>
            <a:endParaRPr lang="en-US" sz="1000"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26" name="Google Shape;626;p47"/>
          <p:cNvSpPr txBox="1"/>
          <p:nvPr/>
        </p:nvSpPr>
        <p:spPr>
          <a:xfrm>
            <a:off x="5831903" y="3352100"/>
            <a:ext cx="13467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Phan Tai Ngoc Huy</a:t>
            </a:r>
            <a:br>
              <a:rPr lang="en" dirty="0">
                <a:latin typeface="Hind"/>
                <a:ea typeface="Hind"/>
                <a:cs typeface="Hind"/>
                <a:sym typeface="Hind"/>
              </a:rPr>
            </a:br>
            <a:r>
              <a:rPr lang="vi-VN" sz="1000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Member</a:t>
            </a:r>
            <a:endParaRPr sz="1000"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CFAA9-9E83-C77A-1ABF-D6A864E54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637" y="1796500"/>
            <a:ext cx="1288223" cy="1346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E13579-7016-00B2-DDD4-B18E6A36B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924" y="1719129"/>
            <a:ext cx="1402501" cy="13464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641650-F68B-69C3-88AB-2C008AE3D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0043" y="1718830"/>
            <a:ext cx="1346700" cy="13467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94422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CC00"/>
                </a:solidFill>
              </a:rPr>
              <a:t>MOBILE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89" name="Google Shape;389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90" name="Google Shape;390;p34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91" name="Google Shape;391;p34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CC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FFCC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FFCC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FFCC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5" name="Google Shape;395;p34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66"/>
                </a:solidFill>
              </a:rPr>
              <a:t>TABLET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" name="Google Shape;401;p3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402" name="Google Shape;402;p35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403" name="Google Shape;403;p35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7" name="Google Shape;4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>
            <a:spLocks noGrp="1"/>
          </p:cNvSpPr>
          <p:nvPr>
            <p:ph type="body" idx="4294967295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99FF"/>
                </a:solidFill>
              </a:rPr>
              <a:t>DESKTOP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13" name="Google Shape;413;p3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414" name="Google Shape;414;p36"/>
          <p:cNvGrpSpPr/>
          <p:nvPr/>
        </p:nvGrpSpPr>
        <p:grpSpPr>
          <a:xfrm>
            <a:off x="2789042" y="1451163"/>
            <a:ext cx="5482376" cy="3212059"/>
            <a:chOff x="2789042" y="1451163"/>
            <a:chExt cx="5482376" cy="3212059"/>
          </a:xfrm>
        </p:grpSpPr>
        <p:sp>
          <p:nvSpPr>
            <p:cNvPr id="415" name="Google Shape;415;p36"/>
            <p:cNvSpPr/>
            <p:nvPr/>
          </p:nvSpPr>
          <p:spPr>
            <a:xfrm>
              <a:off x="3237377" y="1451163"/>
              <a:ext cx="4584022" cy="3068362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2789042" y="4578694"/>
              <a:ext cx="5482376" cy="8452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2789042" y="4511072"/>
              <a:ext cx="5481531" cy="6762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8" name="Google Shape;418;p36"/>
          <p:cNvSpPr/>
          <p:nvPr/>
        </p:nvSpPr>
        <p:spPr>
          <a:xfrm>
            <a:off x="5123768" y="4511072"/>
            <a:ext cx="802773" cy="42264"/>
          </a:xfrm>
          <a:custGeom>
            <a:avLst/>
            <a:gdLst/>
            <a:ahLst/>
            <a:cxnLst/>
            <a:rect l="l" t="t" r="r" b="b"/>
            <a:pathLst>
              <a:path w="903922" h="47589" extrusionOk="0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p36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3401287" y="1628273"/>
            <a:ext cx="4261554" cy="2707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25" name="Google Shape;425;p37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FF33"/>
                </a:solidFill>
              </a:rPr>
              <a:t>Any questions?</a:t>
            </a:r>
            <a:endParaRPr b="1">
              <a:solidFill>
                <a:srgbClr val="66FF3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@username · user@mail.me</a:t>
            </a:r>
            <a:endParaRPr sz="1800" b="1"/>
          </a:p>
        </p:txBody>
      </p:sp>
      <p:pic>
        <p:nvPicPr>
          <p:cNvPr id="426" name="Google Shape;426;p3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27" name="Google Shape;427;p3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3" name="Google Shape;433;p38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sz="2400"/>
              <a:t>Photographs by </a:t>
            </a:r>
            <a:r>
              <a:rPr lang="en" u="sng">
                <a:hlinkClick r:id="rId4"/>
              </a:rPr>
              <a:t>Startupstockphotos</a:t>
            </a:r>
            <a:endParaRPr sz="2400"/>
          </a:p>
        </p:txBody>
      </p:sp>
      <p:sp>
        <p:nvSpPr>
          <p:cNvPr id="434" name="Google Shape;434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9"/>
          <p:cNvSpPr txBox="1">
            <a:spLocks noGrp="1"/>
          </p:cNvSpPr>
          <p:nvPr>
            <p:ph type="title"/>
          </p:nvPr>
        </p:nvSpPr>
        <p:spPr>
          <a:xfrm>
            <a:off x="1067088" y="684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40" name="Google Shape;440;p39"/>
          <p:cNvSpPr txBox="1">
            <a:spLocks noGrp="1"/>
          </p:cNvSpPr>
          <p:nvPr>
            <p:ph type="body" idx="1"/>
          </p:nvPr>
        </p:nvSpPr>
        <p:spPr>
          <a:xfrm>
            <a:off x="1067100" y="1320250"/>
            <a:ext cx="7619700" cy="2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›"/>
            </a:pPr>
            <a:r>
              <a:rPr lang="en" sz="1400"/>
              <a:t>Titles: Hind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›"/>
            </a:pPr>
            <a:r>
              <a:rPr lang="en" sz="1400"/>
              <a:t>Body copy: Hind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6FF3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https://www.fontsquirrel.com/fonts/hind</a:t>
            </a:r>
            <a:endParaRPr sz="1400">
              <a:solidFill>
                <a:srgbClr val="66FF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</p:txBody>
      </p:sp>
      <p:sp>
        <p:nvSpPr>
          <p:cNvPr id="441" name="Google Shape;441;p39"/>
          <p:cNvSpPr txBox="1"/>
          <p:nvPr/>
        </p:nvSpPr>
        <p:spPr>
          <a:xfrm>
            <a:off x="1099275" y="4247850"/>
            <a:ext cx="7741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42" name="Google Shape;442;p3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48" name="Google Shape;448;p40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>
            <a:spLocks noGrp="1"/>
          </p:cNvSpPr>
          <p:nvPr>
            <p:ph type="title" idx="4294967295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54" name="Google Shape;454;p4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55" name="Google Shape;455;p41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DEC</a:t>
            </a:r>
            <a:endParaRPr sz="10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56" name="Google Shape;456;p41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NOV</a:t>
            </a:r>
            <a:endParaRPr sz="10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57" name="Google Shape;457;p41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OCT</a:t>
            </a:r>
            <a:endParaRPr sz="10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58" name="Google Shape;458;p41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SEP</a:t>
            </a:r>
            <a:endParaRPr sz="10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59" name="Google Shape;459;p41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AUG</a:t>
            </a:r>
            <a:endParaRPr sz="10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60" name="Google Shape;460;p41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JUL</a:t>
            </a:r>
            <a:endParaRPr sz="10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61" name="Google Shape;461;p41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JUN</a:t>
            </a:r>
            <a:endParaRPr sz="10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62" name="Google Shape;462;p41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MAY</a:t>
            </a:r>
            <a:endParaRPr sz="10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63" name="Google Shape;463;p41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APR</a:t>
            </a:r>
            <a:endParaRPr sz="10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64" name="Google Shape;464;p41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MAR</a:t>
            </a:r>
            <a:endParaRPr sz="10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65" name="Google Shape;465;p41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FEB</a:t>
            </a:r>
            <a:endParaRPr sz="10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66" name="Google Shape;466;p41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JAN</a:t>
            </a:r>
            <a:endParaRPr sz="10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67" name="Google Shape;467;p41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68" name="Google Shape;468;p41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9" name="Google Shape;469;p41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470" name="Google Shape;470;p41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1" name="Google Shape;471;p41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472" name="Google Shape;472;p41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3" name="Google Shape;473;p41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474" name="Google Shape;474;p41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5" name="Google Shape;475;p41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476" name="Google Shape;476;p41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7" name="Google Shape;477;p41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478" name="Google Shape;478;p41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9" name="Google Shape;479;p41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480" name="Google Shape;480;p41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1" name="Google Shape;481;p41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482" name="Google Shape;482;p41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3" name="Google Shape;483;p41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484" name="Google Shape;484;p41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5" name="Google Shape;485;p41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486" name="Google Shape;486;p41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7" name="Google Shape;487;p41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488" name="Google Shape;488;p41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9" name="Google Shape;489;p41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490" name="Google Shape;490;p41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1" name="Google Shape;491;p41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2"/>
          <p:cNvSpPr txBox="1">
            <a:spLocks noGrp="1"/>
          </p:cNvSpPr>
          <p:nvPr>
            <p:ph type="title" idx="4294967295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97" name="Google Shape;497;p4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98" name="Google Shape;498;p42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0" name="Google Shape;500;p42"/>
          <p:cNvGrpSpPr/>
          <p:nvPr/>
        </p:nvGrpSpPr>
        <p:grpSpPr>
          <a:xfrm>
            <a:off x="1786339" y="2008201"/>
            <a:ext cx="473400" cy="473400"/>
            <a:chOff x="1786339" y="1703401"/>
            <a:chExt cx="473400" cy="473400"/>
          </a:xfrm>
        </p:grpSpPr>
        <p:sp>
          <p:nvSpPr>
            <p:cNvPr id="501" name="Google Shape;501;p42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Hind"/>
                  <a:ea typeface="Hind"/>
                  <a:cs typeface="Hind"/>
                  <a:sym typeface="Hind"/>
                </a:rPr>
                <a:t>1</a:t>
              </a:r>
              <a:endParaRPr sz="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</p:grpSp>
      <p:grpSp>
        <p:nvGrpSpPr>
          <p:cNvPr id="503" name="Google Shape;503;p42"/>
          <p:cNvGrpSpPr/>
          <p:nvPr/>
        </p:nvGrpSpPr>
        <p:grpSpPr>
          <a:xfrm>
            <a:off x="3814414" y="2008201"/>
            <a:ext cx="473400" cy="473400"/>
            <a:chOff x="3814414" y="1703401"/>
            <a:chExt cx="473400" cy="473400"/>
          </a:xfrm>
        </p:grpSpPr>
        <p:sp>
          <p:nvSpPr>
            <p:cNvPr id="504" name="Google Shape;504;p42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Hind"/>
                  <a:ea typeface="Hind"/>
                  <a:cs typeface="Hind"/>
                  <a:sym typeface="Hind"/>
                </a:rPr>
                <a:t>3</a:t>
              </a:r>
              <a:endParaRPr sz="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</p:grpSp>
      <p:grpSp>
        <p:nvGrpSpPr>
          <p:cNvPr id="506" name="Google Shape;506;p42"/>
          <p:cNvGrpSpPr/>
          <p:nvPr/>
        </p:nvGrpSpPr>
        <p:grpSpPr>
          <a:xfrm>
            <a:off x="5842489" y="2008201"/>
            <a:ext cx="473400" cy="473400"/>
            <a:chOff x="5842489" y="1703401"/>
            <a:chExt cx="473400" cy="473400"/>
          </a:xfrm>
        </p:grpSpPr>
        <p:sp>
          <p:nvSpPr>
            <p:cNvPr id="507" name="Google Shape;507;p42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Hind"/>
                  <a:ea typeface="Hind"/>
                  <a:cs typeface="Hind"/>
                  <a:sym typeface="Hind"/>
                </a:rPr>
                <a:t>5</a:t>
              </a:r>
              <a:endParaRPr sz="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</p:grpSp>
      <p:grpSp>
        <p:nvGrpSpPr>
          <p:cNvPr id="509" name="Google Shape;509;p42"/>
          <p:cNvGrpSpPr/>
          <p:nvPr/>
        </p:nvGrpSpPr>
        <p:grpSpPr>
          <a:xfrm>
            <a:off x="6880814" y="3881100"/>
            <a:ext cx="473400" cy="473400"/>
            <a:chOff x="6880814" y="3576300"/>
            <a:chExt cx="473400" cy="473400"/>
          </a:xfrm>
        </p:grpSpPr>
        <p:sp>
          <p:nvSpPr>
            <p:cNvPr id="510" name="Google Shape;510;p42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Hind"/>
                  <a:ea typeface="Hind"/>
                  <a:cs typeface="Hind"/>
                  <a:sym typeface="Hind"/>
                </a:rPr>
                <a:t>6</a:t>
              </a:r>
              <a:endParaRPr sz="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</p:grpSp>
      <p:grpSp>
        <p:nvGrpSpPr>
          <p:cNvPr id="512" name="Google Shape;512;p42"/>
          <p:cNvGrpSpPr/>
          <p:nvPr/>
        </p:nvGrpSpPr>
        <p:grpSpPr>
          <a:xfrm>
            <a:off x="4852739" y="3881100"/>
            <a:ext cx="473400" cy="473400"/>
            <a:chOff x="4852739" y="3576300"/>
            <a:chExt cx="473400" cy="473400"/>
          </a:xfrm>
        </p:grpSpPr>
        <p:sp>
          <p:nvSpPr>
            <p:cNvPr id="513" name="Google Shape;513;p42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Hind"/>
                  <a:ea typeface="Hind"/>
                  <a:cs typeface="Hind"/>
                  <a:sym typeface="Hind"/>
                </a:rPr>
                <a:t>4</a:t>
              </a:r>
              <a:endParaRPr sz="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</p:grpSp>
      <p:grpSp>
        <p:nvGrpSpPr>
          <p:cNvPr id="515" name="Google Shape;515;p42"/>
          <p:cNvGrpSpPr/>
          <p:nvPr/>
        </p:nvGrpSpPr>
        <p:grpSpPr>
          <a:xfrm>
            <a:off x="2824664" y="3881100"/>
            <a:ext cx="473400" cy="473400"/>
            <a:chOff x="2824664" y="3576300"/>
            <a:chExt cx="473400" cy="473400"/>
          </a:xfrm>
        </p:grpSpPr>
        <p:sp>
          <p:nvSpPr>
            <p:cNvPr id="516" name="Google Shape;516;p42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7" name="Google Shape;517;p42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Hind"/>
                  <a:ea typeface="Hind"/>
                  <a:cs typeface="Hind"/>
                  <a:sym typeface="Hind"/>
                </a:rPr>
                <a:t>2</a:t>
              </a:r>
              <a:endParaRPr sz="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</p:grpSp>
      <p:sp>
        <p:nvSpPr>
          <p:cNvPr id="518" name="Google Shape;518;p42"/>
          <p:cNvSpPr txBox="1"/>
          <p:nvPr/>
        </p:nvSpPr>
        <p:spPr>
          <a:xfrm>
            <a:off x="137985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3377205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543601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1" name="Google Shape;521;p42"/>
          <p:cNvSpPr txBox="1"/>
          <p:nvPr/>
        </p:nvSpPr>
        <p:spPr>
          <a:xfrm>
            <a:off x="241817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2" name="Google Shape;522;p42"/>
          <p:cNvSpPr txBox="1"/>
          <p:nvPr/>
        </p:nvSpPr>
        <p:spPr>
          <a:xfrm>
            <a:off x="444625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3" name="Google Shape;523;p42"/>
          <p:cNvSpPr txBox="1"/>
          <p:nvPr/>
        </p:nvSpPr>
        <p:spPr>
          <a:xfrm>
            <a:off x="647433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3"/>
          <p:cNvSpPr txBox="1">
            <a:spLocks noGrp="1"/>
          </p:cNvSpPr>
          <p:nvPr>
            <p:ph type="title" idx="4294967295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29" name="Google Shape;529;p4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530" name="Google Shape;530;p43"/>
          <p:cNvGraphicFramePr/>
          <p:nvPr/>
        </p:nvGraphicFramePr>
        <p:xfrm>
          <a:off x="1178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{3A5AAC3E-017F-4C30-A179-8B0532034691}</a:tableStyleId>
              </a:tblPr>
              <a:tblGrid>
                <a:gridCol w="114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3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3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3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3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3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3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Main Parts</a:t>
            </a:r>
            <a:endParaRPr lang="en-US" dirty="0"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1067100" y="1220350"/>
            <a:ext cx="292470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b="1" i="0" dirty="0">
                <a:solidFill>
                  <a:srgbClr val="92D050"/>
                </a:solidFill>
                <a:effectLst/>
                <a:latin typeface="Roboto" panose="02000000000000000000" pitchFamily="2" charset="0"/>
              </a:rPr>
              <a:t>Principle, structure and operation</a:t>
            </a:r>
            <a:endParaRPr lang="en-US" sz="1400" b="1" dirty="0">
              <a:solidFill>
                <a:srgbClr val="92D050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2"/>
          </p:nvPr>
        </p:nvSpPr>
        <p:spPr>
          <a:xfrm>
            <a:off x="4182529" y="1220350"/>
            <a:ext cx="325770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rgbClr val="FF6600"/>
                </a:solidFill>
              </a:rPr>
              <a:t>Reason for choosing the topic</a:t>
            </a:r>
            <a:r>
              <a:rPr lang="en-US" sz="1600" b="1" dirty="0">
                <a:solidFill>
                  <a:srgbClr val="FF6600"/>
                </a:solidFill>
              </a:rPr>
              <a:t>®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204" name="Google Shape;204;p16"/>
          <p:cNvSpPr txBox="1">
            <a:spLocks noGrp="1"/>
          </p:cNvSpPr>
          <p:nvPr>
            <p:ph type="body" idx="2"/>
          </p:nvPr>
        </p:nvSpPr>
        <p:spPr>
          <a:xfrm>
            <a:off x="568337" y="2347289"/>
            <a:ext cx="63732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life application - advantages - future improvement</a:t>
            </a:r>
            <a:endParaRPr lang="en-US" sz="1400" b="1" dirty="0">
              <a:solidFill>
                <a:schemeClr val="accent1">
                  <a:lumMod val="20000"/>
                  <a:lumOff val="80000"/>
                </a:schemeClr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"/>
          <p:cNvSpPr txBox="1">
            <a:spLocks noGrp="1"/>
          </p:cNvSpPr>
          <p:nvPr>
            <p:ph type="title" idx="4294967295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36" name="Google Shape;536;p4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37" name="Google Shape;537;p44"/>
          <p:cNvSpPr/>
          <p:nvPr/>
        </p:nvSpPr>
        <p:spPr>
          <a:xfrm>
            <a:off x="1183875" y="1548850"/>
            <a:ext cx="3214200" cy="1496700"/>
          </a:xfrm>
          <a:prstGeom prst="rect">
            <a:avLst/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STRENGTHS</a:t>
            </a:r>
            <a:endParaRPr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8" name="Google Shape;538;p44"/>
          <p:cNvSpPr/>
          <p:nvPr/>
        </p:nvSpPr>
        <p:spPr>
          <a:xfrm>
            <a:off x="4531095" y="1548850"/>
            <a:ext cx="3214200" cy="1496700"/>
          </a:xfrm>
          <a:prstGeom prst="rect">
            <a:avLst/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WEAKNESSES</a:t>
            </a:r>
            <a:endParaRPr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9" name="Google Shape;539;p44"/>
          <p:cNvSpPr/>
          <p:nvPr/>
        </p:nvSpPr>
        <p:spPr>
          <a:xfrm>
            <a:off x="1183875" y="3209801"/>
            <a:ext cx="3214200" cy="1496700"/>
          </a:xfrm>
          <a:prstGeom prst="rect">
            <a:avLst/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Black is the color of ebony and of outer space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OPPORTUNITIES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40" name="Google Shape;540;p44"/>
          <p:cNvSpPr/>
          <p:nvPr/>
        </p:nvSpPr>
        <p:spPr>
          <a:xfrm>
            <a:off x="4531095" y="3209801"/>
            <a:ext cx="3214200" cy="1496700"/>
          </a:xfrm>
          <a:prstGeom prst="rect">
            <a:avLst/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White is the color of milk and fresh snow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THREATS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41" name="Google Shape;541;p44"/>
          <p:cNvSpPr/>
          <p:nvPr/>
        </p:nvSpPr>
        <p:spPr>
          <a:xfrm>
            <a:off x="3238548" y="1903037"/>
            <a:ext cx="2283000" cy="2283000"/>
          </a:xfrm>
          <a:prstGeom prst="pie">
            <a:avLst>
              <a:gd name="adj1" fmla="val 10788866"/>
              <a:gd name="adj2" fmla="val 16200000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4"/>
          <p:cNvSpPr/>
          <p:nvPr/>
        </p:nvSpPr>
        <p:spPr>
          <a:xfrm rot="5400000">
            <a:off x="3403155" y="1903037"/>
            <a:ext cx="2283000" cy="2283000"/>
          </a:xfrm>
          <a:prstGeom prst="pie">
            <a:avLst>
              <a:gd name="adj1" fmla="val 10788866"/>
              <a:gd name="adj2" fmla="val 16200000"/>
            </a:avLst>
          </a:prstGeom>
          <a:gradFill>
            <a:gsLst>
              <a:gs pos="0">
                <a:schemeClr val="accent6"/>
              </a:gs>
              <a:gs pos="100000">
                <a:srgbClr val="FFCC0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4"/>
          <p:cNvSpPr/>
          <p:nvPr/>
        </p:nvSpPr>
        <p:spPr>
          <a:xfrm rot="10800000">
            <a:off x="3403155" y="2068930"/>
            <a:ext cx="2283000" cy="2283000"/>
          </a:xfrm>
          <a:prstGeom prst="pie">
            <a:avLst>
              <a:gd name="adj1" fmla="val 10788866"/>
              <a:gd name="adj2" fmla="val 16200000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4"/>
          <p:cNvSpPr/>
          <p:nvPr/>
        </p:nvSpPr>
        <p:spPr>
          <a:xfrm rot="-5400000">
            <a:off x="3238548" y="2068930"/>
            <a:ext cx="2283000" cy="2283000"/>
          </a:xfrm>
          <a:prstGeom prst="pie">
            <a:avLst>
              <a:gd name="adj1" fmla="val 10788866"/>
              <a:gd name="adj2" fmla="val 16200000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3764154" y="2379257"/>
            <a:ext cx="259592" cy="4001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Hind"/>
              </a:rPr>
              <a:t>S</a:t>
            </a:r>
          </a:p>
        </p:txBody>
      </p:sp>
      <p:sp>
        <p:nvSpPr>
          <p:cNvPr id="546" name="Google Shape;546;p44"/>
          <p:cNvSpPr/>
          <p:nvPr/>
        </p:nvSpPr>
        <p:spPr>
          <a:xfrm>
            <a:off x="4723437" y="2386548"/>
            <a:ext cx="544268" cy="3931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Hind"/>
              </a:rPr>
              <a:t>W</a:t>
            </a:r>
          </a:p>
        </p:txBody>
      </p:sp>
      <p:sp>
        <p:nvSpPr>
          <p:cNvPr id="547" name="Google Shape;547;p44"/>
          <p:cNvSpPr/>
          <p:nvPr/>
        </p:nvSpPr>
        <p:spPr>
          <a:xfrm>
            <a:off x="3731487" y="3424259"/>
            <a:ext cx="382679" cy="4036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Hind"/>
              </a:rPr>
              <a:t>O</a:t>
            </a:r>
          </a:p>
        </p:txBody>
      </p:sp>
      <p:sp>
        <p:nvSpPr>
          <p:cNvPr id="548" name="Google Shape;548;p44"/>
          <p:cNvSpPr/>
          <p:nvPr/>
        </p:nvSpPr>
        <p:spPr>
          <a:xfrm>
            <a:off x="4831357" y="3431550"/>
            <a:ext cx="282343" cy="3931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Hind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54" name="Google Shape;554;p4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55" name="Google Shape;555;p45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Key Activities</a:t>
            </a:r>
            <a:endParaRPr sz="900"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Insert your content</a:t>
            </a:r>
            <a:endParaRPr sz="800"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56" name="Google Shape;556;p45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Key Resources</a:t>
            </a:r>
            <a:endParaRPr sz="900"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Insert your content</a:t>
            </a:r>
            <a:endParaRPr sz="900"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57" name="Google Shape;557;p45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Value Propositions</a:t>
            </a:r>
            <a:endParaRPr sz="900"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Insert your content</a:t>
            </a:r>
            <a:endParaRPr sz="900"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58" name="Google Shape;558;p45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Customer Relationships</a:t>
            </a:r>
            <a:endParaRPr sz="900"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Insert your content</a:t>
            </a:r>
            <a:endParaRPr sz="900"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59" name="Google Shape;559;p45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Channels</a:t>
            </a:r>
            <a:endParaRPr sz="900"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Insert your content</a:t>
            </a:r>
            <a:endParaRPr sz="900"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60" name="Google Shape;560;p45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Customer Segments</a:t>
            </a:r>
            <a:endParaRPr sz="900"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Insert your content</a:t>
            </a:r>
            <a:endParaRPr sz="900"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61" name="Google Shape;561;p45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Key Partners</a:t>
            </a:r>
            <a:endParaRPr sz="900"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Insert your content</a:t>
            </a:r>
            <a:endParaRPr sz="800"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62" name="Google Shape;562;p45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Cost Structure</a:t>
            </a:r>
            <a:endParaRPr sz="900"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Insert your content</a:t>
            </a:r>
            <a:endParaRPr sz="900"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63" name="Google Shape;563;p45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Revenue Streams</a:t>
            </a:r>
            <a:endParaRPr sz="900"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Insert your content</a:t>
            </a:r>
            <a:endParaRPr sz="900"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64" name="Google Shape;564;p45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65" name="Google Shape;565;p45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66" name="Google Shape;566;p45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67" name="Google Shape;567;p45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68" name="Google Shape;568;p45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569" name="Google Shape;569;p45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4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71" name="Google Shape;571;p45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72" name="Google Shape;572;p45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73" name="Google Shape;573;p45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4" name="Google Shape;574;p45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45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6" name="Google Shape;576;p45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77" name="Google Shape;577;p45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2" name="Google Shape;582;p45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83" name="Google Shape;583;p4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4" name="Google Shape;584;p4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8" name="Google Shape;588;p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6"/>
          <p:cNvSpPr txBox="1">
            <a:spLocks noGrp="1"/>
          </p:cNvSpPr>
          <p:nvPr>
            <p:ph type="title" idx="4294967295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94" name="Google Shape;594;p4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595" name="Google Shape;595;p46"/>
          <p:cNvGrpSpPr/>
          <p:nvPr/>
        </p:nvGrpSpPr>
        <p:grpSpPr>
          <a:xfrm>
            <a:off x="1166175" y="1686351"/>
            <a:ext cx="3303735" cy="2970121"/>
            <a:chOff x="3778727" y="4460423"/>
            <a:chExt cx="720160" cy="647438"/>
          </a:xfrm>
        </p:grpSpPr>
        <p:sp>
          <p:nvSpPr>
            <p:cNvPr id="596" name="Google Shape;596;p46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Hind"/>
                  <a:ea typeface="Hind"/>
                  <a:cs typeface="Hind"/>
                  <a:sym typeface="Hind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Hind"/>
                  <a:ea typeface="Hind"/>
                  <a:cs typeface="Hind"/>
                  <a:sym typeface="Hind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Hind"/>
                  <a:ea typeface="Hind"/>
                  <a:cs typeface="Hind"/>
                  <a:sym typeface="Hind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Hind"/>
                  <a:ea typeface="Hind"/>
                  <a:cs typeface="Hind"/>
                  <a:sym typeface="Hind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Hind"/>
                  <a:ea typeface="Hind"/>
                  <a:cs typeface="Hind"/>
                  <a:sym typeface="Hind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Hind"/>
                  <a:ea typeface="Hind"/>
                  <a:cs typeface="Hind"/>
                  <a:sym typeface="Hind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</p:grpSp>
      <p:cxnSp>
        <p:nvCxnSpPr>
          <p:cNvPr id="603" name="Google Shape;603;p46"/>
          <p:cNvCxnSpPr/>
          <p:nvPr/>
        </p:nvCxnSpPr>
        <p:spPr>
          <a:xfrm>
            <a:off x="4397064" y="2178436"/>
            <a:ext cx="967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4" name="Google Shape;604;p46"/>
          <p:cNvSpPr txBox="1"/>
          <p:nvPr/>
        </p:nvSpPr>
        <p:spPr>
          <a:xfrm>
            <a:off x="5421197" y="2020902"/>
            <a:ext cx="25515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Insert your content</a:t>
            </a:r>
            <a:endParaRPr sz="10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605" name="Google Shape;605;p46"/>
          <p:cNvCxnSpPr/>
          <p:nvPr/>
        </p:nvCxnSpPr>
        <p:spPr>
          <a:xfrm>
            <a:off x="4254524" y="2619426"/>
            <a:ext cx="1110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6" name="Google Shape;606;p46"/>
          <p:cNvSpPr txBox="1"/>
          <p:nvPr/>
        </p:nvSpPr>
        <p:spPr>
          <a:xfrm>
            <a:off x="5421197" y="2461883"/>
            <a:ext cx="25515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Insert your content</a:t>
            </a:r>
            <a:endParaRPr sz="10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607" name="Google Shape;607;p46"/>
          <p:cNvCxnSpPr/>
          <p:nvPr/>
        </p:nvCxnSpPr>
        <p:spPr>
          <a:xfrm>
            <a:off x="4051963" y="3060416"/>
            <a:ext cx="1312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8" name="Google Shape;608;p46"/>
          <p:cNvSpPr txBox="1"/>
          <p:nvPr/>
        </p:nvSpPr>
        <p:spPr>
          <a:xfrm>
            <a:off x="5421197" y="2902864"/>
            <a:ext cx="25515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Insert your content</a:t>
            </a:r>
            <a:endParaRPr sz="10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609" name="Google Shape;609;p46"/>
          <p:cNvCxnSpPr/>
          <p:nvPr/>
        </p:nvCxnSpPr>
        <p:spPr>
          <a:xfrm>
            <a:off x="3879413" y="3501384"/>
            <a:ext cx="14853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10" name="Google Shape;610;p46"/>
          <p:cNvSpPr txBox="1"/>
          <p:nvPr/>
        </p:nvSpPr>
        <p:spPr>
          <a:xfrm>
            <a:off x="5421197" y="3343845"/>
            <a:ext cx="25515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Insert your content</a:t>
            </a:r>
            <a:endParaRPr sz="10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611" name="Google Shape;611;p46"/>
          <p:cNvCxnSpPr/>
          <p:nvPr/>
        </p:nvCxnSpPr>
        <p:spPr>
          <a:xfrm>
            <a:off x="3691846" y="3942374"/>
            <a:ext cx="16728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12" name="Google Shape;612;p46"/>
          <p:cNvSpPr txBox="1"/>
          <p:nvPr/>
        </p:nvSpPr>
        <p:spPr>
          <a:xfrm>
            <a:off x="5421197" y="3784826"/>
            <a:ext cx="25515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Insert your content</a:t>
            </a:r>
            <a:endParaRPr sz="10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613" name="Google Shape;613;p46"/>
          <p:cNvCxnSpPr/>
          <p:nvPr/>
        </p:nvCxnSpPr>
        <p:spPr>
          <a:xfrm>
            <a:off x="3496794" y="4383342"/>
            <a:ext cx="1860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14" name="Google Shape;614;p46"/>
          <p:cNvSpPr txBox="1"/>
          <p:nvPr/>
        </p:nvSpPr>
        <p:spPr>
          <a:xfrm>
            <a:off x="5421197" y="4225807"/>
            <a:ext cx="25515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Insert your content</a:t>
            </a:r>
            <a:endParaRPr sz="10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"/>
          <p:cNvSpPr txBox="1">
            <a:spLocks noGrp="1"/>
          </p:cNvSpPr>
          <p:nvPr>
            <p:ph type="title" idx="4294967295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20" name="Google Shape;620;p4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621" name="Google Shape;621;p47"/>
          <p:cNvPicPr preferRelativeResize="0"/>
          <p:nvPr/>
        </p:nvPicPr>
        <p:blipFill>
          <a:blip r:embed="rId3"/>
          <a:srcRect l="17877" r="17877"/>
          <a:stretch/>
        </p:blipFill>
        <p:spPr>
          <a:xfrm>
            <a:off x="1211400" y="1796500"/>
            <a:ext cx="1346700" cy="1346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2" name="Google Shape;622;p47"/>
          <p:cNvSpPr txBox="1"/>
          <p:nvPr/>
        </p:nvSpPr>
        <p:spPr>
          <a:xfrm>
            <a:off x="1215944" y="3260404"/>
            <a:ext cx="13467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Imani Jackson</a:t>
            </a:r>
            <a:br>
              <a:rPr lang="en">
                <a:latin typeface="Hind"/>
                <a:ea typeface="Hind"/>
                <a:cs typeface="Hind"/>
                <a:sym typeface="Hind"/>
              </a:rPr>
            </a:br>
            <a:r>
              <a:rPr lang="en" sz="8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JOB TITLE</a:t>
            </a:r>
            <a:endParaRPr sz="8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Blue is the colour of the clear sky and the deep sea</a:t>
            </a:r>
            <a:endParaRPr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623" name="Google Shape;623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1443" y="1796500"/>
            <a:ext cx="1346700" cy="1346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4" name="Google Shape;624;p47"/>
          <p:cNvSpPr txBox="1"/>
          <p:nvPr/>
        </p:nvSpPr>
        <p:spPr>
          <a:xfrm>
            <a:off x="3005987" y="3260404"/>
            <a:ext cx="13467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Marcos Galán</a:t>
            </a:r>
            <a:br>
              <a:rPr lang="en">
                <a:latin typeface="Hind"/>
                <a:ea typeface="Hind"/>
                <a:cs typeface="Hind"/>
                <a:sym typeface="Hind"/>
              </a:rPr>
            </a:br>
            <a:r>
              <a:rPr lang="en" sz="8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JOB TITLE</a:t>
            </a:r>
            <a:endParaRPr sz="8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Blue is the colour of the clear sky and the deep sea</a:t>
            </a:r>
            <a:endParaRPr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625" name="Google Shape;625;p47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791487" y="1796500"/>
            <a:ext cx="1346700" cy="1346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6" name="Google Shape;626;p47"/>
          <p:cNvSpPr txBox="1"/>
          <p:nvPr/>
        </p:nvSpPr>
        <p:spPr>
          <a:xfrm>
            <a:off x="4796030" y="3260404"/>
            <a:ext cx="13467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Ixchel Valdía</a:t>
            </a:r>
            <a:br>
              <a:rPr lang="en">
                <a:latin typeface="Hind"/>
                <a:ea typeface="Hind"/>
                <a:cs typeface="Hind"/>
                <a:sym typeface="Hind"/>
              </a:rPr>
            </a:br>
            <a:r>
              <a:rPr lang="en" sz="8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JOB TITLE</a:t>
            </a:r>
            <a:endParaRPr sz="8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Blue is the colour of the clear sky and the deep sea</a:t>
            </a:r>
            <a:endParaRPr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627" name="Google Shape;627;p47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581530" y="1796500"/>
            <a:ext cx="1346700" cy="1346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8" name="Google Shape;628;p47"/>
          <p:cNvSpPr txBox="1"/>
          <p:nvPr/>
        </p:nvSpPr>
        <p:spPr>
          <a:xfrm>
            <a:off x="6586074" y="3260404"/>
            <a:ext cx="13467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Nils Årud</a:t>
            </a:r>
            <a:br>
              <a:rPr lang="en">
                <a:latin typeface="Hind"/>
                <a:ea typeface="Hind"/>
                <a:cs typeface="Hind"/>
                <a:sym typeface="Hind"/>
              </a:rPr>
            </a:br>
            <a:r>
              <a:rPr lang="en" sz="8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JOB TITLE</a:t>
            </a:r>
            <a:endParaRPr sz="8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Blue is the colour of the clear sky and the deep sea</a:t>
            </a:r>
            <a:endParaRPr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8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34" name="Google Shape;634;p48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5" name="Google Shape;635;p48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36" name="Google Shape;636;p48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8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8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8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8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8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8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8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8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8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8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8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8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8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8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8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48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8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8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48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48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8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8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48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8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8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48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48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48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48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48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8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8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8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48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48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48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48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48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48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8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8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48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48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48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8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82" name="Google Shape;682;p4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683" name="Google Shape;683;p48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84" name="Google Shape;684;p48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8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8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8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48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48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48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48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48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8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8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48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48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48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48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48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48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48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48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48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48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48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06" name="Google Shape;706;p48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07" name="Google Shape;707;p48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08" name="Google Shape;708;p48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LOW VALUE 1</a:t>
            </a:r>
            <a:endParaRPr sz="8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09" name="Google Shape;709;p48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HIGH VALUE 1</a:t>
            </a:r>
            <a:endParaRPr sz="8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0" name="Google Shape;710;p48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LOW VALUE 2</a:t>
            </a:r>
            <a:endParaRPr sz="8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1" name="Google Shape;711;p48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HIGH VALUE 2</a:t>
            </a:r>
            <a:endParaRPr sz="8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2" name="Google Shape;712;p48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7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Our company</a:t>
            </a:r>
            <a:endParaRPr sz="8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3" name="Google Shape;713;p48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Competitor</a:t>
            </a:r>
            <a:endParaRPr sz="8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4" name="Google Shape;714;p48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Competitor</a:t>
            </a:r>
            <a:endParaRPr sz="8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5" name="Google Shape;715;p48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Competitor</a:t>
            </a:r>
            <a:endParaRPr sz="8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6" name="Google Shape;716;p48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Competitor</a:t>
            </a:r>
            <a:endParaRPr sz="8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7" name="Google Shape;717;p48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Competitor</a:t>
            </a:r>
            <a:endParaRPr sz="8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8" name="Google Shape;718;p48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Competitor</a:t>
            </a:r>
            <a:endParaRPr sz="8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9"/>
          <p:cNvSpPr txBox="1">
            <a:spLocks noGrp="1"/>
          </p:cNvSpPr>
          <p:nvPr>
            <p:ph type="title" idx="4294967295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24" name="Google Shape;724;p4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725" name="Google Shape;725;p49"/>
          <p:cNvGraphicFramePr/>
          <p:nvPr/>
        </p:nvGraphicFramePr>
        <p:xfrm>
          <a:off x="1172950" y="1695425"/>
          <a:ext cx="6627650" cy="2986825"/>
        </p:xfrm>
        <a:graphic>
          <a:graphicData uri="http://schemas.openxmlformats.org/drawingml/2006/table">
            <a:tbl>
              <a:tblPr>
                <a:noFill/>
                <a:tableStyleId>{AAE8F339-490C-4B82-AF5F-436D9ACFEC75}</a:tableStyleId>
              </a:tblPr>
              <a:tblGrid>
                <a:gridCol w="73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09:00 - 09:45</a:t>
                      </a:r>
                      <a:endParaRPr sz="7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50"/>
          <p:cNvGrpSpPr/>
          <p:nvPr/>
        </p:nvGrpSpPr>
        <p:grpSpPr>
          <a:xfrm>
            <a:off x="1063545" y="422362"/>
            <a:ext cx="302266" cy="382273"/>
            <a:chOff x="584925" y="238125"/>
            <a:chExt cx="415200" cy="525100"/>
          </a:xfrm>
        </p:grpSpPr>
        <p:sp>
          <p:nvSpPr>
            <p:cNvPr id="731" name="Google Shape;731;p5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50"/>
          <p:cNvGrpSpPr/>
          <p:nvPr/>
        </p:nvGrpSpPr>
        <p:grpSpPr>
          <a:xfrm>
            <a:off x="1543589" y="477908"/>
            <a:ext cx="323614" cy="269396"/>
            <a:chOff x="1244325" y="314425"/>
            <a:chExt cx="444525" cy="370050"/>
          </a:xfrm>
        </p:grpSpPr>
        <p:sp>
          <p:nvSpPr>
            <p:cNvPr id="738" name="Google Shape;738;p5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50"/>
          <p:cNvGrpSpPr/>
          <p:nvPr/>
        </p:nvGrpSpPr>
        <p:grpSpPr>
          <a:xfrm>
            <a:off x="2041431" y="476580"/>
            <a:ext cx="309400" cy="272054"/>
            <a:chOff x="1928175" y="312600"/>
            <a:chExt cx="425000" cy="373700"/>
          </a:xfrm>
        </p:grpSpPr>
        <p:sp>
          <p:nvSpPr>
            <p:cNvPr id="741" name="Google Shape;741;p5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50"/>
          <p:cNvSpPr/>
          <p:nvPr/>
        </p:nvSpPr>
        <p:spPr>
          <a:xfrm>
            <a:off x="2560122" y="466801"/>
            <a:ext cx="253380" cy="29160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50"/>
          <p:cNvSpPr/>
          <p:nvPr/>
        </p:nvSpPr>
        <p:spPr>
          <a:xfrm>
            <a:off x="3068163" y="467693"/>
            <a:ext cx="218728" cy="289817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5" name="Google Shape;745;p50"/>
          <p:cNvGrpSpPr/>
          <p:nvPr/>
        </p:nvGrpSpPr>
        <p:grpSpPr>
          <a:xfrm>
            <a:off x="3490497" y="462365"/>
            <a:ext cx="355628" cy="300500"/>
            <a:chOff x="3918650" y="293075"/>
            <a:chExt cx="488500" cy="412775"/>
          </a:xfrm>
        </p:grpSpPr>
        <p:sp>
          <p:nvSpPr>
            <p:cNvPr id="746" name="Google Shape;746;p5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50"/>
          <p:cNvGrpSpPr/>
          <p:nvPr/>
        </p:nvGrpSpPr>
        <p:grpSpPr>
          <a:xfrm>
            <a:off x="4012783" y="439688"/>
            <a:ext cx="292510" cy="345836"/>
            <a:chOff x="4636075" y="261925"/>
            <a:chExt cx="401800" cy="475050"/>
          </a:xfrm>
        </p:grpSpPr>
        <p:sp>
          <p:nvSpPr>
            <p:cNvPr id="750" name="Google Shape;750;p5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50"/>
          <p:cNvSpPr/>
          <p:nvPr/>
        </p:nvSpPr>
        <p:spPr>
          <a:xfrm>
            <a:off x="4482088" y="466346"/>
            <a:ext cx="335171" cy="292510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5" name="Google Shape;755;p50"/>
          <p:cNvGrpSpPr/>
          <p:nvPr/>
        </p:nvGrpSpPr>
        <p:grpSpPr>
          <a:xfrm>
            <a:off x="4993799" y="468590"/>
            <a:ext cx="293384" cy="287596"/>
            <a:chOff x="5983625" y="301625"/>
            <a:chExt cx="403000" cy="395050"/>
          </a:xfrm>
        </p:grpSpPr>
        <p:sp>
          <p:nvSpPr>
            <p:cNvPr id="756" name="Google Shape;756;p5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50"/>
          <p:cNvGrpSpPr/>
          <p:nvPr/>
        </p:nvGrpSpPr>
        <p:grpSpPr>
          <a:xfrm>
            <a:off x="5486746" y="466351"/>
            <a:ext cx="288943" cy="288506"/>
            <a:chOff x="6660750" y="298550"/>
            <a:chExt cx="396900" cy="396300"/>
          </a:xfrm>
        </p:grpSpPr>
        <p:sp>
          <p:nvSpPr>
            <p:cNvPr id="777" name="Google Shape;777;p5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50"/>
          <p:cNvGrpSpPr/>
          <p:nvPr/>
        </p:nvGrpSpPr>
        <p:grpSpPr>
          <a:xfrm>
            <a:off x="1063545" y="920641"/>
            <a:ext cx="302266" cy="365838"/>
            <a:chOff x="584925" y="922575"/>
            <a:chExt cx="415200" cy="502525"/>
          </a:xfrm>
        </p:grpSpPr>
        <p:sp>
          <p:nvSpPr>
            <p:cNvPr id="780" name="Google Shape;780;p5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50"/>
          <p:cNvGrpSpPr/>
          <p:nvPr/>
        </p:nvGrpSpPr>
        <p:grpSpPr>
          <a:xfrm>
            <a:off x="1545372" y="912197"/>
            <a:ext cx="320065" cy="381399"/>
            <a:chOff x="1246775" y="910975"/>
            <a:chExt cx="439650" cy="523900"/>
          </a:xfrm>
        </p:grpSpPr>
        <p:sp>
          <p:nvSpPr>
            <p:cNvPr id="784" name="Google Shape;784;p5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50"/>
          <p:cNvGrpSpPr/>
          <p:nvPr/>
        </p:nvGrpSpPr>
        <p:grpSpPr>
          <a:xfrm>
            <a:off x="2040103" y="973530"/>
            <a:ext cx="312057" cy="259605"/>
            <a:chOff x="1926350" y="995225"/>
            <a:chExt cx="428650" cy="356600"/>
          </a:xfrm>
        </p:grpSpPr>
        <p:sp>
          <p:nvSpPr>
            <p:cNvPr id="788" name="Google Shape;788;p5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2" name="Google Shape;792;p50"/>
          <p:cNvSpPr/>
          <p:nvPr/>
        </p:nvSpPr>
        <p:spPr>
          <a:xfrm>
            <a:off x="2534333" y="951729"/>
            <a:ext cx="304959" cy="303176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50"/>
          <p:cNvSpPr/>
          <p:nvPr/>
        </p:nvSpPr>
        <p:spPr>
          <a:xfrm>
            <a:off x="3025503" y="966853"/>
            <a:ext cx="304049" cy="272945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50"/>
          <p:cNvSpPr/>
          <p:nvPr/>
        </p:nvSpPr>
        <p:spPr>
          <a:xfrm>
            <a:off x="3520659" y="969073"/>
            <a:ext cx="295168" cy="268486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50"/>
          <p:cNvSpPr/>
          <p:nvPr/>
        </p:nvSpPr>
        <p:spPr>
          <a:xfrm>
            <a:off x="4021147" y="971730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50"/>
          <p:cNvGrpSpPr/>
          <p:nvPr/>
        </p:nvGrpSpPr>
        <p:grpSpPr>
          <a:xfrm>
            <a:off x="4497740" y="953984"/>
            <a:ext cx="304049" cy="304486"/>
            <a:chOff x="5302225" y="968375"/>
            <a:chExt cx="417650" cy="418250"/>
          </a:xfrm>
        </p:grpSpPr>
        <p:sp>
          <p:nvSpPr>
            <p:cNvPr id="797" name="Google Shape;797;p5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50"/>
          <p:cNvGrpSpPr/>
          <p:nvPr/>
        </p:nvGrpSpPr>
        <p:grpSpPr>
          <a:xfrm>
            <a:off x="4952012" y="919750"/>
            <a:ext cx="376958" cy="367167"/>
            <a:chOff x="5926225" y="921350"/>
            <a:chExt cx="517800" cy="504350"/>
          </a:xfrm>
        </p:grpSpPr>
        <p:sp>
          <p:nvSpPr>
            <p:cNvPr id="800" name="Google Shape;800;p5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50"/>
          <p:cNvGrpSpPr/>
          <p:nvPr/>
        </p:nvGrpSpPr>
        <p:grpSpPr>
          <a:xfrm>
            <a:off x="5455187" y="926866"/>
            <a:ext cx="352061" cy="352953"/>
            <a:chOff x="6617400" y="931125"/>
            <a:chExt cx="483600" cy="484825"/>
          </a:xfrm>
        </p:grpSpPr>
        <p:sp>
          <p:nvSpPr>
            <p:cNvPr id="803" name="Google Shape;803;p5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50"/>
          <p:cNvGrpSpPr/>
          <p:nvPr/>
        </p:nvGrpSpPr>
        <p:grpSpPr>
          <a:xfrm>
            <a:off x="1044872" y="1474922"/>
            <a:ext cx="339612" cy="238274"/>
            <a:chOff x="559275" y="1683950"/>
            <a:chExt cx="466500" cy="327300"/>
          </a:xfrm>
        </p:grpSpPr>
        <p:sp>
          <p:nvSpPr>
            <p:cNvPr id="806" name="Google Shape;806;p5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50"/>
          <p:cNvGrpSpPr/>
          <p:nvPr/>
        </p:nvGrpSpPr>
        <p:grpSpPr>
          <a:xfrm>
            <a:off x="1535599" y="1427821"/>
            <a:ext cx="339612" cy="332496"/>
            <a:chOff x="1233350" y="1619250"/>
            <a:chExt cx="466500" cy="456725"/>
          </a:xfrm>
        </p:grpSpPr>
        <p:sp>
          <p:nvSpPr>
            <p:cNvPr id="809" name="Google Shape;809;p5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50"/>
          <p:cNvGrpSpPr/>
          <p:nvPr/>
        </p:nvGrpSpPr>
        <p:grpSpPr>
          <a:xfrm>
            <a:off x="2036991" y="1434919"/>
            <a:ext cx="318282" cy="318282"/>
            <a:chOff x="1922075" y="1629000"/>
            <a:chExt cx="437200" cy="437200"/>
          </a:xfrm>
        </p:grpSpPr>
        <p:sp>
          <p:nvSpPr>
            <p:cNvPr id="814" name="Google Shape;814;p5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50"/>
          <p:cNvGrpSpPr/>
          <p:nvPr/>
        </p:nvGrpSpPr>
        <p:grpSpPr>
          <a:xfrm>
            <a:off x="2526389" y="1433590"/>
            <a:ext cx="320939" cy="320939"/>
            <a:chOff x="2594325" y="1627175"/>
            <a:chExt cx="440850" cy="440850"/>
          </a:xfrm>
        </p:grpSpPr>
        <p:sp>
          <p:nvSpPr>
            <p:cNvPr id="817" name="Google Shape;817;p5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50"/>
          <p:cNvSpPr/>
          <p:nvPr/>
        </p:nvSpPr>
        <p:spPr>
          <a:xfrm>
            <a:off x="3031272" y="1447795"/>
            <a:ext cx="292510" cy="292492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1" name="Google Shape;821;p50"/>
          <p:cNvGrpSpPr/>
          <p:nvPr/>
        </p:nvGrpSpPr>
        <p:grpSpPr>
          <a:xfrm>
            <a:off x="3538072" y="1895584"/>
            <a:ext cx="260478" cy="368950"/>
            <a:chOff x="3984000" y="1594200"/>
            <a:chExt cx="357800" cy="506800"/>
          </a:xfrm>
        </p:grpSpPr>
        <p:sp>
          <p:nvSpPr>
            <p:cNvPr id="822" name="Google Shape;822;p5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50"/>
          <p:cNvGrpSpPr/>
          <p:nvPr/>
        </p:nvGrpSpPr>
        <p:grpSpPr>
          <a:xfrm>
            <a:off x="3987448" y="1488700"/>
            <a:ext cx="343179" cy="210720"/>
            <a:chOff x="4601275" y="1702875"/>
            <a:chExt cx="471400" cy="289450"/>
          </a:xfrm>
        </p:grpSpPr>
        <p:sp>
          <p:nvSpPr>
            <p:cNvPr id="825" name="Google Shape;825;p5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50"/>
          <p:cNvGrpSpPr/>
          <p:nvPr/>
        </p:nvGrpSpPr>
        <p:grpSpPr>
          <a:xfrm>
            <a:off x="4494628" y="1437139"/>
            <a:ext cx="310274" cy="313841"/>
            <a:chOff x="5297950" y="1632050"/>
            <a:chExt cx="426200" cy="431100"/>
          </a:xfrm>
        </p:grpSpPr>
        <p:sp>
          <p:nvSpPr>
            <p:cNvPr id="831" name="Google Shape;831;p5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50"/>
          <p:cNvGrpSpPr/>
          <p:nvPr/>
        </p:nvGrpSpPr>
        <p:grpSpPr>
          <a:xfrm>
            <a:off x="4984462" y="1427821"/>
            <a:ext cx="312057" cy="332496"/>
            <a:chOff x="5970800" y="1619250"/>
            <a:chExt cx="428650" cy="456725"/>
          </a:xfrm>
        </p:grpSpPr>
        <p:sp>
          <p:nvSpPr>
            <p:cNvPr id="834" name="Google Shape;834;p5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50"/>
          <p:cNvGrpSpPr/>
          <p:nvPr/>
        </p:nvGrpSpPr>
        <p:grpSpPr>
          <a:xfrm>
            <a:off x="5460975" y="1423817"/>
            <a:ext cx="349822" cy="319155"/>
            <a:chOff x="6625350" y="1613750"/>
            <a:chExt cx="480525" cy="438400"/>
          </a:xfrm>
        </p:grpSpPr>
        <p:sp>
          <p:nvSpPr>
            <p:cNvPr id="840" name="Google Shape;840;p5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50"/>
          <p:cNvGrpSpPr/>
          <p:nvPr/>
        </p:nvGrpSpPr>
        <p:grpSpPr>
          <a:xfrm>
            <a:off x="1082655" y="1942990"/>
            <a:ext cx="264046" cy="283611"/>
            <a:chOff x="611175" y="2326900"/>
            <a:chExt cx="362700" cy="389575"/>
          </a:xfrm>
        </p:grpSpPr>
        <p:sp>
          <p:nvSpPr>
            <p:cNvPr id="846" name="Google Shape;846;p5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0" name="Google Shape;850;p50"/>
          <p:cNvSpPr/>
          <p:nvPr/>
        </p:nvSpPr>
        <p:spPr>
          <a:xfrm>
            <a:off x="1566244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50"/>
          <p:cNvSpPr/>
          <p:nvPr/>
        </p:nvSpPr>
        <p:spPr>
          <a:xfrm>
            <a:off x="2056959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50"/>
          <p:cNvSpPr/>
          <p:nvPr/>
        </p:nvSpPr>
        <p:spPr>
          <a:xfrm>
            <a:off x="2547674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50"/>
          <p:cNvGrpSpPr/>
          <p:nvPr/>
        </p:nvGrpSpPr>
        <p:grpSpPr>
          <a:xfrm>
            <a:off x="3103347" y="1897654"/>
            <a:ext cx="148476" cy="370734"/>
            <a:chOff x="3386850" y="2264625"/>
            <a:chExt cx="203950" cy="509250"/>
          </a:xfrm>
        </p:grpSpPr>
        <p:sp>
          <p:nvSpPr>
            <p:cNvPr id="854" name="Google Shape;854;p5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50"/>
          <p:cNvGrpSpPr/>
          <p:nvPr/>
        </p:nvGrpSpPr>
        <p:grpSpPr>
          <a:xfrm>
            <a:off x="4098141" y="1944773"/>
            <a:ext cx="121794" cy="276494"/>
            <a:chOff x="4753325" y="2329350"/>
            <a:chExt cx="167300" cy="379800"/>
          </a:xfrm>
        </p:grpSpPr>
        <p:sp>
          <p:nvSpPr>
            <p:cNvPr id="857" name="Google Shape;857;p5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50"/>
          <p:cNvGrpSpPr/>
          <p:nvPr/>
        </p:nvGrpSpPr>
        <p:grpSpPr>
          <a:xfrm>
            <a:off x="3605175" y="1899419"/>
            <a:ext cx="126272" cy="367185"/>
            <a:chOff x="4076175" y="2267050"/>
            <a:chExt cx="173450" cy="504375"/>
          </a:xfrm>
        </p:grpSpPr>
        <p:sp>
          <p:nvSpPr>
            <p:cNvPr id="860" name="Google Shape;860;p5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" name="Google Shape;862;p50"/>
          <p:cNvSpPr/>
          <p:nvPr/>
        </p:nvSpPr>
        <p:spPr>
          <a:xfrm>
            <a:off x="4510534" y="1938056"/>
            <a:ext cx="278278" cy="293384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50"/>
          <p:cNvGrpSpPr/>
          <p:nvPr/>
        </p:nvGrpSpPr>
        <p:grpSpPr>
          <a:xfrm>
            <a:off x="4987575" y="1943427"/>
            <a:ext cx="305833" cy="282719"/>
            <a:chOff x="5975075" y="2327500"/>
            <a:chExt cx="420100" cy="388350"/>
          </a:xfrm>
        </p:grpSpPr>
        <p:sp>
          <p:nvSpPr>
            <p:cNvPr id="864" name="Google Shape;864;p5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50"/>
          <p:cNvGrpSpPr/>
          <p:nvPr/>
        </p:nvGrpSpPr>
        <p:grpSpPr>
          <a:xfrm>
            <a:off x="5537415" y="1934982"/>
            <a:ext cx="187606" cy="305833"/>
            <a:chOff x="6730350" y="2315900"/>
            <a:chExt cx="257700" cy="420100"/>
          </a:xfrm>
        </p:grpSpPr>
        <p:sp>
          <p:nvSpPr>
            <p:cNvPr id="867" name="Google Shape;867;p5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50"/>
          <p:cNvGrpSpPr/>
          <p:nvPr/>
        </p:nvGrpSpPr>
        <p:grpSpPr>
          <a:xfrm>
            <a:off x="1167103" y="2402158"/>
            <a:ext cx="95150" cy="346728"/>
            <a:chOff x="727175" y="2957625"/>
            <a:chExt cx="130700" cy="476275"/>
          </a:xfrm>
        </p:grpSpPr>
        <p:sp>
          <p:nvSpPr>
            <p:cNvPr id="873" name="Google Shape;873;p5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5" name="Google Shape;875;p50"/>
          <p:cNvSpPr/>
          <p:nvPr/>
        </p:nvSpPr>
        <p:spPr>
          <a:xfrm>
            <a:off x="2050298" y="2388332"/>
            <a:ext cx="291600" cy="374283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50"/>
          <p:cNvSpPr/>
          <p:nvPr/>
        </p:nvSpPr>
        <p:spPr>
          <a:xfrm>
            <a:off x="1597365" y="2388332"/>
            <a:ext cx="216034" cy="374283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50"/>
          <p:cNvGrpSpPr/>
          <p:nvPr/>
        </p:nvGrpSpPr>
        <p:grpSpPr>
          <a:xfrm>
            <a:off x="2518381" y="2413260"/>
            <a:ext cx="336955" cy="324506"/>
            <a:chOff x="2583325" y="2972875"/>
            <a:chExt cx="462850" cy="445750"/>
          </a:xfrm>
        </p:grpSpPr>
        <p:sp>
          <p:nvSpPr>
            <p:cNvPr id="878" name="Google Shape;878;p5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50"/>
          <p:cNvGrpSpPr/>
          <p:nvPr/>
        </p:nvGrpSpPr>
        <p:grpSpPr>
          <a:xfrm>
            <a:off x="2997550" y="2461726"/>
            <a:ext cx="360069" cy="227591"/>
            <a:chOff x="3241525" y="3039450"/>
            <a:chExt cx="494600" cy="312625"/>
          </a:xfrm>
        </p:grpSpPr>
        <p:sp>
          <p:nvSpPr>
            <p:cNvPr id="881" name="Google Shape;881;p5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50"/>
          <p:cNvSpPr/>
          <p:nvPr/>
        </p:nvSpPr>
        <p:spPr>
          <a:xfrm>
            <a:off x="4004258" y="2420781"/>
            <a:ext cx="309400" cy="309382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50"/>
          <p:cNvGrpSpPr/>
          <p:nvPr/>
        </p:nvGrpSpPr>
        <p:grpSpPr>
          <a:xfrm>
            <a:off x="4463506" y="2437720"/>
            <a:ext cx="372518" cy="275603"/>
            <a:chOff x="5255200" y="3006475"/>
            <a:chExt cx="511700" cy="378575"/>
          </a:xfrm>
        </p:grpSpPr>
        <p:sp>
          <p:nvSpPr>
            <p:cNvPr id="885" name="Google Shape;885;p5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50"/>
          <p:cNvGrpSpPr/>
          <p:nvPr/>
        </p:nvGrpSpPr>
        <p:grpSpPr>
          <a:xfrm>
            <a:off x="3517615" y="2421723"/>
            <a:ext cx="301392" cy="307598"/>
            <a:chOff x="3955900" y="2984500"/>
            <a:chExt cx="414000" cy="422525"/>
          </a:xfrm>
        </p:grpSpPr>
        <p:sp>
          <p:nvSpPr>
            <p:cNvPr id="888" name="Google Shape;888;p5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1" name="Google Shape;891;p50"/>
          <p:cNvSpPr/>
          <p:nvPr/>
        </p:nvSpPr>
        <p:spPr>
          <a:xfrm>
            <a:off x="1047975" y="2933719"/>
            <a:ext cx="336937" cy="26493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50"/>
          <p:cNvSpPr/>
          <p:nvPr/>
        </p:nvSpPr>
        <p:spPr>
          <a:xfrm>
            <a:off x="5023033" y="2406549"/>
            <a:ext cx="234707" cy="33784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3" name="Google Shape;893;p50"/>
          <p:cNvGrpSpPr/>
          <p:nvPr/>
        </p:nvGrpSpPr>
        <p:grpSpPr>
          <a:xfrm>
            <a:off x="5516084" y="2417264"/>
            <a:ext cx="230266" cy="327181"/>
            <a:chOff x="6701050" y="2978375"/>
            <a:chExt cx="316300" cy="449425"/>
          </a:xfrm>
        </p:grpSpPr>
        <p:sp>
          <p:nvSpPr>
            <p:cNvPr id="894" name="Google Shape;894;p5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50"/>
          <p:cNvGrpSpPr/>
          <p:nvPr/>
        </p:nvGrpSpPr>
        <p:grpSpPr>
          <a:xfrm>
            <a:off x="1541368" y="2956002"/>
            <a:ext cx="328073" cy="220493"/>
            <a:chOff x="1241275" y="3718400"/>
            <a:chExt cx="450650" cy="302875"/>
          </a:xfrm>
        </p:grpSpPr>
        <p:sp>
          <p:nvSpPr>
            <p:cNvPr id="897" name="Google Shape;897;p5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50"/>
          <p:cNvGrpSpPr/>
          <p:nvPr/>
        </p:nvGrpSpPr>
        <p:grpSpPr>
          <a:xfrm>
            <a:off x="2036554" y="2939112"/>
            <a:ext cx="319155" cy="254709"/>
            <a:chOff x="1921475" y="3695200"/>
            <a:chExt cx="438400" cy="349875"/>
          </a:xfrm>
        </p:grpSpPr>
        <p:sp>
          <p:nvSpPr>
            <p:cNvPr id="902" name="Google Shape;902;p5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50"/>
          <p:cNvGrpSpPr/>
          <p:nvPr/>
        </p:nvGrpSpPr>
        <p:grpSpPr>
          <a:xfrm>
            <a:off x="2530393" y="2935108"/>
            <a:ext cx="312931" cy="262280"/>
            <a:chOff x="2599825" y="3689700"/>
            <a:chExt cx="429850" cy="360275"/>
          </a:xfrm>
        </p:grpSpPr>
        <p:sp>
          <p:nvSpPr>
            <p:cNvPr id="906" name="Google Shape;906;p5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50"/>
          <p:cNvGrpSpPr/>
          <p:nvPr/>
        </p:nvGrpSpPr>
        <p:grpSpPr>
          <a:xfrm>
            <a:off x="3036225" y="2907990"/>
            <a:ext cx="282719" cy="295168"/>
            <a:chOff x="3294650" y="3652450"/>
            <a:chExt cx="388350" cy="405450"/>
          </a:xfrm>
        </p:grpSpPr>
        <p:sp>
          <p:nvSpPr>
            <p:cNvPr id="909" name="Google Shape;909;p5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50"/>
          <p:cNvGrpSpPr/>
          <p:nvPr/>
        </p:nvGrpSpPr>
        <p:grpSpPr>
          <a:xfrm>
            <a:off x="3503401" y="2945337"/>
            <a:ext cx="329820" cy="241823"/>
            <a:chOff x="3936375" y="3703750"/>
            <a:chExt cx="453050" cy="332175"/>
          </a:xfrm>
        </p:grpSpPr>
        <p:sp>
          <p:nvSpPr>
            <p:cNvPr id="913" name="Google Shape;913;p5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50"/>
          <p:cNvGrpSpPr/>
          <p:nvPr/>
        </p:nvGrpSpPr>
        <p:grpSpPr>
          <a:xfrm>
            <a:off x="3994128" y="2945337"/>
            <a:ext cx="329820" cy="241823"/>
            <a:chOff x="4610450" y="3703750"/>
            <a:chExt cx="453050" cy="332175"/>
          </a:xfrm>
        </p:grpSpPr>
        <p:sp>
          <p:nvSpPr>
            <p:cNvPr id="919" name="Google Shape;919;p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50"/>
          <p:cNvGrpSpPr/>
          <p:nvPr/>
        </p:nvGrpSpPr>
        <p:grpSpPr>
          <a:xfrm>
            <a:off x="4496411" y="2920894"/>
            <a:ext cx="306706" cy="290709"/>
            <a:chOff x="5300400" y="3670175"/>
            <a:chExt cx="421300" cy="399325"/>
          </a:xfrm>
        </p:grpSpPr>
        <p:sp>
          <p:nvSpPr>
            <p:cNvPr id="922" name="Google Shape;922;p5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50"/>
          <p:cNvSpPr/>
          <p:nvPr/>
        </p:nvSpPr>
        <p:spPr>
          <a:xfrm>
            <a:off x="4969690" y="2895499"/>
            <a:ext cx="341396" cy="34137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50"/>
          <p:cNvGrpSpPr/>
          <p:nvPr/>
        </p:nvGrpSpPr>
        <p:grpSpPr>
          <a:xfrm>
            <a:off x="5482305" y="2917327"/>
            <a:ext cx="297825" cy="297843"/>
            <a:chOff x="6654650" y="3665275"/>
            <a:chExt cx="409100" cy="409125"/>
          </a:xfrm>
        </p:grpSpPr>
        <p:sp>
          <p:nvSpPr>
            <p:cNvPr id="929" name="Google Shape;929;p5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50"/>
          <p:cNvGrpSpPr/>
          <p:nvPr/>
        </p:nvGrpSpPr>
        <p:grpSpPr>
          <a:xfrm>
            <a:off x="1053317" y="3395605"/>
            <a:ext cx="322722" cy="322741"/>
            <a:chOff x="570875" y="4322250"/>
            <a:chExt cx="443300" cy="443325"/>
          </a:xfrm>
        </p:grpSpPr>
        <p:sp>
          <p:nvSpPr>
            <p:cNvPr id="932" name="Google Shape;932;p5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50"/>
          <p:cNvSpPr/>
          <p:nvPr/>
        </p:nvSpPr>
        <p:spPr>
          <a:xfrm>
            <a:off x="1530682" y="3458212"/>
            <a:ext cx="349404" cy="19737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50"/>
          <p:cNvGrpSpPr/>
          <p:nvPr/>
        </p:nvGrpSpPr>
        <p:grpSpPr>
          <a:xfrm>
            <a:off x="2078778" y="3371617"/>
            <a:ext cx="234707" cy="370716"/>
            <a:chOff x="1979475" y="4289300"/>
            <a:chExt cx="322400" cy="509225"/>
          </a:xfrm>
        </p:grpSpPr>
        <p:sp>
          <p:nvSpPr>
            <p:cNvPr id="938" name="Google Shape;938;p5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50"/>
          <p:cNvGrpSpPr/>
          <p:nvPr/>
        </p:nvGrpSpPr>
        <p:grpSpPr>
          <a:xfrm>
            <a:off x="2548611" y="3376495"/>
            <a:ext cx="276931" cy="360961"/>
            <a:chOff x="2624850" y="4296000"/>
            <a:chExt cx="380400" cy="495825"/>
          </a:xfrm>
        </p:grpSpPr>
        <p:sp>
          <p:nvSpPr>
            <p:cNvPr id="942" name="Google Shape;942;p5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5" name="Google Shape;945;p50"/>
          <p:cNvSpPr/>
          <p:nvPr/>
        </p:nvSpPr>
        <p:spPr>
          <a:xfrm>
            <a:off x="3520222" y="3408873"/>
            <a:ext cx="296041" cy="296059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50"/>
          <p:cNvSpPr/>
          <p:nvPr/>
        </p:nvSpPr>
        <p:spPr>
          <a:xfrm>
            <a:off x="3029507" y="3427546"/>
            <a:ext cx="296041" cy="25871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0"/>
          <p:cNvSpPr/>
          <p:nvPr/>
        </p:nvSpPr>
        <p:spPr>
          <a:xfrm>
            <a:off x="4009590" y="3407545"/>
            <a:ext cx="298735" cy="298717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8" name="Google Shape;948;p50"/>
          <p:cNvGrpSpPr/>
          <p:nvPr/>
        </p:nvGrpSpPr>
        <p:grpSpPr>
          <a:xfrm>
            <a:off x="4478630" y="3412057"/>
            <a:ext cx="342269" cy="289835"/>
            <a:chOff x="5275975" y="4344850"/>
            <a:chExt cx="470150" cy="398125"/>
          </a:xfrm>
        </p:grpSpPr>
        <p:sp>
          <p:nvSpPr>
            <p:cNvPr id="949" name="Google Shape;949;p5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50"/>
          <p:cNvSpPr/>
          <p:nvPr/>
        </p:nvSpPr>
        <p:spPr>
          <a:xfrm>
            <a:off x="4986579" y="3403104"/>
            <a:ext cx="307616" cy="307598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50"/>
          <p:cNvGrpSpPr/>
          <p:nvPr/>
        </p:nvGrpSpPr>
        <p:grpSpPr>
          <a:xfrm>
            <a:off x="5473405" y="3388507"/>
            <a:ext cx="315624" cy="336937"/>
            <a:chOff x="6642425" y="4312500"/>
            <a:chExt cx="433550" cy="462825"/>
          </a:xfrm>
        </p:grpSpPr>
        <p:sp>
          <p:nvSpPr>
            <p:cNvPr id="954" name="Google Shape;954;p5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7" name="Google Shape;957;p50"/>
          <p:cNvSpPr/>
          <p:nvPr/>
        </p:nvSpPr>
        <p:spPr>
          <a:xfrm>
            <a:off x="1011976" y="3928034"/>
            <a:ext cx="405387" cy="239166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8" name="Google Shape;958;p50"/>
          <p:cNvGrpSpPr/>
          <p:nvPr/>
        </p:nvGrpSpPr>
        <p:grpSpPr>
          <a:xfrm>
            <a:off x="1543589" y="3888570"/>
            <a:ext cx="323614" cy="318282"/>
            <a:chOff x="1244325" y="4999400"/>
            <a:chExt cx="444525" cy="437200"/>
          </a:xfrm>
        </p:grpSpPr>
        <p:sp>
          <p:nvSpPr>
            <p:cNvPr id="959" name="Google Shape;959;p5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50"/>
          <p:cNvGrpSpPr/>
          <p:nvPr/>
        </p:nvGrpSpPr>
        <p:grpSpPr>
          <a:xfrm>
            <a:off x="2063217" y="3878341"/>
            <a:ext cx="265829" cy="338720"/>
            <a:chOff x="1958100" y="4985350"/>
            <a:chExt cx="365150" cy="465275"/>
          </a:xfrm>
        </p:grpSpPr>
        <p:sp>
          <p:nvSpPr>
            <p:cNvPr id="965" name="Google Shape;965;p5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50"/>
          <p:cNvGrpSpPr/>
          <p:nvPr/>
        </p:nvGrpSpPr>
        <p:grpSpPr>
          <a:xfrm>
            <a:off x="2534378" y="3891227"/>
            <a:ext cx="304959" cy="313386"/>
            <a:chOff x="2605300" y="5003050"/>
            <a:chExt cx="418900" cy="430475"/>
          </a:xfrm>
        </p:grpSpPr>
        <p:sp>
          <p:nvSpPr>
            <p:cNvPr id="969" name="Google Shape;969;p5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50"/>
          <p:cNvGrpSpPr/>
          <p:nvPr/>
        </p:nvGrpSpPr>
        <p:grpSpPr>
          <a:xfrm>
            <a:off x="2995330" y="3897906"/>
            <a:ext cx="364510" cy="299608"/>
            <a:chOff x="3238475" y="5012225"/>
            <a:chExt cx="500700" cy="411550"/>
          </a:xfrm>
        </p:grpSpPr>
        <p:sp>
          <p:nvSpPr>
            <p:cNvPr id="973" name="Google Shape;973;p5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50"/>
          <p:cNvGrpSpPr/>
          <p:nvPr/>
        </p:nvGrpSpPr>
        <p:grpSpPr>
          <a:xfrm>
            <a:off x="3959002" y="3865893"/>
            <a:ext cx="400072" cy="363618"/>
            <a:chOff x="4562200" y="4968250"/>
            <a:chExt cx="549550" cy="499475"/>
          </a:xfrm>
        </p:grpSpPr>
        <p:sp>
          <p:nvSpPr>
            <p:cNvPr id="979" name="Google Shape;979;p5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50"/>
          <p:cNvGrpSpPr/>
          <p:nvPr/>
        </p:nvGrpSpPr>
        <p:grpSpPr>
          <a:xfrm>
            <a:off x="3529627" y="3886349"/>
            <a:ext cx="277368" cy="322267"/>
            <a:chOff x="3972400" y="4996350"/>
            <a:chExt cx="381000" cy="442675"/>
          </a:xfrm>
        </p:grpSpPr>
        <p:sp>
          <p:nvSpPr>
            <p:cNvPr id="985" name="Google Shape;985;p5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50"/>
          <p:cNvGrpSpPr/>
          <p:nvPr/>
        </p:nvGrpSpPr>
        <p:grpSpPr>
          <a:xfrm>
            <a:off x="4453295" y="3859231"/>
            <a:ext cx="392956" cy="376940"/>
            <a:chOff x="5241175" y="4959100"/>
            <a:chExt cx="539775" cy="517775"/>
          </a:xfrm>
        </p:grpSpPr>
        <p:sp>
          <p:nvSpPr>
            <p:cNvPr id="988" name="Google Shape;988;p5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0"/>
          <p:cNvSpPr/>
          <p:nvPr/>
        </p:nvSpPr>
        <p:spPr>
          <a:xfrm>
            <a:off x="4967470" y="3952040"/>
            <a:ext cx="345836" cy="191155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0"/>
          <p:cNvGrpSpPr/>
          <p:nvPr/>
        </p:nvGrpSpPr>
        <p:grpSpPr>
          <a:xfrm>
            <a:off x="5504527" y="3915233"/>
            <a:ext cx="252052" cy="289835"/>
            <a:chOff x="6685175" y="5036025"/>
            <a:chExt cx="346225" cy="398125"/>
          </a:xfrm>
        </p:grpSpPr>
        <p:sp>
          <p:nvSpPr>
            <p:cNvPr id="996" name="Google Shape;996;p5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50"/>
          <p:cNvGrpSpPr/>
          <p:nvPr/>
        </p:nvGrpSpPr>
        <p:grpSpPr>
          <a:xfrm>
            <a:off x="6131017" y="2563399"/>
            <a:ext cx="432570" cy="421334"/>
            <a:chOff x="5926225" y="921350"/>
            <a:chExt cx="517800" cy="504350"/>
          </a:xfrm>
        </p:grpSpPr>
        <p:sp>
          <p:nvSpPr>
            <p:cNvPr id="1002" name="Google Shape;1002;p5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04" name="Google Shape;1004;p50"/>
          <p:cNvSpPr/>
          <p:nvPr/>
        </p:nvSpPr>
        <p:spPr>
          <a:xfrm>
            <a:off x="6324938" y="27994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5" name="Google Shape;1005;p50"/>
          <p:cNvGrpSpPr/>
          <p:nvPr/>
        </p:nvGrpSpPr>
        <p:grpSpPr>
          <a:xfrm>
            <a:off x="7016005" y="2542779"/>
            <a:ext cx="432570" cy="421334"/>
            <a:chOff x="5926225" y="921350"/>
            <a:chExt cx="517800" cy="504350"/>
          </a:xfrm>
        </p:grpSpPr>
        <p:sp>
          <p:nvSpPr>
            <p:cNvPr id="1006" name="Google Shape;1006;p5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8" name="Google Shape;1008;p50"/>
          <p:cNvSpPr/>
          <p:nvPr/>
        </p:nvSpPr>
        <p:spPr>
          <a:xfrm>
            <a:off x="7438526" y="27788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9" name="Google Shape;1009;p50"/>
          <p:cNvGrpSpPr/>
          <p:nvPr/>
        </p:nvGrpSpPr>
        <p:grpSpPr>
          <a:xfrm>
            <a:off x="6131285" y="3291821"/>
            <a:ext cx="1075937" cy="1047989"/>
            <a:chOff x="5926225" y="921350"/>
            <a:chExt cx="517800" cy="504350"/>
          </a:xfrm>
        </p:grpSpPr>
        <p:sp>
          <p:nvSpPr>
            <p:cNvPr id="1010" name="Google Shape;1010;p5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66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66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50"/>
          <p:cNvSpPr/>
          <p:nvPr/>
        </p:nvSpPr>
        <p:spPr>
          <a:xfrm>
            <a:off x="6613598" y="38789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33CC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50"/>
          <p:cNvSpPr txBox="1"/>
          <p:nvPr/>
        </p:nvSpPr>
        <p:spPr>
          <a:xfrm>
            <a:off x="6019975" y="312075"/>
            <a:ext cx="18543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. 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This means that you can: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Resize them without losing quality.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fill color and opacity.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line color, width and style.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Isn’t that nice? :)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Examples: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14" name="Google Shape;1014;p5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51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20" name="Google Shape;1020;p51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51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51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51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1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1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51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27" name="Google Shape;1027;p51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1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51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51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51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32" name="Google Shape;1032;p51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51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1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51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36" name="Google Shape;1036;p51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1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1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51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51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51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42" name="Google Shape;1042;p51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51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51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045;p51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46" name="Google Shape;1046;p51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51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51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51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51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51" name="Google Shape;1051;p51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51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51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1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51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51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57" name="Google Shape;1057;p51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51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51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51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51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51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51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64" name="Google Shape;1064;p51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51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51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67" name="Google Shape;1067;p51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51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51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51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71" name="Google Shape;1071;p51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1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51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51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51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51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7" name="Google Shape;1077;p51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78" name="Google Shape;1078;p51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51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51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51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51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51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84" name="Google Shape;1084;p51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51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51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51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88" name="Google Shape;1088;p51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89" name="Google Shape;1089;p51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51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51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51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51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51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51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51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51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51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9" name="Google Shape;1099;p51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51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51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51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51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1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51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06" name="Google Shape;1106;p51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51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51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51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51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11" name="Google Shape;1111;p51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51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51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51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51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51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17" name="Google Shape;1117;p51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51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51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24" name="Google Shape;1124;p51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51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29" name="Google Shape;1129;p51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51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1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51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51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34" name="Google Shape;1134;p51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1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1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1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1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" name="Google Shape;1139;p5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40" name="Google Shape;1140;p5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5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5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5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5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5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5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5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5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5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0" name="Google Shape;1150;p51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51" name="Google Shape;1151;p51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1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1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4" name="Google Shape;1154;p51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55" name="Google Shape;1155;p5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5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5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5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5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5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5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5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5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5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5" name="Google Shape;1165;p51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66" name="Google Shape;1166;p51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1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51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51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0" name="Google Shape;1170;p51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71" name="Google Shape;1171;p5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5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5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5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5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5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5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5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5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5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1" name="Google Shape;1181;p51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82" name="Google Shape;1182;p51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1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51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51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51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1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51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90" name="Google Shape;1190;p5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51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1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1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51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95" name="Google Shape;1195;p51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1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51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51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51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00" name="Google Shape;1200;p51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1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51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1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1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51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06" name="Google Shape;1206;p5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1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1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1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1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51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51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13" name="Google Shape;1213;p51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1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1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51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17" name="Google Shape;1217;p51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1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1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1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1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51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23" name="Google Shape;1223;p51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1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1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1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1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1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51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30" name="Google Shape;1230;p51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1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1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3" name="Google Shape;1233;p51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34" name="Google Shape;1234;p51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1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1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51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51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39" name="Google Shape;1239;p51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1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1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51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1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1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51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46" name="Google Shape;1246;p51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1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1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1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1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1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1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3" name="Google Shape;1253;p51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54" name="Google Shape;1254;p51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1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1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1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51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59" name="Google Shape;1259;p51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1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1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51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63" name="Google Shape;1263;p51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1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1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51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67" name="Google Shape;1267;p51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51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1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51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72" name="Google Shape;1272;p51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51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77" name="Google Shape;1277;p51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51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1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2" name="Google Shape;1282;p51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83" name="Google Shape;1283;p51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51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1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51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51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51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90" name="Google Shape;1290;p51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1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51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98" name="Google Shape;1298;p51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1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1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51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1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0" name="Google Shape;1310;p51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11" name="Google Shape;1311;p51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1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51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16" name="Google Shape;1316;p51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1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51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20" name="Google Shape;1320;p51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1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1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1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1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1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51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27" name="Google Shape;1327;p51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1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5" name="Google Shape;1335;p51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36" name="Google Shape;1336;p5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1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8" name="Google Shape;1348;p51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49" name="Google Shape;1349;p51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51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51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51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62" name="Google Shape;1362;p51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1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51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51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1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1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1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1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1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51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75" name="Google Shape;1375;p51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1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1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1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1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51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51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82" name="Google Shape;1382;p51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1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1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1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1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1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1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1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1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1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1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1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1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1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1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7" name="Google Shape;1397;p51"/>
          <p:cNvGrpSpPr/>
          <p:nvPr/>
        </p:nvGrpSpPr>
        <p:grpSpPr>
          <a:xfrm>
            <a:off x="1879183" y="4379878"/>
            <a:ext cx="445738" cy="442950"/>
            <a:chOff x="1879183" y="4379878"/>
            <a:chExt cx="445738" cy="442950"/>
          </a:xfrm>
        </p:grpSpPr>
        <p:sp>
          <p:nvSpPr>
            <p:cNvPr id="1398" name="Google Shape;1398;p51"/>
            <p:cNvSpPr/>
            <p:nvPr/>
          </p:nvSpPr>
          <p:spPr>
            <a:xfrm>
              <a:off x="1879183" y="4379878"/>
              <a:ext cx="445738" cy="303917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1"/>
            <p:cNvSpPr/>
            <p:nvPr/>
          </p:nvSpPr>
          <p:spPr>
            <a:xfrm>
              <a:off x="1879183" y="4683795"/>
              <a:ext cx="262365" cy="72893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1"/>
            <p:cNvSpPr/>
            <p:nvPr/>
          </p:nvSpPr>
          <p:spPr>
            <a:xfrm>
              <a:off x="1977511" y="4711043"/>
              <a:ext cx="164036" cy="45646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1"/>
            <p:cNvSpPr/>
            <p:nvPr/>
          </p:nvSpPr>
          <p:spPr>
            <a:xfrm>
              <a:off x="1977511" y="4756688"/>
              <a:ext cx="82019" cy="66140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51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03" name="Google Shape;1403;p5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04" name="Google Shape;1404;p5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5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5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7" name="Google Shape;1407;p5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08" name="Google Shape;1408;p5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5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5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1" name="Google Shape;1411;p5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12" name="Google Shape;1412;p5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5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5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5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16" name="Google Shape;1416;p5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5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5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19" name="Google Shape;1419;p51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20" name="Google Shape;1420;p51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1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1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1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51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51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1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1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51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29" name="Google Shape;1429;p51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1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1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1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1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1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3" name="Google Shape;1453;p51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54" name="Google Shape;1454;p51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55" name="Google Shape;1455;p5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5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7" name="Google Shape;1457;p51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58" name="Google Shape;1458;p5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5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0" name="Google Shape;1460;p51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61" name="Google Shape;1461;p5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5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3" name="Google Shape;1463;p51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464" name="Google Shape;1464;p5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52"/>
          <p:cNvSpPr txBox="1"/>
          <p:nvPr/>
        </p:nvSpPr>
        <p:spPr>
          <a:xfrm>
            <a:off x="1122550" y="761875"/>
            <a:ext cx="6772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Now you can use any emoji as an icon!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470" name="Google Shape;1470;p52"/>
          <p:cNvSpPr txBox="1"/>
          <p:nvPr/>
        </p:nvSpPr>
        <p:spPr>
          <a:xfrm>
            <a:off x="1085500" y="2221850"/>
            <a:ext cx="67728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0066"/>
                </a:highlight>
                <a:latin typeface="Hind"/>
                <a:ea typeface="Hind"/>
                <a:cs typeface="Hind"/>
                <a:sym typeface="Hi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FF0066"/>
              </a:highlight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471" name="Google Shape;1471;p5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6" name="Google Shape;1476;p5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p5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78" name="Google Shape;1478;p5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79" name="Google Shape;1479;p5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80" name="Google Shape;1480;p5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81" name="Google Shape;1481;p5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82" name="Google Shape;1482;p5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83" name="Google Shape;1483;p5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84" name="Google Shape;1484;p5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85" name="Google Shape;1485;p5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86" name="Google Shape;1486;p5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87" name="Google Shape;1487;p5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88" name="Google Shape;1488;p5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89" name="Google Shape;1489;p5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90" name="Google Shape;1490;p5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Learning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Support </a:t>
            </a:r>
            <a:r>
              <a:rPr lang="en-US" sz="4000" dirty="0"/>
              <a:t>Board</a:t>
            </a:r>
            <a:endParaRPr sz="4000" dirty="0"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b="1" dirty="0"/>
              <a:t>Technology</a:t>
            </a:r>
            <a:endParaRPr sz="4000" b="1" dirty="0"/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1.</a:t>
            </a:r>
            <a:endParaRPr dirty="0">
              <a:solidFill>
                <a:schemeClr val="bg2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3200" b="1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Principle, structure and operation</a:t>
            </a:r>
            <a:endParaRPr lang="en-US" sz="3200" b="1" dirty="0">
              <a:solidFill>
                <a:schemeClr val="bg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672075" y="2269150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</a:t>
            </a:r>
            <a:br>
              <a:rPr lang="en" sz="7200"/>
            </a:br>
            <a:r>
              <a:rPr lang="en" sz="7200"/>
              <a:t>CONCEPT</a:t>
            </a:r>
            <a:endParaRPr sz="7200"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4294967295"/>
          </p:nvPr>
        </p:nvSpPr>
        <p:spPr>
          <a:xfrm>
            <a:off x="1672075" y="3411552"/>
            <a:ext cx="56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5066647" y="717180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21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42" name="Google Shape;242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45" name="Google Shape;245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21"/>
          <p:cNvSpPr/>
          <p:nvPr/>
        </p:nvSpPr>
        <p:spPr>
          <a:xfrm rot="1892490">
            <a:off x="6821707" y="1112575"/>
            <a:ext cx="275600" cy="2631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 rot="-931596">
            <a:off x="6258096" y="1950628"/>
            <a:ext cx="186411" cy="177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1433</Words>
  <Application>Microsoft Office PowerPoint</Application>
  <PresentationFormat>On-screen Show (16:9)</PresentationFormat>
  <Paragraphs>370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Hind</vt:lpstr>
      <vt:lpstr>Montserrat</vt:lpstr>
      <vt:lpstr>Calibri</vt:lpstr>
      <vt:lpstr>Arial</vt:lpstr>
      <vt:lpstr>Roboto</vt:lpstr>
      <vt:lpstr>Dumaine</vt:lpstr>
      <vt:lpstr>Contest ETC 3TL Group Hi! </vt:lpstr>
      <vt:lpstr>Team Presentation</vt:lpstr>
      <vt:lpstr>Main Parts</vt:lpstr>
      <vt:lpstr>Learning Support Board</vt:lpstr>
      <vt:lpstr>1. Principle, structure and operation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892,526,122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Contest ETC 3TL Group Hi! </dc:title>
  <cp:lastModifiedBy>hoang cuong</cp:lastModifiedBy>
  <cp:revision>1</cp:revision>
  <dcterms:modified xsi:type="dcterms:W3CDTF">2022-05-13T08:29:35Z</dcterms:modified>
</cp:coreProperties>
</file>