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72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0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6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3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主题：办公环境优化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1955" y="4454096"/>
            <a:ext cx="8767860" cy="1388165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/>
              <a:t>ChenChuchu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08C744-A372-4B1A-A550-68DB7978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建议一：茶水间提供一次性纸杯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162BE326-435B-4729-B671-6AA2DF04F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80760" y="1999032"/>
            <a:ext cx="4754880" cy="4038600"/>
          </a:xfrm>
        </p:spPr>
        <p:txBody>
          <a:bodyPr/>
          <a:lstStyle/>
          <a:p>
            <a:pPr marL="45720" indent="0">
              <a:buNone/>
            </a:pPr>
            <a:r>
              <a:rPr lang="zh-CN" altLang="en-US" dirty="0"/>
              <a:t>好处：</a:t>
            </a:r>
            <a:endParaRPr lang="en-US" altLang="zh-CN" dirty="0"/>
          </a:p>
          <a:p>
            <a:r>
              <a:rPr lang="en-US" altLang="zh-CN" dirty="0"/>
              <a:t>1-</a:t>
            </a:r>
            <a:r>
              <a:rPr lang="zh-CN" altLang="en-US" dirty="0"/>
              <a:t>方便领导视察，解决其饮水问题，避免尴尬。</a:t>
            </a:r>
            <a:endParaRPr lang="en-US" altLang="zh-CN" dirty="0"/>
          </a:p>
          <a:p>
            <a:r>
              <a:rPr lang="en-US" altLang="zh-CN" dirty="0"/>
              <a:t>2-</a:t>
            </a:r>
            <a:r>
              <a:rPr lang="zh-CN" altLang="en-US" dirty="0"/>
              <a:t>解决部分没有带茶杯习惯同事的饮水问题。</a:t>
            </a:r>
            <a:endParaRPr lang="en-US" altLang="zh-CN" dirty="0"/>
          </a:p>
          <a:p>
            <a:r>
              <a:rPr lang="en-US" altLang="zh-CN" dirty="0"/>
              <a:t>3-</a:t>
            </a:r>
            <a:r>
              <a:rPr lang="zh-CN" altLang="en-US" dirty="0"/>
              <a:t>也可解决面试人员饮水问题。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3AC7AC-4C44-443B-A8A8-ACFF8A3C70F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71" y="1999032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164336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7B118-F178-4314-B9B5-2DF4FB89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建议二：茶水间茶具摆放美观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CA51386-0056-48C4-BC1E-AB994DD31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现状图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1124349-1C5F-424D-8080-BBE4551BB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改善图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73CFFA1-2FCB-476A-AF12-5C1AEB610E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35" y="2658398"/>
            <a:ext cx="2537221" cy="3693619"/>
          </a:xfr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872389-7EDB-484D-90E5-2C77F57F720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67309" y="2314940"/>
            <a:ext cx="3621385" cy="4620110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9299BA-5934-455C-A9DB-A8350553EB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914" y="2606590"/>
            <a:ext cx="2926116" cy="36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81771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16</TotalTime>
  <Words>62</Words>
  <Application>Microsoft Office PowerPoint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宋体</vt:lpstr>
      <vt:lpstr>Corbel</vt:lpstr>
      <vt:lpstr>基础</vt:lpstr>
      <vt:lpstr>主题：办公环境优化</vt:lpstr>
      <vt:lpstr>建议一：茶水间提供一次性纸杯</vt:lpstr>
      <vt:lpstr>建议二：茶水间茶具摆放美观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黄 庆炜</cp:lastModifiedBy>
  <cp:revision>2</cp:revision>
  <dcterms:created xsi:type="dcterms:W3CDTF">2019-04-22T13:15:10Z</dcterms:created>
  <dcterms:modified xsi:type="dcterms:W3CDTF">2019-04-22T13:31:24Z</dcterms:modified>
</cp:coreProperties>
</file>