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bIns="73152" lIns="0" anchor="t" wrap="none">
            <a:spAutoFit/>
          </a:bodyPr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800" b="1">
                <a:solidFill>
                  <a:srgbClr val="8E2238"/>
                </a:solidFill>
                <a:latin typeface="Calibri"/>
              </a:rPr>
              <a:t>python-pptx was here!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