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233-536C-412D-8EB4-1E92BBA6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4202-8B03-4426-8271-7D58EA48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C042-7045-4FC2-955E-408C5575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BC2B-39E9-4D65-BBA2-8864878B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34C5-FBAB-4A3F-B753-5F3FF62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FFBF-85A1-46D0-BB6F-7566E5AB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380-CBCF-4265-81A0-74F7AB22F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3B47-0279-4620-9F18-636C05B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D804-E54E-4ACE-9794-D8CEF64C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AFB-A2AF-4D18-8F30-600AC34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88042-1124-4C25-A44C-7792E482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6467-7F70-496C-969F-E8EAB014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66F0-57D9-4F8E-B032-4AD4DA44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1F8B-5E52-4CE0-A1C2-9EF4465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C41A-C349-4A69-9E2E-EEB253A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139-2326-406F-8275-08EB1CA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AA80-53C8-4824-BE3A-615E3F37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E6A8-76F4-4772-AA62-B461DC86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CB87-4E6A-4E9E-A6BF-3613671B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0D13-42D4-44B8-B33F-65F8F5DE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0FB8-8BB5-4867-A317-4C0B2D7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08BA-D16C-487F-9710-8A61750C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0804-0255-4239-BBA1-F8E5BE0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1130-A3B6-45B0-BA47-CA57D04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3871-744C-4BF1-A52C-BD50FC6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5926-1645-408C-AB74-1A867C02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4F83-AE8D-44C6-9697-B483FD6A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A7AD7-F068-4349-A74F-C5DFC557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A08E-9148-4FC2-B57E-2C8F629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E685-8CA8-4F2D-850E-2D2731B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6FEF-EEC0-4D5E-815D-04DED8A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6059-F6E6-4F95-A9BE-A8557BF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25D6-9757-4FF9-8680-D14D74A8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542B-88F3-4CB3-99C0-6A83C39D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F7646-3DF6-43F5-979A-24C1C01D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67433-F6C7-4309-B5C8-1E199C77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77FCD-820B-43E2-B3E6-D075FCF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5F3C7-90A0-4FC0-AA59-568B97C4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13A83-FD05-406E-857D-DA283199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1A65-98B8-47BE-9E21-7202F21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C19A-9043-44EB-99CF-9EA95D69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8DCB-36C1-4C27-BE5D-D1AC75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283DA-7802-44CB-96AC-29AB3A0C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B651-6566-4A5A-9C1A-E01238A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19AE9-747D-4E76-9359-22EBCB4C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722B-3B34-4526-9C44-B4E51CA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C192-369A-4699-B455-7F44425D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CD5A-5D31-4B9C-9E11-27CE2814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C408-9062-4611-9DC5-C0CCD0CD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C7F2-E0A6-4F69-9244-11AFEBD4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3401-7901-4176-BDC4-D99C8E03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1F74-C786-4D9A-9A8A-C7FF18D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C9-CDD1-423C-9B30-23E0549A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D364A-B426-425E-A529-A0600E282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5FE99-454E-478E-AFF0-E562465A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D9AF-F67C-46DC-8EF6-3D7D9670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2280-AC2D-45CD-B390-BE2A41CF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15AF-1EB1-42CB-9DCA-59B94DAF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60D3F-CF0C-4D18-A647-846EA450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19D-6FD4-4795-839F-B36A9459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60D4-D3AA-4DE3-BF5D-D0A0AB8A3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4126-B1E9-496C-BEB9-78104FD56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726C-103B-47C0-97F0-EFAD39751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FC09-77E2-439D-B6E8-07AE73AEB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C1383-B54C-41D0-98EA-3DE995BED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2021/12/30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446F8-E965-43BA-949A-3E5B8A1FF89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A1FBFC-F61A-411F-BFFC-91516A4ECBFC}"/>
              </a:ext>
            </a:extLst>
          </p:cNvPr>
          <p:cNvSpPr txBox="1"/>
          <p:nvPr/>
        </p:nvSpPr>
        <p:spPr>
          <a:xfrm>
            <a:off x="324196" y="3906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329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121D3-C89F-48FB-B8DB-E2BFB11F7E3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573C46-22CA-47FA-B4FD-70287BCC1EEA}"/>
              </a:ext>
            </a:extLst>
          </p:cNvPr>
          <p:cNvSpPr txBox="1"/>
          <p:nvPr/>
        </p:nvSpPr>
        <p:spPr>
          <a:xfrm>
            <a:off x="324196" y="3906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429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121D3-C89F-48FB-B8DB-E2BFB11F7E3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573C46-22CA-47FA-B4FD-70287BCC1EEA}"/>
              </a:ext>
            </a:extLst>
          </p:cNvPr>
          <p:cNvSpPr txBox="1"/>
          <p:nvPr/>
        </p:nvSpPr>
        <p:spPr>
          <a:xfrm>
            <a:off x="324196" y="3906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88699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</dc:title>
  <dc:creator>He Quanyuan</dc:creator>
  <cp:lastModifiedBy>He Quanyuan</cp:lastModifiedBy>
  <cp:revision>1</cp:revision>
  <dcterms:created xsi:type="dcterms:W3CDTF">2021-12-29T07:51:04Z</dcterms:created>
  <dcterms:modified xsi:type="dcterms:W3CDTF">2021-12-29T07:53:25Z</dcterms:modified>
</cp:coreProperties>
</file>