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4" d="100"/>
          <a:sy n="184" d="100"/>
        </p:scale>
        <p:origin x="2621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dirty="0"/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Hello, World!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/>
  <cp:keywords/>
  <dc:description>generated using python-pptx</dc:description>
  <cp:lastModifiedBy>He Quanyuan</cp:lastModifiedBy>
  <cp:revision>2</cp:revision>
  <dcterms:created xsi:type="dcterms:W3CDTF">2013-01-27T09:14:16Z</dcterms:created>
  <dcterms:modified xsi:type="dcterms:W3CDTF">2021-12-29T07:50:50Z</dcterms:modified>
  <cp:category/>
</cp:coreProperties>
</file>