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6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1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18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2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56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5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34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12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5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9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4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CEA4D1-4E30-4AEA-B396-E544C7974D4A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4B55-E045-4D59-9202-04576AC76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1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Рубль упал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59167" y="7426424"/>
            <a:ext cx="4981342" cy="294208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Никогда не поднимайте деньги на улице, оставляйте, их подниму я | Столичный  провинциал |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87" y="2333119"/>
            <a:ext cx="5732213" cy="39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</a:t>
            </a:r>
            <a:r>
              <a:rPr lang="en-US" dirty="0"/>
              <a:t>,</a:t>
            </a:r>
            <a:r>
              <a:rPr lang="ru-RU" dirty="0" smtClean="0"/>
              <a:t> как 0.015 центов</a:t>
            </a:r>
            <a:br>
              <a:rPr lang="ru-RU" dirty="0" smtClean="0"/>
            </a:br>
            <a:r>
              <a:rPr lang="ru-RU" dirty="0" smtClean="0"/>
              <a:t>росли по отношению к рублю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анимации показано</a:t>
            </a:r>
            <a:r>
              <a:rPr lang="en-US" dirty="0" smtClean="0"/>
              <a:t>,</a:t>
            </a:r>
            <a:r>
              <a:rPr lang="ru-RU" dirty="0" smtClean="0"/>
              <a:t> как курс 0.015 центов рос по отношению к рублю при помощи графика.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7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роста 0</a:t>
            </a:r>
            <a:r>
              <a:rPr lang="en-US" dirty="0" smtClean="0"/>
              <a:t>.015 </a:t>
            </a:r>
            <a:r>
              <a:rPr lang="ru-RU" dirty="0" smtClean="0"/>
              <a:t>центов</a:t>
            </a:r>
            <a:endParaRPr lang="ru-RU" dirty="0"/>
          </a:p>
        </p:txBody>
      </p:sp>
      <p:pic>
        <p:nvPicPr>
          <p:cNvPr id="3074" name="Picture 2" descr="FuncRub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052638"/>
            <a:ext cx="559434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9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document_526499129909366906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806" y="2052638"/>
            <a:ext cx="6949439" cy="4195762"/>
          </a:xfrm>
        </p:spPr>
      </p:pic>
    </p:spTree>
    <p:extLst>
      <p:ext uri="{BB962C8B-B14F-4D97-AF65-F5344CB8AC3E}">
        <p14:creationId xmlns:p14="http://schemas.microsoft.com/office/powerpoint/2010/main" val="2239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33</Words>
  <Application>Microsoft Office PowerPoint</Application>
  <PresentationFormat>Широкоэкранный</PresentationFormat>
  <Paragraphs>5</Paragraphs>
  <Slides>4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Рубль упал</vt:lpstr>
      <vt:lpstr>Моделирование, как 0.015 центов росли по отношению к рублю </vt:lpstr>
      <vt:lpstr>График роста 0.015 центов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Рубль упал</dc:title>
  <dc:creator>Артем В. Асташенок</dc:creator>
  <cp:lastModifiedBy>Артем В. Асташенок</cp:lastModifiedBy>
  <cp:revision>4</cp:revision>
  <dcterms:created xsi:type="dcterms:W3CDTF">2023-01-10T16:31:30Z</dcterms:created>
  <dcterms:modified xsi:type="dcterms:W3CDTF">2023-01-10T16:49:33Z</dcterms:modified>
</cp:coreProperties>
</file>