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46"/>
  </p:normalViewPr>
  <p:slideViewPr>
    <p:cSldViewPr snapToGrid="0" snapToObjects="1">
      <p:cViewPr varScale="1">
        <p:scale>
          <a:sx n="111" d="100"/>
          <a:sy n="111" d="100"/>
        </p:scale>
        <p:origin x="5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0753E-D616-A645-A09B-36C898B31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BE38AD-FD04-9E4C-AB02-8693C6DB2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5CB9D-55F8-1646-AA16-7A5035AD1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A000-B80A-CA40-B2E5-62AC268449D2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7B021-CBBD-FD4E-8AF5-6F808E0FF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27460-DD5A-B947-A43D-85091D197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B33B-CC5E-974B-A693-CDF3327C0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79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F21DE-E748-0F48-B37A-FD0B78960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9E939-3634-D14B-8A32-9F52FBC17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8D47D-13EF-8A45-9DA1-A89506257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A000-B80A-CA40-B2E5-62AC268449D2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3FEE5-57F0-134C-9A22-8A988D59D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03846-A751-CF45-902B-1AEA1830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B33B-CC5E-974B-A693-CDF3327C0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9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70A162-CB33-CE48-BD9D-250A94740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D1BB6-5201-2544-9435-161C1D225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BF536-EB98-C94B-BFF1-743EE86A7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A000-B80A-CA40-B2E5-62AC268449D2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57DEF-99C4-424D-9CED-2BA8AF83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57551-9CC4-6F47-902A-0B75C9175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B33B-CC5E-974B-A693-CDF3327C0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3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0F807-D84F-8446-830A-1A7D9AB8B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DB782-6AF9-A948-A769-DE9D280AD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B7D69-0F3B-514A-B543-BF0AA07BC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A000-B80A-CA40-B2E5-62AC268449D2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93D85-6F74-594A-83A8-5B39DB48E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66BB7-05B3-3340-AE77-100F4051B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B33B-CC5E-974B-A693-CDF3327C0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55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F0F1E-CF27-FB48-8E4D-7B7C25C33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34BC7-424A-734C-A12D-76C07DD26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DAE5D-02E4-564C-9E32-7125288F3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A000-B80A-CA40-B2E5-62AC268449D2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3B474-0F6C-A84B-B54C-2FC186B4F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27C29-63BF-6643-91B6-7F3E47ECE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B33B-CC5E-974B-A693-CDF3327C0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2515C-ED34-D74E-94E6-24698B14F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AC000-8DBA-714A-B3ED-F83F4E176F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84F62-EEB2-BA45-848A-DED240AC0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C28AD-6F77-1C41-B244-DB4FD2882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A000-B80A-CA40-B2E5-62AC268449D2}" type="datetimeFigureOut">
              <a:rPr lang="en-US" smtClean="0"/>
              <a:t>8/20/20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93F930-0711-A044-9ECC-FFE1CFBC2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DD766-CE6B-E941-912C-6D782CFAF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B33B-CC5E-974B-A693-CDF3327C0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91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4068E-B5A9-A44C-97EE-BEDFB839C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0B07D-802F-CC48-BCB9-A7595F131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70B224-7481-A341-97ED-BF41D3C33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27DD17-C82D-F54C-B21D-2F48FB45EF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ADCE7F-1E87-0A47-812E-E611B56F11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832335-EBFC-D34D-98DE-7CD975F44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A000-B80A-CA40-B2E5-62AC268449D2}" type="datetimeFigureOut">
              <a:rPr lang="en-US" smtClean="0"/>
              <a:t>8/20/20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AB5E6F-5796-2F49-B10B-659706BAB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34FF7-6D4F-C54B-9CBD-164DDB78B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B33B-CC5E-974B-A693-CDF3327C0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2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14B6B-B4BE-EE4B-83BF-80CFB74C7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F22BB0-611C-0E44-89E6-ADDF409F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A000-B80A-CA40-B2E5-62AC268449D2}" type="datetimeFigureOut">
              <a:rPr lang="en-US" smtClean="0"/>
              <a:t>8/20/20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199014-68F3-3941-8A98-E9ECF1575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186D43-DAA0-394E-8D75-5B364D96A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B33B-CC5E-974B-A693-CDF3327C0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26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070DB8-4A70-244E-9C93-82B018140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A000-B80A-CA40-B2E5-62AC268449D2}" type="datetimeFigureOut">
              <a:rPr lang="en-US" smtClean="0"/>
              <a:t>8/20/20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282C23-3E46-2046-9878-4B35F74DE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FABBE-1B68-EB49-9AA3-F2FC6DC26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B33B-CC5E-974B-A693-CDF3327C0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1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DDEDD-77A2-1346-B54A-9BA6C3277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1412E-7B53-3A4B-88B6-837D2D26E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78BF3-8832-B14A-9D42-9E2D6EB1E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C79F7-F159-BE40-91D2-D94BF6BEA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A000-B80A-CA40-B2E5-62AC268449D2}" type="datetimeFigureOut">
              <a:rPr lang="en-US" smtClean="0"/>
              <a:t>8/20/20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A3F6B-B54A-DF42-B7DB-AB4EF78EF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D0F8B-235F-AD40-819A-B9A6862F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B33B-CC5E-974B-A693-CDF3327C0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29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12AAE-1D84-7B4F-ACFF-3BFF34A1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01FB54-C1B0-CB43-B5A5-CE6C4508B4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250D7-4B42-A143-B5C3-191B47CD1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CA92A-89A9-7E4B-91A1-CFD703967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A000-B80A-CA40-B2E5-62AC268449D2}" type="datetimeFigureOut">
              <a:rPr lang="en-US" smtClean="0"/>
              <a:t>8/20/20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D545F-ADE5-BB45-82AB-ACE134578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7D826-51ED-E842-96D7-E79EA7845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B33B-CC5E-974B-A693-CDF3327C0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7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4A7654-30F7-7D4A-9C9C-0DC6B1194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39276-6966-8548-97EA-132ED368B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D7673-9AF5-0A4B-972A-655452786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DA000-B80A-CA40-B2E5-62AC268449D2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1DFF8-1116-8048-A24A-A57653E9C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041FC-1317-FC41-9C1B-7FE61610F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9B33B-CC5E-974B-A693-CDF3327C0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6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E3C83-F052-5F41-9420-CFE8BE4D0798}"/>
              </a:ext>
            </a:extLst>
          </p:cNvPr>
          <p:cNvSpPr/>
          <p:nvPr/>
        </p:nvSpPr>
        <p:spPr>
          <a:xfrm>
            <a:off x="4650129" y="1076449"/>
            <a:ext cx="2891742" cy="1956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Page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F21908-AEA1-7648-BD3B-9794BA9C7776}"/>
              </a:ext>
            </a:extLst>
          </p:cNvPr>
          <p:cNvSpPr txBox="1"/>
          <p:nvPr/>
        </p:nvSpPr>
        <p:spPr>
          <a:xfrm>
            <a:off x="7743462" y="1454345"/>
            <a:ext cx="41789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Sadika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Welcome Message: Talks about the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Sign Up/Login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Link to Creation Page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A23375-66F9-0243-ADD9-808C40BCE11E}"/>
              </a:ext>
            </a:extLst>
          </p:cNvPr>
          <p:cNvSpPr/>
          <p:nvPr/>
        </p:nvSpPr>
        <p:spPr>
          <a:xfrm>
            <a:off x="4650129" y="3738626"/>
            <a:ext cx="2891742" cy="219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Creation Page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91B6A2-B456-F844-B290-2FFCDEB58506}"/>
              </a:ext>
            </a:extLst>
          </p:cNvPr>
          <p:cNvCxnSpPr>
            <a:stCxn id="4" idx="2"/>
          </p:cNvCxnSpPr>
          <p:nvPr/>
        </p:nvCxnSpPr>
        <p:spPr>
          <a:xfrm>
            <a:off x="6096000" y="3032571"/>
            <a:ext cx="0" cy="578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7ECC96-7521-C54C-B9CE-DA61B05AAA70}"/>
              </a:ext>
            </a:extLst>
          </p:cNvPr>
          <p:cNvSpPr txBox="1"/>
          <p:nvPr/>
        </p:nvSpPr>
        <p:spPr>
          <a:xfrm>
            <a:off x="7743462" y="4372301"/>
            <a:ext cx="24314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Jamila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enters long URL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babyURL</a:t>
            </a:r>
            <a:r>
              <a:rPr lang="en-US" dirty="0"/>
              <a:t> is created</a:t>
            </a:r>
          </a:p>
        </p:txBody>
      </p:sp>
    </p:spTree>
    <p:extLst>
      <p:ext uri="{BB962C8B-B14F-4D97-AF65-F5344CB8AC3E}">
        <p14:creationId xmlns:p14="http://schemas.microsoft.com/office/powerpoint/2010/main" val="2452658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29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Jamila Ritter</dc:creator>
  <cp:lastModifiedBy>Jamila Ritter</cp:lastModifiedBy>
  <cp:revision>1</cp:revision>
  <dcterms:created xsi:type="dcterms:W3CDTF">2020-08-21T00:07:33Z</dcterms:created>
  <dcterms:modified xsi:type="dcterms:W3CDTF">2020-08-21T02:11:25Z</dcterms:modified>
</cp:coreProperties>
</file>