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59" r:id="rId6"/>
    <p:sldId id="273" r:id="rId7"/>
    <p:sldId id="263" r:id="rId8"/>
    <p:sldId id="264" r:id="rId9"/>
    <p:sldId id="265" r:id="rId10"/>
    <p:sldId id="271" r:id="rId11"/>
    <p:sldId id="266" r:id="rId12"/>
    <p:sldId id="268" r:id="rId13"/>
    <p:sldId id="270" r:id="rId14"/>
    <p:sldId id="269" r:id="rId15"/>
    <p:sldId id="272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14E7D-B59B-3F49-BD38-41EC7CE4F491}" type="datetimeFigureOut">
              <a:rPr lang="en-US" smtClean="0"/>
              <a:t>9/7/10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91AF7-035B-3947-8431-5F7AF1E259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91AF7-035B-3947-8431-5F7AF1E2596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EC0F-C100-9546-8463-2D307BDDB5BD}" type="datetimeFigureOut">
              <a:rPr lang="en-US" smtClean="0"/>
              <a:t>9/7/10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B158-5B74-A743-B8EF-30EEDC386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EC0F-C100-9546-8463-2D307BDDB5BD}" type="datetimeFigureOut">
              <a:rPr lang="en-US" smtClean="0"/>
              <a:t>9/7/10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B158-5B74-A743-B8EF-30EEDC386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EC0F-C100-9546-8463-2D307BDDB5BD}" type="datetimeFigureOut">
              <a:rPr lang="en-US" smtClean="0"/>
              <a:t>9/7/10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B158-5B74-A743-B8EF-30EEDC386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EC0F-C100-9546-8463-2D307BDDB5BD}" type="datetimeFigureOut">
              <a:rPr lang="en-US" smtClean="0"/>
              <a:t>9/7/10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B158-5B74-A743-B8EF-30EEDC386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EC0F-C100-9546-8463-2D307BDDB5BD}" type="datetimeFigureOut">
              <a:rPr lang="en-US" smtClean="0"/>
              <a:t>9/7/10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B158-5B74-A743-B8EF-30EEDC386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EC0F-C100-9546-8463-2D307BDDB5BD}" type="datetimeFigureOut">
              <a:rPr lang="en-US" smtClean="0"/>
              <a:t>9/7/10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B158-5B74-A743-B8EF-30EEDC386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EC0F-C100-9546-8463-2D307BDDB5BD}" type="datetimeFigureOut">
              <a:rPr lang="en-US" smtClean="0"/>
              <a:t>9/7/10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B158-5B74-A743-B8EF-30EEDC386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EC0F-C100-9546-8463-2D307BDDB5BD}" type="datetimeFigureOut">
              <a:rPr lang="en-US" smtClean="0"/>
              <a:t>9/7/10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B158-5B74-A743-B8EF-30EEDC386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EC0F-C100-9546-8463-2D307BDDB5BD}" type="datetimeFigureOut">
              <a:rPr lang="en-US" smtClean="0"/>
              <a:t>9/7/10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B158-5B74-A743-B8EF-30EEDC386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EC0F-C100-9546-8463-2D307BDDB5BD}" type="datetimeFigureOut">
              <a:rPr lang="en-US" smtClean="0"/>
              <a:t>9/7/10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B158-5B74-A743-B8EF-30EEDC386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EC0F-C100-9546-8463-2D307BDDB5BD}" type="datetimeFigureOut">
              <a:rPr lang="en-US" smtClean="0"/>
              <a:t>9/7/10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B158-5B74-A743-B8EF-30EEDC386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AEC0F-C100-9546-8463-2D307BDDB5BD}" type="datetimeFigureOut">
              <a:rPr lang="en-US" smtClean="0"/>
              <a:t>9/7/10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6B158-5B74-A743-B8EF-30EEDC3860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Closures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Håkan</a:t>
            </a:r>
            <a:r>
              <a:rPr lang="en-US" dirty="0" smtClean="0"/>
              <a:t> </a:t>
            </a:r>
            <a:r>
              <a:rPr lang="en-US" dirty="0" err="1" smtClean="0"/>
              <a:t>Råberg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7633"/>
            <a:ext cx="7772400" cy="1470025"/>
          </a:xfrm>
        </p:spPr>
        <p:txBody>
          <a:bodyPr/>
          <a:lstStyle/>
          <a:p>
            <a:r>
              <a:rPr lang="en-US" dirty="0" err="1" smtClean="0"/>
              <a:t>Enumerable.java</a:t>
            </a:r>
            <a:r>
              <a:rPr lang="en-US" dirty="0" smtClean="0"/>
              <a:t>, 2010</a:t>
            </a:r>
            <a:endParaRPr lang="en-US" dirty="0"/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1371600" y="2527657"/>
            <a:ext cx="6400800" cy="2884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 port of Ruby’s Enumerable to Java, and an implementation of valid, limited, closures for Java 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Written to get this problem out of my system and move on with my life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3239" y="5596514"/>
            <a:ext cx="5725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ndale Mono"/>
                <a:cs typeface="Andale Mono"/>
              </a:rPr>
              <a:t>http://</a:t>
            </a:r>
            <a:r>
              <a:rPr lang="en-US" sz="2000" dirty="0" err="1" smtClean="0">
                <a:latin typeface="Andale Mono"/>
                <a:cs typeface="Andale Mono"/>
              </a:rPr>
              <a:t>github.com/hraberg/enumerable</a:t>
            </a:r>
            <a:endParaRPr lang="en-US" sz="2000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7633"/>
            <a:ext cx="7772400" cy="1470025"/>
          </a:xfrm>
        </p:spPr>
        <p:txBody>
          <a:bodyPr/>
          <a:lstStyle/>
          <a:p>
            <a:r>
              <a:rPr lang="en-US" dirty="0" err="1" smtClean="0"/>
              <a:t>Enumerable.java</a:t>
            </a:r>
            <a:endParaRPr lang="en-US" dirty="0"/>
          </a:p>
        </p:txBody>
      </p:sp>
      <p:sp>
        <p:nvSpPr>
          <p:cNvPr id="6" name="Subtitle 3"/>
          <p:cNvSpPr>
            <a:spLocks noGrp="1"/>
          </p:cNvSpPr>
          <p:nvPr>
            <p:ph type="subTitle" idx="1"/>
          </p:nvPr>
        </p:nvSpPr>
        <p:spPr>
          <a:xfrm>
            <a:off x="358927" y="2527658"/>
            <a:ext cx="8559018" cy="2435869"/>
          </a:xfrm>
        </p:spPr>
        <p:txBody>
          <a:bodyPr vert="horz" anchor="t"/>
          <a:lstStyle/>
          <a:p>
            <a:pPr algn="l"/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factorial =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ndale Mono"/>
                <a:cs typeface="Andale Mono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inject(ints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λ(n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*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));</a:t>
            </a:r>
            <a:endParaRPr lang="en-US" dirty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1371600" y="408722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vl="0" algn="ctr">
              <a:spcBef>
                <a:spcPct val="20000"/>
              </a:spcBef>
            </a:pP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λ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is a static method triggering a byte-code macro,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n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and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m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are static fields. This is all rewritten to an anonymous inner class at load time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7633"/>
            <a:ext cx="7772400" cy="1470025"/>
          </a:xfrm>
        </p:spPr>
        <p:txBody>
          <a:bodyPr/>
          <a:lstStyle/>
          <a:p>
            <a:r>
              <a:rPr lang="en-US" dirty="0" err="1" smtClean="0"/>
              <a:t>Enumerable.java</a:t>
            </a:r>
            <a:endParaRPr lang="en-US" dirty="0"/>
          </a:p>
        </p:txBody>
      </p:sp>
      <p:sp>
        <p:nvSpPr>
          <p:cNvPr id="6" name="Subtitle 3"/>
          <p:cNvSpPr>
            <a:spLocks noGrp="1"/>
          </p:cNvSpPr>
          <p:nvPr>
            <p:ph type="subTitle" idx="1"/>
          </p:nvPr>
        </p:nvSpPr>
        <p:spPr>
          <a:xfrm>
            <a:off x="358927" y="2527658"/>
            <a:ext cx="8559018" cy="2435869"/>
          </a:xfrm>
        </p:spPr>
        <p:txBody>
          <a:bodyPr vert="horz" anchor="t">
            <a:normAutofit fontScale="77500" lnSpcReduction="20000"/>
          </a:bodyPr>
          <a:lstStyle/>
          <a:p>
            <a:pPr algn="l"/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factorial =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ndale Mono"/>
                <a:cs typeface="Andale Mono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inject(ints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, new Fn2() {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		Integer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call(Integer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, Integer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 {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			return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*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		}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	});</a:t>
            </a:r>
            <a:endParaRPr lang="en-US" dirty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1371600" y="496352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Macro Expansion. inject and Fn2 are both valid, normal Java.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 what’s Oracle doing?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SE 6 was released on December 7, 2006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7633"/>
            <a:ext cx="7772400" cy="1470025"/>
          </a:xfrm>
        </p:spPr>
        <p:txBody>
          <a:bodyPr/>
          <a:lstStyle/>
          <a:p>
            <a:r>
              <a:rPr lang="en-US" dirty="0" smtClean="0"/>
              <a:t>Project Lambda, </a:t>
            </a:r>
            <a:r>
              <a:rPr lang="en-US" strike="sngStrike" dirty="0" smtClean="0"/>
              <a:t>JDK 7</a:t>
            </a:r>
            <a:endParaRPr lang="en-US" strike="sngStrike" dirty="0"/>
          </a:p>
        </p:txBody>
      </p:sp>
      <p:sp>
        <p:nvSpPr>
          <p:cNvPr id="6" name="Subtitle 3"/>
          <p:cNvSpPr>
            <a:spLocks noGrp="1"/>
          </p:cNvSpPr>
          <p:nvPr>
            <p:ph type="subTitle" idx="1"/>
          </p:nvPr>
        </p:nvSpPr>
        <p:spPr>
          <a:xfrm>
            <a:off x="358927" y="2527658"/>
            <a:ext cx="8559018" cy="2435869"/>
          </a:xfrm>
        </p:spPr>
        <p:txBody>
          <a:bodyPr vert="horz" anchor="t"/>
          <a:lstStyle/>
          <a:p>
            <a:pPr algn="l"/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factorial =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ndale Mono"/>
                <a:cs typeface="Andale Mono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ints.reduce(#(x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y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 {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*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y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});</a:t>
            </a:r>
            <a:endParaRPr lang="en-US" dirty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1371600" y="408722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The real deal.  Uses Method Handles, Defender Methods and other goodies from JDK 7 – but postponed to </a:t>
            </a:r>
            <a:r>
              <a:rPr lang="en-US" sz="3200" smtClean="0">
                <a:solidFill>
                  <a:schemeClr val="tx1">
                    <a:tint val="75000"/>
                  </a:schemeClr>
                </a:solidFill>
              </a:rPr>
              <a:t>JDK 8, 2012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7633"/>
            <a:ext cx="7772400" cy="1470025"/>
          </a:xfrm>
        </p:spPr>
        <p:txBody>
          <a:bodyPr/>
          <a:lstStyle/>
          <a:p>
            <a:r>
              <a:rPr lang="en-US" dirty="0" smtClean="0"/>
              <a:t>Is JDK 7 Relevant?</a:t>
            </a:r>
            <a:endParaRPr lang="en-US" dirty="0"/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1371600" y="2527657"/>
            <a:ext cx="6400800" cy="2884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The JVM of course is. But will any of this actually change mainstream Java development?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Odersky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strikes back with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Scala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Personal Journey</a:t>
            </a:r>
            <a:br>
              <a:rPr lang="en-US" dirty="0" smtClean="0"/>
            </a:br>
            <a:r>
              <a:rPr lang="en-US" dirty="0" smtClean="0"/>
              <a:t>for almost 15 years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not primarily about JDK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We’ll discuss some Esoteric Stuff here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JVM Languages, Dynamic Proxies, Byte-code Manipulation and finally, JDK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CS Batch doing Java instead of Smalltalk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professors could not live without Blocks or Lambdas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smtClean="0"/>
              <a:t>The Pizza Language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58927" y="3092485"/>
            <a:ext cx="8559018" cy="2435869"/>
          </a:xfrm>
        </p:spPr>
        <p:txBody>
          <a:bodyPr vert="horz" anchor="t"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fun(String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 -&gt;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{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		return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Integer.parseInt(s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	}</a:t>
            </a:r>
            <a:endParaRPr lang="en-US" dirty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727" y="58398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Subtitle 3"/>
          <p:cNvSpPr txBox="1">
            <a:spLocks/>
          </p:cNvSpPr>
          <p:nvPr/>
        </p:nvSpPr>
        <p:spPr>
          <a:xfrm>
            <a:off x="1371600" y="496352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Martin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Odersky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1997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smtClean="0"/>
              <a:t>Anonymous Inner Classes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58927" y="3092485"/>
            <a:ext cx="8559018" cy="2435869"/>
          </a:xfrm>
        </p:spPr>
        <p:txBody>
          <a:bodyPr vert="horz" anchor="t"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	new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Runnable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 {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		public void run() { … }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	}</a:t>
            </a:r>
            <a:endParaRPr lang="en-US" dirty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727" y="58398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Subtitle 3"/>
          <p:cNvSpPr txBox="1">
            <a:spLocks/>
          </p:cNvSpPr>
          <p:nvPr/>
        </p:nvSpPr>
        <p:spPr>
          <a:xfrm>
            <a:off x="1371600" y="496352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JDK 1.1,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1997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attempts to add Closures to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7633"/>
            <a:ext cx="7772400" cy="1470025"/>
          </a:xfrm>
        </p:spPr>
        <p:txBody>
          <a:bodyPr/>
          <a:lstStyle/>
          <a:p>
            <a:r>
              <a:rPr lang="en-US" dirty="0" smtClean="0"/>
              <a:t>Init Blocks, 2003</a:t>
            </a:r>
            <a:endParaRPr lang="en-US" dirty="0"/>
          </a:p>
        </p:txBody>
      </p:sp>
      <p:sp>
        <p:nvSpPr>
          <p:cNvPr id="6" name="Subtitle 3"/>
          <p:cNvSpPr>
            <a:spLocks noGrp="1"/>
          </p:cNvSpPr>
          <p:nvPr>
            <p:ph type="subTitle" idx="1"/>
          </p:nvPr>
        </p:nvSpPr>
        <p:spPr>
          <a:xfrm>
            <a:off x="358927" y="2527658"/>
            <a:ext cx="8559018" cy="2435869"/>
          </a:xfrm>
        </p:spPr>
        <p:txBody>
          <a:bodyPr vert="horz" anchor="t"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Collection managers =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	new Select&lt;Employee&gt;(employees) 		{{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ret(each.isManager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(); }}</a:t>
            </a:r>
            <a:endParaRPr lang="en-US" dirty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1371600" y="439022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Reflectively re-creates the anonymous class once for each element, collecting the result in the original Select instance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7633"/>
            <a:ext cx="7772400" cy="1470025"/>
          </a:xfrm>
        </p:spPr>
        <p:txBody>
          <a:bodyPr/>
          <a:lstStyle/>
          <a:p>
            <a:r>
              <a:rPr lang="en-US" dirty="0" err="1" smtClean="0"/>
              <a:t>Hamcrest</a:t>
            </a:r>
            <a:r>
              <a:rPr lang="en-US" dirty="0" smtClean="0"/>
              <a:t>, 2007</a:t>
            </a:r>
            <a:endParaRPr lang="en-US" dirty="0"/>
          </a:p>
        </p:txBody>
      </p:sp>
      <p:sp>
        <p:nvSpPr>
          <p:cNvPr id="6" name="Subtitle 3"/>
          <p:cNvSpPr>
            <a:spLocks noGrp="1"/>
          </p:cNvSpPr>
          <p:nvPr>
            <p:ph type="subTitle" idx="1"/>
          </p:nvPr>
        </p:nvSpPr>
        <p:spPr>
          <a:xfrm>
            <a:off x="358927" y="2527658"/>
            <a:ext cx="8559018" cy="2435869"/>
          </a:xfrm>
        </p:spPr>
        <p:txBody>
          <a:bodyPr vert="horz" anchor="t"/>
          <a:lstStyle/>
          <a:p>
            <a:pPr algn="l"/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select(from(persons).getAge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(), 	lessThan(30)))</a:t>
            </a:r>
            <a:endParaRPr lang="en-US" dirty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1371600" y="408722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f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rom creates a Dynamic Proxy, select filters based on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Hamcrest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Matchers.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LambdaJ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Uses this approach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ヒラギノ丸ゴ Pro W4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ＭＳ 明朝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</TotalTime>
  <Words>449</Words>
  <Application>Microsoft Macintosh PowerPoint</Application>
  <PresentationFormat>On-screen Show (4:3)</PresentationFormat>
  <Paragraphs>55</Paragraphs>
  <Slides>16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Closures in Java</vt:lpstr>
      <vt:lpstr>A Personal Journey for almost 15 years</vt:lpstr>
      <vt:lpstr>We’ll discuss some Esoteric Stuff here</vt:lpstr>
      <vt:lpstr>First CS Batch doing Java instead of Smalltalk</vt:lpstr>
      <vt:lpstr>The Pizza Language</vt:lpstr>
      <vt:lpstr>Anonymous Inner Classes</vt:lpstr>
      <vt:lpstr>My attempts to add Closures to Java</vt:lpstr>
      <vt:lpstr>Init Blocks, 2003</vt:lpstr>
      <vt:lpstr>Hamcrest, 2007</vt:lpstr>
      <vt:lpstr>Enumerable.java, 2010</vt:lpstr>
      <vt:lpstr>Enumerable.java</vt:lpstr>
      <vt:lpstr>Enumerable.java</vt:lpstr>
      <vt:lpstr>So what’s Oracle doing?</vt:lpstr>
      <vt:lpstr>Project Lambda, JDK 7</vt:lpstr>
      <vt:lpstr>Is JDK 7 Relevant?</vt:lpstr>
      <vt:lpstr>Discussion</vt:lpstr>
    </vt:vector>
  </TitlesOfParts>
  <Company>Thoughtworks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Closures in Java</dc:title>
  <dc:creator>Hakan Raberg</dc:creator>
  <cp:lastModifiedBy>Hakan Raberg</cp:lastModifiedBy>
  <cp:revision>67</cp:revision>
  <dcterms:created xsi:type="dcterms:W3CDTF">2010-09-07T19:27:32Z</dcterms:created>
  <dcterms:modified xsi:type="dcterms:W3CDTF">2010-09-08T19:43:59Z</dcterms:modified>
</cp:coreProperties>
</file>