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5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3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6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1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0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9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64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90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7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8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95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7912-0893-4869-847E-A88A7B2F9B0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6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826976" y="2444316"/>
            <a:ext cx="2751993" cy="1494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640013" y="3503577"/>
            <a:ext cx="118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828796" y="3294264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student_file.jl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893772" y="2992368"/>
            <a:ext cx="13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7675685" y="3191661"/>
            <a:ext cx="8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005394" y="2807702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results.csv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15323" y="2623036"/>
            <a:ext cx="19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parameters.yaml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640013" y="2807702"/>
            <a:ext cx="118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1614856" y="3283768"/>
            <a:ext cx="2312375" cy="43961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8361" y="562708"/>
            <a:ext cx="7842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parameters.yaml</a:t>
            </a:r>
            <a:endParaRPr lang="fr-FR" b="1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Simulation :</a:t>
            </a:r>
          </a:p>
          <a:p>
            <a:r>
              <a:rPr lang="fr-FR" dirty="0"/>
              <a:t>	</a:t>
            </a:r>
            <a:r>
              <a:rPr lang="fr-FR" dirty="0" smtClean="0"/>
              <a:t>- pas de temps</a:t>
            </a:r>
          </a:p>
          <a:p>
            <a:r>
              <a:rPr lang="fr-FR" dirty="0"/>
              <a:t>	</a:t>
            </a:r>
            <a:r>
              <a:rPr lang="fr-FR" dirty="0" smtClean="0"/>
              <a:t>- horizon</a:t>
            </a:r>
          </a:p>
          <a:p>
            <a:r>
              <a:rPr lang="fr-FR" dirty="0"/>
              <a:t>	</a:t>
            </a:r>
            <a:r>
              <a:rPr lang="fr-FR" dirty="0" smtClean="0"/>
              <a:t>- instance : choix séries temporelles</a:t>
            </a:r>
          </a:p>
          <a:p>
            <a:r>
              <a:rPr lang="fr-FR" dirty="0"/>
              <a:t>	</a:t>
            </a:r>
            <a:r>
              <a:rPr lang="fr-FR" dirty="0" smtClean="0"/>
              <a:t>- type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Optimisation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mode : offline/online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fonction objectif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Architecture (Matrices ? Quel forme ?)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Batterie 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Type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Flag : 0 – 1 (modifiable ou pas)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PV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Type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Flag : 0 – 1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01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8361" y="562708"/>
            <a:ext cx="7842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student_file.jl</a:t>
            </a:r>
            <a:endParaRPr lang="fr-FR" b="1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Paramétrage étudiant (taille des équipements,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Fonction offline -&gt; </a:t>
            </a:r>
            <a:r>
              <a:rPr lang="fr-FR" dirty="0" err="1" smtClean="0">
                <a:solidFill>
                  <a:srgbClr val="FF0000"/>
                </a:solidFill>
              </a:rPr>
              <a:t>offline_decisions</a:t>
            </a:r>
            <a:r>
              <a:rPr lang="fr-FR" dirty="0" smtClean="0">
                <a:solidFill>
                  <a:srgbClr val="FF0000"/>
                </a:solidFill>
              </a:rPr>
              <a:t>!(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controller</a:t>
            </a:r>
            <a:r>
              <a:rPr lang="fr-FR" dirty="0" smtClean="0">
                <a:solidFill>
                  <a:srgbClr val="FF0000"/>
                </a:solidFill>
              </a:rPr>
              <a:t>, scenario)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Fonction online -&gt; </a:t>
            </a:r>
            <a:r>
              <a:rPr lang="fr-FR" dirty="0" err="1" smtClean="0">
                <a:solidFill>
                  <a:srgbClr val="FF0000"/>
                </a:solidFill>
              </a:rPr>
              <a:t>online_decision</a:t>
            </a:r>
            <a:r>
              <a:rPr lang="fr-FR" dirty="0" smtClean="0">
                <a:solidFill>
                  <a:srgbClr val="FF0000"/>
                </a:solidFill>
              </a:rPr>
              <a:t>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controller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74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8361" y="562708"/>
            <a:ext cx="78427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time_series.jld</a:t>
            </a:r>
            <a:endParaRPr lang="fr-FR" b="1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Dictionnaire de série temporelles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Chaque type (</a:t>
            </a:r>
            <a:r>
              <a:rPr lang="fr-FR" dirty="0" err="1" smtClean="0"/>
              <a:t>load</a:t>
            </a:r>
            <a:r>
              <a:rPr lang="fr-FR" dirty="0" smtClean="0"/>
              <a:t>, </a:t>
            </a:r>
            <a:r>
              <a:rPr lang="fr-FR" dirty="0" err="1" smtClean="0"/>
              <a:t>pv</a:t>
            </a:r>
            <a:r>
              <a:rPr lang="fr-FR" dirty="0" smtClean="0"/>
              <a:t>, etc.) est un vecteur de séries temporelles.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 le fichier « </a:t>
            </a:r>
            <a:r>
              <a:rPr lang="fr-FR" dirty="0" err="1" smtClean="0"/>
              <a:t>parameters.yaml</a:t>
            </a:r>
            <a:r>
              <a:rPr lang="fr-FR" dirty="0" smtClean="0"/>
              <a:t> », un paramètres permet de choisir la série temporelle à utiliser.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900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8361" y="562708"/>
            <a:ext cx="784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results.csv</a:t>
            </a:r>
          </a:p>
          <a:p>
            <a:endParaRPr lang="fr-FR" dirty="0" smtClean="0"/>
          </a:p>
          <a:p>
            <a:r>
              <a:rPr lang="fr-FR" dirty="0" smtClean="0"/>
              <a:t>A définir plus tard avec Sandra</a:t>
            </a:r>
          </a:p>
        </p:txBody>
      </p:sp>
    </p:spTree>
    <p:extLst>
      <p:ext uri="{BB962C8B-B14F-4D97-AF65-F5344CB8AC3E}">
        <p14:creationId xmlns:p14="http://schemas.microsoft.com/office/powerpoint/2010/main" val="34590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4341677" y="185501"/>
            <a:ext cx="7142112" cy="659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6731535" y="1346633"/>
            <a:ext cx="2269811" cy="681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137632" y="630473"/>
            <a:ext cx="0" cy="64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274606" y="260095"/>
            <a:ext cx="2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parameters.yaml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568511" y="2516754"/>
            <a:ext cx="111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microgrid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128842" y="2120232"/>
            <a:ext cx="0" cy="43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268138" y="1479650"/>
            <a:ext cx="14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initialization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8002843" y="5157028"/>
            <a:ext cx="0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26397" y="6410920"/>
            <a:ext cx="14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results.csv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253438" y="2561735"/>
            <a:ext cx="105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scenario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8702480" y="2121121"/>
            <a:ext cx="0" cy="43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8011088" y="513467"/>
            <a:ext cx="2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student_file.jl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8702480" y="880093"/>
            <a:ext cx="0" cy="4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426397" y="2767278"/>
            <a:ext cx="111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916299" y="2120232"/>
            <a:ext cx="0" cy="60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6774680" y="3328612"/>
            <a:ext cx="2269811" cy="681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311283" y="3461629"/>
            <a:ext cx="14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simulation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7128842" y="2907104"/>
            <a:ext cx="0" cy="4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927025" y="3100274"/>
            <a:ext cx="0" cy="20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8702480" y="2886086"/>
            <a:ext cx="0" cy="4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6774680" y="4360830"/>
            <a:ext cx="2269811" cy="681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510487" y="4493848"/>
            <a:ext cx="14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64" name="Rectangle à coins arrondis 63"/>
          <p:cNvSpPr/>
          <p:nvPr/>
        </p:nvSpPr>
        <p:spPr>
          <a:xfrm>
            <a:off x="6774680" y="5496997"/>
            <a:ext cx="2269811" cy="681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7510487" y="5630015"/>
            <a:ext cx="14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save_results</a:t>
            </a:r>
            <a:endParaRPr lang="fr-FR" dirty="0"/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7962193" y="4068359"/>
            <a:ext cx="0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8011087" y="6224296"/>
            <a:ext cx="0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62067" y="167762"/>
            <a:ext cx="464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</a:rPr>
              <a:t>e</a:t>
            </a:r>
            <a:r>
              <a:rPr lang="fr-FR" sz="2400" b="1" dirty="0" err="1" smtClean="0">
                <a:solidFill>
                  <a:srgbClr val="FF0000"/>
                </a:solidFill>
              </a:rPr>
              <a:t>valuate</a:t>
            </a:r>
            <a:r>
              <a:rPr lang="fr-FR" sz="2400" b="1" dirty="0" smtClean="0">
                <a:solidFill>
                  <a:srgbClr val="FF0000"/>
                </a:solidFill>
              </a:rPr>
              <a:t>(</a:t>
            </a:r>
            <a:r>
              <a:rPr lang="fr-FR" sz="2400" b="1" dirty="0" err="1" smtClean="0">
                <a:solidFill>
                  <a:srgbClr val="FF0000"/>
                </a:solidFill>
              </a:rPr>
              <a:t>parameters</a:t>
            </a:r>
            <a:r>
              <a:rPr lang="fr-FR" sz="2400" b="1" dirty="0" smtClean="0">
                <a:solidFill>
                  <a:srgbClr val="FF0000"/>
                </a:solidFill>
              </a:rPr>
              <a:t>, </a:t>
            </a:r>
            <a:r>
              <a:rPr lang="fr-FR" sz="2400" b="1" dirty="0" err="1" smtClean="0">
                <a:solidFill>
                  <a:srgbClr val="FF0000"/>
                </a:solidFill>
              </a:rPr>
              <a:t>sudent_file</a:t>
            </a:r>
            <a:r>
              <a:rPr lang="fr-FR" sz="2400" b="1" dirty="0" smtClean="0">
                <a:solidFill>
                  <a:srgbClr val="FF0000"/>
                </a:solidFill>
              </a:rPr>
              <a:t>)</a:t>
            </a:r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64931" y="1169376"/>
            <a:ext cx="9478107" cy="3147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046283" y="1455017"/>
            <a:ext cx="9728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Charger les paramètres depuis le fichier « </a:t>
            </a:r>
            <a:r>
              <a:rPr lang="fr-FR" dirty="0" err="1" smtClean="0"/>
              <a:t>parameters</a:t>
            </a:r>
            <a:r>
              <a:rPr lang="fr-FR" dirty="0" smtClean="0"/>
              <a:t> »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include</a:t>
            </a:r>
            <a:r>
              <a:rPr lang="fr-FR" dirty="0" smtClean="0"/>
              <a:t>(« </a:t>
            </a:r>
            <a:r>
              <a:rPr lang="fr-FR" dirty="0" err="1" smtClean="0"/>
              <a:t>fichier_etudiant.jl</a:t>
            </a:r>
            <a:r>
              <a:rPr lang="fr-FR" dirty="0" smtClean="0"/>
              <a:t> ») -&gt;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Choix de la série temporelle à partir de la base de donnée et de l’instance choisie dans « </a:t>
            </a:r>
            <a:r>
              <a:rPr lang="fr-FR" dirty="0" err="1" smtClean="0"/>
              <a:t>parameters</a:t>
            </a:r>
            <a:r>
              <a:rPr lang="fr-FR" dirty="0" smtClean="0"/>
              <a:t> » -&gt; scenarios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Création des équipements et du </a:t>
            </a:r>
            <a:r>
              <a:rPr lang="fr-FR" dirty="0" err="1" smtClean="0"/>
              <a:t>microgrid</a:t>
            </a:r>
            <a:r>
              <a:rPr lang="fr-FR" dirty="0" smtClean="0"/>
              <a:t> à partir de « </a:t>
            </a:r>
            <a:r>
              <a:rPr lang="fr-FR" dirty="0" err="1" smtClean="0"/>
              <a:t>parameters</a:t>
            </a:r>
            <a:r>
              <a:rPr lang="fr-FR" dirty="0" smtClean="0"/>
              <a:t> » et des inputs du fichier « </a:t>
            </a:r>
            <a:r>
              <a:rPr lang="fr-FR" dirty="0" err="1" smtClean="0"/>
              <a:t>student_file.jl</a:t>
            </a:r>
            <a:r>
              <a:rPr lang="fr-FR" dirty="0" smtClean="0"/>
              <a:t> » -&gt; </a:t>
            </a:r>
            <a:r>
              <a:rPr lang="fr-FR" dirty="0" err="1" smtClean="0"/>
              <a:t>microgrid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949569" y="703226"/>
            <a:ext cx="731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</a:rPr>
              <a:t>initialization</a:t>
            </a:r>
            <a:r>
              <a:rPr lang="fr-FR" sz="2400" b="1" dirty="0" smtClean="0">
                <a:solidFill>
                  <a:srgbClr val="FF0000"/>
                </a:solidFill>
              </a:rPr>
              <a:t>(</a:t>
            </a:r>
            <a:r>
              <a:rPr lang="fr-FR" sz="2400" b="1" dirty="0" err="1" smtClean="0">
                <a:solidFill>
                  <a:srgbClr val="FF0000"/>
                </a:solidFill>
              </a:rPr>
              <a:t>parameters</a:t>
            </a:r>
            <a:r>
              <a:rPr lang="fr-FR" sz="2400" b="1" dirty="0" smtClean="0">
                <a:solidFill>
                  <a:srgbClr val="FF0000"/>
                </a:solidFill>
              </a:rPr>
              <a:t>, </a:t>
            </a:r>
            <a:r>
              <a:rPr lang="fr-FR" sz="2400" b="1" dirty="0" err="1" smtClean="0">
                <a:solidFill>
                  <a:srgbClr val="FF0000"/>
                </a:solidFill>
              </a:rPr>
              <a:t>student_file</a:t>
            </a:r>
            <a:r>
              <a:rPr lang="fr-FR" sz="2400" b="1" dirty="0" smtClean="0">
                <a:solidFill>
                  <a:srgbClr val="FF0000"/>
                </a:solidFill>
              </a:rPr>
              <a:t>)</a:t>
            </a:r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49569" y="1169376"/>
            <a:ext cx="10761785" cy="35345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191358" y="1481394"/>
            <a:ext cx="100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 h in 1:horizon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20007" y="1956006"/>
            <a:ext cx="9733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Mise à jour des informations disponible -&gt; </a:t>
            </a:r>
            <a:r>
              <a:rPr lang="fr-FR" dirty="0" smtClean="0">
                <a:solidFill>
                  <a:srgbClr val="FF0000"/>
                </a:solidFill>
              </a:rPr>
              <a:t>informations!(h,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scenarios)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Calculer les </a:t>
            </a:r>
            <a:r>
              <a:rPr lang="fr-FR" dirty="0"/>
              <a:t>variables de décision </a:t>
            </a:r>
            <a:r>
              <a:rPr lang="fr-FR" dirty="0" smtClean="0"/>
              <a:t>-&gt; </a:t>
            </a:r>
            <a:r>
              <a:rPr lang="fr-FR" dirty="0" err="1" smtClean="0">
                <a:solidFill>
                  <a:srgbClr val="FF0000"/>
                </a:solidFill>
              </a:rPr>
              <a:t>online_decisions</a:t>
            </a:r>
            <a:r>
              <a:rPr lang="fr-FR" dirty="0" smtClean="0">
                <a:solidFill>
                  <a:srgbClr val="FF0000"/>
                </a:solidFill>
              </a:rPr>
              <a:t>!(h,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controller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Calculer les </a:t>
            </a:r>
            <a:r>
              <a:rPr lang="fr-FR" dirty="0"/>
              <a:t>variables d’état et de </a:t>
            </a:r>
            <a:r>
              <a:rPr lang="fr-FR" dirty="0" smtClean="0"/>
              <a:t>couplage + warning pour contraintes non respectées -&gt; </a:t>
            </a:r>
            <a:r>
              <a:rPr lang="fr-FR" dirty="0" err="1" smtClean="0">
                <a:solidFill>
                  <a:srgbClr val="FF0000"/>
                </a:solidFill>
              </a:rPr>
              <a:t>dynamics</a:t>
            </a:r>
            <a:r>
              <a:rPr lang="fr-FR" dirty="0" smtClean="0">
                <a:solidFill>
                  <a:srgbClr val="FF0000"/>
                </a:solidFill>
              </a:rPr>
              <a:t>!(h,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controller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 </a:t>
            </a:r>
            <a:r>
              <a:rPr lang="fr-FR" dirty="0" err="1" smtClean="0"/>
              <a:t>Checkeur</a:t>
            </a:r>
            <a:r>
              <a:rPr lang="fr-FR" dirty="0" smtClean="0"/>
              <a:t> » : </a:t>
            </a:r>
            <a:r>
              <a:rPr lang="fr-FR" dirty="0" err="1" smtClean="0"/>
              <a:t>equilibre</a:t>
            </a:r>
            <a:r>
              <a:rPr lang="fr-FR" dirty="0" smtClean="0"/>
              <a:t> offre/demande, si warning -&gt; </a:t>
            </a:r>
            <a:r>
              <a:rPr lang="fr-FR" dirty="0" smtClean="0">
                <a:solidFill>
                  <a:srgbClr val="FF0000"/>
                </a:solidFill>
              </a:rPr>
              <a:t>check!(h,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7301" y="4125831"/>
            <a:ext cx="99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end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485900" y="1956006"/>
            <a:ext cx="0" cy="2053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16623" y="696563"/>
            <a:ext cx="731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</a:rPr>
              <a:t>simulate</a:t>
            </a:r>
            <a:r>
              <a:rPr lang="fr-FR" sz="2400" b="1" dirty="0" smtClean="0">
                <a:solidFill>
                  <a:srgbClr val="FF0000"/>
                </a:solidFill>
              </a:rPr>
              <a:t>!(</a:t>
            </a:r>
            <a:r>
              <a:rPr lang="fr-FR" sz="2400" b="1" dirty="0" err="1" smtClean="0">
                <a:solidFill>
                  <a:srgbClr val="FF0000"/>
                </a:solidFill>
              </a:rPr>
              <a:t>microgrid</a:t>
            </a:r>
            <a:r>
              <a:rPr lang="fr-FR" sz="2400" b="1" dirty="0" smtClean="0">
                <a:solidFill>
                  <a:srgbClr val="FF0000"/>
                </a:solidFill>
              </a:rPr>
              <a:t>, </a:t>
            </a:r>
            <a:r>
              <a:rPr lang="fr-FR" sz="2400" b="1" dirty="0" err="1" smtClean="0">
                <a:solidFill>
                  <a:srgbClr val="FF0000"/>
                </a:solidFill>
              </a:rPr>
              <a:t>controller</a:t>
            </a:r>
            <a:r>
              <a:rPr lang="fr-FR" sz="2400" b="1" dirty="0" smtClean="0">
                <a:solidFill>
                  <a:srgbClr val="FF0000"/>
                </a:solidFill>
              </a:rPr>
              <a:t>, scenario)</a:t>
            </a:r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9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122</Words>
  <Application>Microsoft Office PowerPoint</Application>
  <PresentationFormat>Grand écran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LAPLACE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Radet</dc:creator>
  <cp:lastModifiedBy>Hugo Radet</cp:lastModifiedBy>
  <cp:revision>29</cp:revision>
  <dcterms:created xsi:type="dcterms:W3CDTF">2021-02-15T14:47:26Z</dcterms:created>
  <dcterms:modified xsi:type="dcterms:W3CDTF">2021-02-16T13:56:56Z</dcterms:modified>
</cp:coreProperties>
</file>