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9" r:id="rId11"/>
    <p:sldId id="264" r:id="rId12"/>
    <p:sldId id="270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0ACB7-E856-6A28-0CE5-256D966A62CF}" v="1278" dt="2024-03-17T14:57:08.467"/>
    <p1510:client id="{49A1CE87-8907-9133-2294-3272E56214A6}" v="154" dt="2024-03-19T13:30:02.780"/>
    <p1510:client id="{9B42327C-76E5-76F3-12F6-2E540D0A7107}" v="386" dt="2024-03-19T14:42:3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5643FF-0A95-B1DF-16FF-06DC22DF0F43}"/>
              </a:ext>
            </a:extLst>
          </p:cNvPr>
          <p:cNvSpPr txBox="1"/>
          <p:nvPr/>
        </p:nvSpPr>
        <p:spPr>
          <a:xfrm>
            <a:off x="838200" y="2957513"/>
            <a:ext cx="10514013" cy="3363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err="1">
                <a:ea typeface="Calibri"/>
                <a:cs typeface="Calibri"/>
              </a:rPr>
              <a:t>Vedoucí</a:t>
            </a:r>
            <a:r>
              <a:rPr lang="en-US" sz="2800">
                <a:ea typeface="Calibri"/>
                <a:cs typeface="Calibri"/>
              </a:rPr>
              <a:t> </a:t>
            </a:r>
            <a:r>
              <a:rPr lang="en-US" sz="2800" err="1">
                <a:ea typeface="Calibri"/>
                <a:cs typeface="Calibri"/>
              </a:rPr>
              <a:t>práce</a:t>
            </a:r>
            <a:r>
              <a:rPr lang="en-US" sz="2800">
                <a:ea typeface="Calibri"/>
                <a:cs typeface="Calibri"/>
              </a:rPr>
              <a:t> : </a:t>
            </a:r>
            <a:r>
              <a:rPr lang="en-US" sz="2800"/>
              <a:t>RNDr. Arnošt Večerka</a:t>
            </a:r>
            <a:endParaRPr lang="cs-CZ" sz="2800"/>
          </a:p>
          <a:p>
            <a:pPr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lang="cs-CZ" sz="5200">
                <a:ea typeface="Calibri Light"/>
                <a:cs typeface="Calibri Light"/>
              </a:rPr>
              <a:t>Diagramy datových toků</a:t>
            </a:r>
            <a:endParaRPr lang="cs-CZ" sz="52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 err="1">
                <a:ea typeface="Calibri"/>
                <a:cs typeface="Calibri"/>
              </a:rPr>
              <a:t>Hradílek</a:t>
            </a:r>
            <a:r>
              <a:rPr lang="cs-CZ" dirty="0">
                <a:ea typeface="Calibri"/>
                <a:cs typeface="Calibri"/>
              </a:rPr>
              <a:t> Martin</a:t>
            </a:r>
          </a:p>
          <a:p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snímek obrazovky, řada/pruh, diagram, text&#10;&#10;Popis se vygeneroval automaticky.">
            <a:extLst>
              <a:ext uri="{FF2B5EF4-FFF2-40B4-BE49-F238E27FC236}">
                <a16:creationId xmlns:a16="http://schemas.microsoft.com/office/drawing/2014/main" id="{A67434A6-F959-2FAF-F201-D3D77F00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8" r="7692" b="7731"/>
          <a:stretch/>
        </p:blipFill>
        <p:spPr>
          <a:xfrm>
            <a:off x="948082" y="344500"/>
            <a:ext cx="10710717" cy="6115104"/>
          </a:xfrm>
        </p:spPr>
      </p:pic>
    </p:spTree>
    <p:extLst>
      <p:ext uri="{BB962C8B-B14F-4D97-AF65-F5344CB8AC3E}">
        <p14:creationId xmlns:p14="http://schemas.microsoft.com/office/powerpoint/2010/main" val="21809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7F034-6F62-99A6-9B91-5FE2C395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 - příkaz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C8616-4696-4344-A117-63C2057F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48" y="16272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Všechna funkcionalita je realizována příkazy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Tyto příkazy ukládají stav, který je aplikován</a:t>
            </a:r>
            <a:endParaRPr lang="cs-CZ"/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Umožňuje také operace vrátit zpět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687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text, snímek obrazovky, software&#10;&#10;Popis se vygeneroval automaticky.">
            <a:extLst>
              <a:ext uri="{FF2B5EF4-FFF2-40B4-BE49-F238E27FC236}">
                <a16:creationId xmlns:a16="http://schemas.microsoft.com/office/drawing/2014/main" id="{F6F64F1C-4260-5034-E6DD-804935AA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87" y="552189"/>
            <a:ext cx="7808225" cy="57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8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BD72-4561-F0C0-9882-EAE1092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 panose="020F0302020204030204"/>
              </a:rPr>
              <a:t>Ukládání a export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B755CA-83C6-F19A-5879-084B2F7B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Data jsou ukládána do XML </a:t>
            </a:r>
            <a:endParaRPr lang="cs-CZ" dirty="0"/>
          </a:p>
          <a:p>
            <a:endParaRPr lang="cs-CZ" dirty="0">
              <a:ea typeface="Calibri"/>
              <a:cs typeface="Calibri"/>
            </a:endParaRPr>
          </a:p>
          <a:p>
            <a:endParaRPr lang="cs-CZ" dirty="0">
              <a:ea typeface="Calibri"/>
              <a:cs typeface="Calibri"/>
            </a:endParaRP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>
                <a:ea typeface="Calibri"/>
                <a:cs typeface="Calibri"/>
              </a:rPr>
              <a:t>Diagram lze exportovat do formátů PNG, JPG a BMP. </a:t>
            </a: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63825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0B664-210F-55FD-0354-72DE69B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Možné rozšíření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9A61A8-C44B-7AFD-BD45-29967C5C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více notací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lišta pro možnost více otevřených diagramů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3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79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3296F-1BA4-36A1-2B5F-99E6D57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Tady bude první slide jako poslední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23CFB6-4DD0-2A0A-1D87-B4132AAB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8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FB265-CAA7-043E-B974-699D4DCF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622271"/>
            <a:ext cx="3411071" cy="3047235"/>
          </a:xfrm>
        </p:spPr>
        <p:txBody>
          <a:bodyPr anchor="t">
            <a:normAutofit/>
          </a:bodyPr>
          <a:lstStyle/>
          <a:p>
            <a:r>
              <a:rPr lang="cs-CZ" sz="3200" dirty="0">
                <a:latin typeface="Calibri"/>
                <a:ea typeface="Calibri Light"/>
                <a:cs typeface="Calibri Light"/>
              </a:rPr>
              <a:t>Obsah prezentace</a:t>
            </a:r>
            <a:endParaRPr lang="cs-CZ" sz="3200">
              <a:latin typeface="Calibri"/>
              <a:ea typeface="Calibri"/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4BEA1-9A56-4FF8-3CB8-BF023DC4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635" y="2184062"/>
            <a:ext cx="3684587" cy="2409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Diagramy datových toků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Implementace aplikace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Možné rozšíření aplikace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F589D-1946-AC37-0BAA-9A9E3E5E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88693-6C18-882C-73B2-7F2C4E4E0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CC3AC-8A38-9C97-5A5E-4F5F4772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417802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593AB5-4922-13E7-C957-D9FFFF7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8" y="1500078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vizuálně reprezentují tok informací skrz systém a jeho procesy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slouží k jednoduššímu pochopení systému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skládají se ze čtyř typů prvků</a:t>
            </a:r>
          </a:p>
        </p:txBody>
      </p:sp>
      <p:pic>
        <p:nvPicPr>
          <p:cNvPr id="5" name="Obrázek 4" descr="Obsah obrázku text, diagram, Písmo, Plán&#10;&#10;Popis se vygeneroval automaticky.">
            <a:extLst>
              <a:ext uri="{FF2B5EF4-FFF2-40B4-BE49-F238E27FC236}">
                <a16:creationId xmlns:a16="http://schemas.microsoft.com/office/drawing/2014/main" id="{A2FC47A7-70A0-8E93-F65A-974CBE9B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91" y="968114"/>
            <a:ext cx="6999635" cy="46170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8F697-6DBB-A44A-16E9-067C6D3B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9" y="411302"/>
            <a:ext cx="5367004" cy="812450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toků  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0F8733-54F9-9A39-9F37-EE4B51FF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10" y="1326960"/>
            <a:ext cx="9982727" cy="518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Externí entita</a:t>
            </a: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-  reprezentují externí systémy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Proces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popisují procedury, které získají data z datových toků a tyto data zpracovávají</a:t>
            </a: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Datové uložiště</a:t>
            </a:r>
            <a:endParaRPr lang="cs-CZ" sz="200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popisují místa, kde jsou data v systému uložena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1600">
              <a:ea typeface="Calibri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A0A18D-98B4-40E5-4078-A318C9554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02A9A7-35A0-25BE-8907-0AB62C454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8BDF14-9776-769C-B15E-E2D6BA4DC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ázek 3" descr="Obsah obrázku text, Písmo, bílé, snímek obrazovky&#10;&#10;Popis se vygeneroval automaticky.">
            <a:extLst>
              <a:ext uri="{FF2B5EF4-FFF2-40B4-BE49-F238E27FC236}">
                <a16:creationId xmlns:a16="http://schemas.microsoft.com/office/drawing/2014/main" id="{689FB1B1-C968-505D-C1F4-DB8407CC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57" y="904137"/>
            <a:ext cx="1672625" cy="1062666"/>
          </a:xfrm>
          <a:prstGeom prst="rect">
            <a:avLst/>
          </a:prstGeom>
        </p:spPr>
      </p:pic>
      <p:pic>
        <p:nvPicPr>
          <p:cNvPr id="5" name="Obrázek 4" descr="Obsah obrázku Písmo, kruh, bílé, design&#10;&#10;Popis se vygeneroval automaticky.">
            <a:extLst>
              <a:ext uri="{FF2B5EF4-FFF2-40B4-BE49-F238E27FC236}">
                <a16:creationId xmlns:a16="http://schemas.microsoft.com/office/drawing/2014/main" id="{FF6AB22E-8E07-043E-950C-75394E3D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64" y="2831861"/>
            <a:ext cx="1667658" cy="1705758"/>
          </a:xfrm>
          <a:prstGeom prst="rect">
            <a:avLst/>
          </a:prstGeom>
        </p:spPr>
      </p:pic>
      <p:pic>
        <p:nvPicPr>
          <p:cNvPr id="6" name="Obrázek 5" descr="Obsah obrázku text, Písmo, snímek obrazovky, logo&#10;&#10;Popis se vygeneroval automaticky.">
            <a:extLst>
              <a:ext uri="{FF2B5EF4-FFF2-40B4-BE49-F238E27FC236}">
                <a16:creationId xmlns:a16="http://schemas.microsoft.com/office/drawing/2014/main" id="{C607AA06-2C4A-C567-C200-B1B2B8E7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099" y="5107944"/>
            <a:ext cx="2095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B9C8D-8BA8-D7A8-F884-84FB5B60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96" y="140890"/>
            <a:ext cx="5000313" cy="1630580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toků  </a:t>
            </a:r>
          </a:p>
          <a:p>
            <a:endParaRPr lang="cs-CZ" sz="3200">
              <a:ea typeface="Calibri Light"/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69428D-EC04-D946-C8BE-41A4C734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52" y="2289455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Datové toky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popisují toky dat v systému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směr toku dat je reprezentován orientací šipky</a:t>
            </a:r>
            <a:endParaRPr lang="cs-CZ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ázek 3" descr="Obsah obrázku text, Písmo, diagram, bílé&#10;&#10;Popis se vygeneroval automaticky.">
            <a:extLst>
              <a:ext uri="{FF2B5EF4-FFF2-40B4-BE49-F238E27FC236}">
                <a16:creationId xmlns:a16="http://schemas.microsoft.com/office/drawing/2014/main" id="{FF6CEB0E-B4E1-F6D2-4088-7717EAB7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36" y="1483897"/>
            <a:ext cx="4866017" cy="38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6F2E0-3B71-7B63-CEAF-36BD860A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344248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Funkcionalita aplikace 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99635A-D9C6-0385-3FF0-CC6DB3A5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008" y="1836063"/>
            <a:ext cx="39811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Přidání 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smazání 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úprava vlastností</a:t>
            </a:r>
            <a:endParaRPr lang="cs-CZ" sz="2100" dirty="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Propojení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propojení</a:t>
            </a:r>
            <a:endParaRPr lang="cs-CZ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100" dirty="0">
              <a:ea typeface="Calibri"/>
              <a:cs typeface="Calibri"/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DEEF226E-5A26-F642-45CD-F835D762D415}"/>
              </a:ext>
            </a:extLst>
          </p:cNvPr>
          <p:cNvSpPr txBox="1">
            <a:spLocks/>
          </p:cNvSpPr>
          <p:nvPr/>
        </p:nvSpPr>
        <p:spPr>
          <a:xfrm>
            <a:off x="698327" y="1925834"/>
            <a:ext cx="398119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ea typeface="Calibri"/>
                <a:cs typeface="Calibri"/>
              </a:rPr>
              <a:t>Funckionalita: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 err="1">
                <a:ea typeface="Calibri"/>
                <a:cs typeface="Calibri"/>
              </a:rPr>
              <a:t>Undo</a:t>
            </a:r>
            <a:r>
              <a:rPr lang="cs-CZ" sz="2100" dirty="0">
                <a:ea typeface="Calibri"/>
                <a:cs typeface="Calibri"/>
              </a:rPr>
              <a:t>/</a:t>
            </a:r>
            <a:r>
              <a:rPr lang="cs-CZ" sz="2100" dirty="0" err="1">
                <a:ea typeface="Calibri"/>
                <a:cs typeface="Calibri"/>
              </a:rPr>
              <a:t>Redo</a:t>
            </a:r>
            <a:r>
              <a:rPr lang="cs-CZ" sz="2100" dirty="0">
                <a:ea typeface="Calibri"/>
                <a:cs typeface="Calibri"/>
              </a:rPr>
              <a:t> funkcionalita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Export jako obrázek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Uložení do XML</a:t>
            </a:r>
            <a:endParaRPr lang="cs-CZ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3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B98C0-2DE4-6E9E-6F53-DCD66586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0" y="375563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použité technologie</a:t>
            </a:r>
            <a:endParaRPr lang="cs-CZ" dirty="0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99004-D89F-4614-6594-5C8BF4B1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701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Java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  <a:p>
            <a:pPr marL="0" indent="0">
              <a:buNone/>
            </a:pPr>
            <a:r>
              <a:rPr lang="cs-CZ" dirty="0" err="1">
                <a:cs typeface="Calibri"/>
              </a:rPr>
              <a:t>JavaFX</a:t>
            </a:r>
            <a:r>
              <a:rPr lang="cs-CZ" dirty="0">
                <a:cs typeface="Calibri"/>
              </a:rPr>
              <a:t> – framework pro vytváření grafických aplikací</a:t>
            </a:r>
            <a:endParaRPr lang="cs-CZ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 err="1">
                <a:ea typeface="Calibri"/>
                <a:cs typeface="Calibri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6558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D86E8-644D-0E2F-7D76-FC60BE0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Architektura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F7FE33-D98C-F525-CA1A-FBD9E891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47" y="168992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MVC architektura</a:t>
            </a:r>
            <a:endParaRPr lang="cs-CZ" dirty="0">
              <a:ea typeface="Calibri" panose="020F0502020204030204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dirty="0">
                <a:cs typeface="Calibri"/>
              </a:rPr>
              <a:t>Model – </a:t>
            </a:r>
            <a:r>
              <a:rPr lang="cs-CZ" sz="2100" dirty="0" err="1">
                <a:cs typeface="Calibri"/>
              </a:rPr>
              <a:t>CanvasModel</a:t>
            </a:r>
            <a:endParaRPr lang="cs-CZ" sz="2100" dirty="0" err="1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Controller</a:t>
            </a:r>
            <a:r>
              <a:rPr lang="cs-CZ" sz="2100" dirty="0">
                <a:cs typeface="Calibri"/>
              </a:rPr>
              <a:t> – </a:t>
            </a:r>
            <a:r>
              <a:rPr lang="cs-CZ" sz="2100" err="1">
                <a:cs typeface="Calibri"/>
              </a:rPr>
              <a:t>MainScreenController</a:t>
            </a:r>
            <a:endParaRPr lang="cs-CZ" sz="21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View</a:t>
            </a:r>
            <a:r>
              <a:rPr lang="cs-CZ" sz="2100" dirty="0">
                <a:cs typeface="Calibri"/>
              </a:rPr>
              <a:t> - </a:t>
            </a:r>
            <a:r>
              <a:rPr lang="cs-CZ" sz="2100" err="1">
                <a:cs typeface="Calibri"/>
              </a:rPr>
              <a:t>Canvas</a:t>
            </a:r>
            <a:endParaRPr lang="cs-CZ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5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B1CB0-C18C-B783-8D5E-15144694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</a:t>
            </a:r>
            <a:r>
              <a:rPr lang="cs-CZ" dirty="0" err="1">
                <a:ea typeface="Calibri Light"/>
                <a:cs typeface="Calibri Light"/>
              </a:rPr>
              <a:t>quad</a:t>
            </a:r>
            <a:r>
              <a:rPr lang="cs-CZ" dirty="0">
                <a:ea typeface="Calibri Light"/>
                <a:cs typeface="Calibri Light"/>
              </a:rPr>
              <a:t> </a:t>
            </a:r>
            <a:r>
              <a:rPr lang="cs-CZ" dirty="0" err="1">
                <a:ea typeface="Calibri Light"/>
                <a:cs typeface="Calibri Light"/>
              </a:rPr>
              <a:t>tree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ECD6F8-1EEA-37AE-ABFB-D482D584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6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600" dirty="0">
                <a:ea typeface="Calibri"/>
                <a:cs typeface="Calibri"/>
              </a:rPr>
              <a:t>datová struktura pro efektivní ukládání a vyhledávání prvků v rovině</a:t>
            </a:r>
          </a:p>
          <a:p>
            <a:endParaRPr lang="cs-CZ" sz="2600" dirty="0">
              <a:ea typeface="Calibri"/>
              <a:cs typeface="Calibri"/>
            </a:endParaRPr>
          </a:p>
          <a:p>
            <a:r>
              <a:rPr lang="cs-CZ" sz="2600" dirty="0">
                <a:ea typeface="Calibri"/>
                <a:cs typeface="Calibri"/>
              </a:rPr>
              <a:t>funguje na principu rozdělení roviny na čtyři stejně velké části - kvadranty</a:t>
            </a:r>
          </a:p>
          <a:p>
            <a:endParaRPr lang="cs-CZ" sz="2600" dirty="0">
              <a:ea typeface="Calibri"/>
              <a:cs typeface="Calibri"/>
            </a:endParaRPr>
          </a:p>
          <a:p>
            <a:r>
              <a:rPr lang="cs-CZ" sz="2600" dirty="0">
                <a:ea typeface="Calibri"/>
                <a:cs typeface="Calibri"/>
              </a:rPr>
              <a:t>tyto části se dále rozdělují podle počtu prvků v daných kvadrantech</a:t>
            </a:r>
          </a:p>
        </p:txBody>
      </p:sp>
    </p:spTree>
    <p:extLst>
      <p:ext uri="{BB962C8B-B14F-4D97-AF65-F5344CB8AC3E}">
        <p14:creationId xmlns:p14="http://schemas.microsoft.com/office/powerpoint/2010/main" val="216201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Motiv systému Office</vt:lpstr>
      <vt:lpstr>Diagramy datových toků</vt:lpstr>
      <vt:lpstr>Obsah prezentace</vt:lpstr>
      <vt:lpstr>Diagramy datových toků</vt:lpstr>
      <vt:lpstr>Diagramy datových toků  </vt:lpstr>
      <vt:lpstr>Diagramy datových toků   </vt:lpstr>
      <vt:lpstr>Funkcionalita aplikace </vt:lpstr>
      <vt:lpstr>Implementace  - použité technologie</vt:lpstr>
      <vt:lpstr>Architektura</vt:lpstr>
      <vt:lpstr>Implementace  - quad tree</vt:lpstr>
      <vt:lpstr>Prezentace aplikace PowerPoint</vt:lpstr>
      <vt:lpstr>Implementace - příkaz</vt:lpstr>
      <vt:lpstr>Prezentace aplikace PowerPoint</vt:lpstr>
      <vt:lpstr>Ukládání a export</vt:lpstr>
      <vt:lpstr>Možné rozšíření</vt:lpstr>
      <vt:lpstr>Tady bude první slide jako poslední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585</cp:revision>
  <dcterms:created xsi:type="dcterms:W3CDTF">2024-03-17T09:33:16Z</dcterms:created>
  <dcterms:modified xsi:type="dcterms:W3CDTF">2024-03-19T14:42:46Z</dcterms:modified>
</cp:coreProperties>
</file>