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0ACB7-E856-6A28-0CE5-256D966A62CF}" v="1278" dt="2024-03-17T14:57:08.467"/>
    <p1510:client id="{49A1CE87-8907-9133-2294-3272E56214A6}" v="31" dt="2024-03-19T12:27:0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7628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Diagramy datových toků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902221"/>
            <a:ext cx="9144000" cy="523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ea typeface="Calibri"/>
                <a:cs typeface="Calibri"/>
              </a:rPr>
              <a:t>Hradílek</a:t>
            </a:r>
            <a:r>
              <a:rPr lang="cs-CZ" dirty="0">
                <a:ea typeface="Calibri"/>
                <a:cs typeface="Calibri"/>
              </a:rPr>
              <a:t> Martin</a:t>
            </a:r>
          </a:p>
          <a:p>
            <a:endParaRPr lang="cs-CZ" dirty="0">
              <a:ea typeface="Calibri"/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5643FF-0A95-B1DF-16FF-06DC22DF0F43}"/>
              </a:ext>
            </a:extLst>
          </p:cNvPr>
          <p:cNvSpPr txBox="1"/>
          <p:nvPr/>
        </p:nvSpPr>
        <p:spPr>
          <a:xfrm>
            <a:off x="4202482" y="4004154"/>
            <a:ext cx="37974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Calibri"/>
                <a:cs typeface="Calibri"/>
              </a:rPr>
              <a:t>Vedoucí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práce</a:t>
            </a:r>
            <a:r>
              <a:rPr lang="en-US" dirty="0">
                <a:ea typeface="Calibri"/>
                <a:cs typeface="Calibri"/>
              </a:rPr>
              <a:t> : </a:t>
            </a:r>
            <a:r>
              <a:rPr lang="en-US" dirty="0"/>
              <a:t>RNDr. Arnošt Večerka</a:t>
            </a:r>
            <a:endParaRPr lang="cs-CZ" dirty="0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7F034-6F62-99A6-9B91-5FE2C395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 - příkaz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C8616-4696-4344-A117-63C2057F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48" y="16272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… jsou realizovány jako implementace návrhového vzoru příkaz</a:t>
            </a:r>
          </a:p>
          <a:p>
            <a:r>
              <a:rPr lang="cs-CZ" dirty="0">
                <a:ea typeface="Calibri"/>
                <a:cs typeface="Calibri"/>
              </a:rPr>
              <a:t>Tyto příkazy </a:t>
            </a:r>
            <a:r>
              <a:rPr lang="cs-CZ" dirty="0" err="1">
                <a:ea typeface="Calibri"/>
                <a:cs typeface="Calibri"/>
              </a:rPr>
              <a:t>ukládájí</a:t>
            </a:r>
            <a:r>
              <a:rPr lang="cs-CZ" dirty="0">
                <a:ea typeface="Calibri"/>
                <a:cs typeface="Calibri"/>
              </a:rPr>
              <a:t> stav??, který je určitým způsobem aplikován</a:t>
            </a:r>
          </a:p>
          <a:p>
            <a:r>
              <a:rPr lang="cs-CZ" dirty="0">
                <a:ea typeface="Calibri"/>
                <a:cs typeface="Calibri"/>
              </a:rPr>
              <a:t>Umožňuje také operaci vrátit zpět</a:t>
            </a:r>
          </a:p>
        </p:txBody>
      </p:sp>
      <p:pic>
        <p:nvPicPr>
          <p:cNvPr id="4" name="Obrázek 3" descr="Obsah obrázku skica, kresba, Perokresba, klipart&#10;&#10;Popis se vygeneroval automaticky.">
            <a:extLst>
              <a:ext uri="{FF2B5EF4-FFF2-40B4-BE49-F238E27FC236}">
                <a16:creationId xmlns:a16="http://schemas.microsoft.com/office/drawing/2014/main" id="{01A2BEBE-8EAA-12AF-DC8B-9BFFDBBC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50" y="325415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BD72-4561-F0C0-9882-EAE1092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 panose="020F0302020204030204"/>
              </a:rPr>
              <a:t>Ukládání a export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B755CA-83C6-F19A-5879-084B2F7B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Data jsou ukládána do XML </a:t>
            </a:r>
          </a:p>
          <a:p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Diagram lze exportovat do formátů PNG, JPG a BMP. </a:t>
            </a:r>
          </a:p>
        </p:txBody>
      </p:sp>
    </p:spTree>
    <p:extLst>
      <p:ext uri="{BB962C8B-B14F-4D97-AF65-F5344CB8AC3E}">
        <p14:creationId xmlns:p14="http://schemas.microsoft.com/office/powerpoint/2010/main" val="363825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0B664-210F-55FD-0354-72DE69B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Možné rozšíření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9A61A8-C44B-7AFD-BD45-29967C5C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více notací</a:t>
            </a:r>
          </a:p>
          <a:p>
            <a:r>
              <a:rPr lang="cs-CZ" dirty="0">
                <a:ea typeface="Calibri"/>
                <a:cs typeface="Calibri"/>
              </a:rPr>
              <a:t>lišta pro možnost více otevřených diagramů</a:t>
            </a:r>
          </a:p>
          <a:p>
            <a:r>
              <a:rPr lang="cs-CZ" dirty="0" err="1">
                <a:ea typeface="Calibri"/>
                <a:cs typeface="Calibri"/>
              </a:rPr>
              <a:t>Responzivnost</a:t>
            </a:r>
            <a:r>
              <a:rPr lang="cs-CZ" dirty="0">
                <a:ea typeface="Calibri"/>
                <a:cs typeface="Calibri"/>
              </a:rPr>
              <a:t>??</a:t>
            </a:r>
          </a:p>
          <a:p>
            <a:r>
              <a:rPr lang="cs-CZ" dirty="0">
                <a:ea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8791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3296F-1BA4-36A1-2B5F-99E6D57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Tady bude první slide jako poslední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23CFB6-4DD0-2A0A-1D87-B4132AAB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8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FB265-CAA7-043E-B974-699D4DCF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622271"/>
            <a:ext cx="3411071" cy="3047235"/>
          </a:xfrm>
        </p:spPr>
        <p:txBody>
          <a:bodyPr anchor="t">
            <a:normAutofit/>
          </a:bodyPr>
          <a:lstStyle/>
          <a:p>
            <a:r>
              <a:rPr lang="cs-CZ" sz="3200" dirty="0">
                <a:ea typeface="Calibri Light"/>
                <a:cs typeface="Calibri Light"/>
              </a:rPr>
              <a:t>Obsah prezentace</a:t>
            </a:r>
            <a:endParaRPr lang="cs-CZ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4BEA1-9A56-4FF8-3CB8-BF023DC4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512" y="618309"/>
            <a:ext cx="5793134" cy="494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Diagramy datových toků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Implementace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Možná rozšíření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F589D-1946-AC37-0BAA-9A9E3E5E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88693-6C18-882C-73B2-7F2C4E4E0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CC3AC-8A38-9C97-5A5E-4F5F4772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417802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593AB5-4922-13E7-C957-D9FFFF7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83" y="1374818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vizuálně reprezentují tok informací skrz systém a jeho procesy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00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slouží k jednoduššímu pochopení systému</a:t>
            </a:r>
          </a:p>
          <a:p>
            <a:pPr>
              <a:buFont typeface="Calibri" panose="020B0604020202020204" pitchFamily="34" charset="0"/>
              <a:buChar char="-"/>
            </a:pPr>
            <a:endParaRPr lang="cs-CZ" sz="200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skládá se ze čtyř typů prvků</a:t>
            </a:r>
          </a:p>
        </p:txBody>
      </p:sp>
      <p:pic>
        <p:nvPicPr>
          <p:cNvPr id="5" name="Obrázek 4" descr="Obsah obrázku text, diagram, Písmo, Plán&#10;&#10;Popis se vygeneroval automaticky.">
            <a:extLst>
              <a:ext uri="{FF2B5EF4-FFF2-40B4-BE49-F238E27FC236}">
                <a16:creationId xmlns:a16="http://schemas.microsoft.com/office/drawing/2014/main" id="{A2FC47A7-70A0-8E93-F65A-974CBE9B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58" y="968114"/>
            <a:ext cx="6916129" cy="45648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8F697-6DBB-A44A-16E9-067C6D3B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69875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Diagramy datových toků  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0F8733-54F9-9A39-9F37-EE4B51FF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63675"/>
            <a:ext cx="8620125" cy="4722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Externí entita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-  reprezentují externí systémy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Proces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>
                <a:ea typeface="Calibri"/>
                <a:cs typeface="Calibri"/>
              </a:rPr>
              <a:t>popis procedur, které získají data z datových toků a tyto data zpracovávají</a:t>
            </a:r>
          </a:p>
          <a:p>
            <a:pPr marL="0" indent="0">
              <a:buNone/>
            </a:pP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Datové uložiště</a:t>
            </a:r>
            <a:endParaRPr lang="cs-CZ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>
                <a:ea typeface="Calibri"/>
                <a:cs typeface="Calibri"/>
              </a:rPr>
              <a:t>popisují místa, kde jsou data v systému uložena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dirty="0">
              <a:ea typeface="Calibri"/>
              <a:cs typeface="Calibri"/>
            </a:endParaRPr>
          </a:p>
        </p:txBody>
      </p:sp>
      <p:pic>
        <p:nvPicPr>
          <p:cNvPr id="4" name="Obrázek 3" descr="Obsah obrázku text, rukopis, Písmo, kaligrafie&#10;&#10;Popis se vygeneroval automaticky.">
            <a:extLst>
              <a:ext uri="{FF2B5EF4-FFF2-40B4-BE49-F238E27FC236}">
                <a16:creationId xmlns:a16="http://schemas.microsoft.com/office/drawing/2014/main" id="{2D0BDA10-9974-C6F8-0F09-A6B2D96D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763" y="1052317"/>
            <a:ext cx="2428875" cy="1390650"/>
          </a:xfrm>
          <a:prstGeom prst="rect">
            <a:avLst/>
          </a:prstGeom>
        </p:spPr>
      </p:pic>
      <p:pic>
        <p:nvPicPr>
          <p:cNvPr id="5" name="Obrázek 4" descr="Obsah obrázku rukopis, text, kaligrafie, Písmo&#10;&#10;Popis se vygeneroval automaticky.">
            <a:extLst>
              <a:ext uri="{FF2B5EF4-FFF2-40B4-BE49-F238E27FC236}">
                <a16:creationId xmlns:a16="http://schemas.microsoft.com/office/drawing/2014/main" id="{2BAB31FE-5019-9FB3-D07E-6A579975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8" y="2994503"/>
            <a:ext cx="2514600" cy="1419225"/>
          </a:xfrm>
          <a:prstGeom prst="rect">
            <a:avLst/>
          </a:prstGeom>
        </p:spPr>
      </p:pic>
      <p:pic>
        <p:nvPicPr>
          <p:cNvPr id="6" name="Obrázek 5" descr="Obsah obrázku rukopis, Písmo, kaligrafie, kresba&#10;&#10;Popis se vygeneroval automaticky.">
            <a:extLst>
              <a:ext uri="{FF2B5EF4-FFF2-40B4-BE49-F238E27FC236}">
                <a16:creationId xmlns:a16="http://schemas.microsoft.com/office/drawing/2014/main" id="{3FB7272D-7861-F35B-AC67-B9FFEB61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892" y="4985489"/>
            <a:ext cx="2514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B9C8D-8BA8-D7A8-F884-84FB5B60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65150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Diagramy datových toků  </a:t>
            </a:r>
            <a:endParaRPr lang="cs-CZ">
              <a:ea typeface="Calibri Light"/>
              <a:cs typeface="Calibri Light"/>
            </a:endParaRPr>
          </a:p>
          <a:p>
            <a:endParaRPr lang="cs-CZ" dirty="0">
              <a:ea typeface="Calibri Light"/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69428D-EC04-D946-C8BE-41A4C734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49" y="14915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 panose="020F0502020204030204"/>
                <a:cs typeface="Calibri" panose="020F0502020204030204"/>
              </a:rPr>
              <a:t>Datové toky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>
                <a:ea typeface="Calibri" panose="020F0502020204030204"/>
                <a:cs typeface="Calibri" panose="020F0502020204030204"/>
              </a:rPr>
              <a:t>Popisují toky dat v systému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>
                <a:ea typeface="Calibri" panose="020F0502020204030204"/>
                <a:cs typeface="Calibri" panose="020F0502020204030204"/>
              </a:rPr>
              <a:t>Směr toku dat je reprezentován orientací šipky</a:t>
            </a:r>
          </a:p>
        </p:txBody>
      </p:sp>
      <p:pic>
        <p:nvPicPr>
          <p:cNvPr id="4" name="Obrázek 3" descr="Obsah obrázku rukopis, text, Písmo, kaligrafie&#10;&#10;Popis se vygeneroval automaticky.">
            <a:extLst>
              <a:ext uri="{FF2B5EF4-FFF2-40B4-BE49-F238E27FC236}">
                <a16:creationId xmlns:a16="http://schemas.microsoft.com/office/drawing/2014/main" id="{43BEA8F9-D128-5AE4-2A11-77AB66A3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47" y="3804910"/>
            <a:ext cx="4958871" cy="27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6F2E0-3B71-7B63-CEAF-36BD860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Funkcionalita aplikace 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99635A-D9C6-0385-3FF0-CC6DB3A5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přidání prvků              // TODO: upravit rozdělení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smazání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úprava vlastností</a:t>
            </a:r>
            <a:endParaRPr lang="cs-CZ" sz="2100" dirty="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Propojení prvků šipkou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šipky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err="1">
                <a:ea typeface="Calibri"/>
                <a:cs typeface="Calibri"/>
              </a:rPr>
              <a:t>Undo</a:t>
            </a:r>
            <a:r>
              <a:rPr lang="cs-CZ" sz="2100" dirty="0">
                <a:ea typeface="Calibri"/>
                <a:cs typeface="Calibri"/>
              </a:rPr>
              <a:t>/</a:t>
            </a:r>
            <a:r>
              <a:rPr lang="cs-CZ" sz="2100" err="1">
                <a:ea typeface="Calibri"/>
                <a:cs typeface="Calibri"/>
              </a:rPr>
              <a:t>Redo</a:t>
            </a:r>
            <a:r>
              <a:rPr lang="cs-CZ" sz="2100" dirty="0">
                <a:ea typeface="Calibri"/>
                <a:cs typeface="Calibri"/>
              </a:rPr>
              <a:t> funkcionalita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Export do PNG, JPG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Uložení do XML</a:t>
            </a:r>
          </a:p>
        </p:txBody>
      </p:sp>
    </p:spTree>
    <p:extLst>
      <p:ext uri="{BB962C8B-B14F-4D97-AF65-F5344CB8AC3E}">
        <p14:creationId xmlns:p14="http://schemas.microsoft.com/office/powerpoint/2010/main" val="2143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B98C0-2DE4-6E9E-6F53-DCD66586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použité technologie</a:t>
            </a:r>
            <a:endParaRPr lang="cs-CZ" dirty="0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99004-D89F-4614-6594-5C8BF4B1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701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Jazyk Java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  <a:p>
            <a:pPr marL="0" indent="0">
              <a:buNone/>
            </a:pPr>
            <a:r>
              <a:rPr lang="cs-CZ" dirty="0" err="1">
                <a:cs typeface="Calibri"/>
              </a:rPr>
              <a:t>JavaFX</a:t>
            </a:r>
            <a:r>
              <a:rPr lang="cs-CZ" dirty="0">
                <a:cs typeface="Calibri"/>
              </a:rPr>
              <a:t> – framework pro vytváření grafických aplikací</a:t>
            </a:r>
          </a:p>
        </p:txBody>
      </p:sp>
    </p:spTree>
    <p:extLst>
      <p:ext uri="{BB962C8B-B14F-4D97-AF65-F5344CB8AC3E}">
        <p14:creationId xmlns:p14="http://schemas.microsoft.com/office/powerpoint/2010/main" val="6558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D86E8-644D-0E2F-7D76-FC60BE0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Architektura??????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F7FE33-D98C-F525-CA1A-FBD9E891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MVC</a:t>
            </a:r>
            <a:endParaRPr lang="cs-CZ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dirty="0">
                <a:cs typeface="Calibri"/>
              </a:rPr>
              <a:t>// TODO něco dopsat</a:t>
            </a:r>
          </a:p>
          <a:p>
            <a:pPr>
              <a:buFont typeface="Calibri" panose="020B0604020202020204" pitchFamily="34" charset="0"/>
              <a:buChar char="-"/>
            </a:pPr>
            <a:endParaRPr lang="cs-CZ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dirty="0">
                <a:cs typeface="Calibri"/>
              </a:rPr>
              <a:t>Model – </a:t>
            </a:r>
            <a:r>
              <a:rPr lang="cs-CZ" sz="2100" err="1">
                <a:cs typeface="Calibri"/>
              </a:rPr>
              <a:t>CanvasState</a:t>
            </a:r>
            <a:endParaRPr lang="cs-CZ" sz="21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Controller</a:t>
            </a:r>
            <a:r>
              <a:rPr lang="cs-CZ" sz="2100" dirty="0">
                <a:cs typeface="Calibri"/>
              </a:rPr>
              <a:t> – </a:t>
            </a:r>
            <a:r>
              <a:rPr lang="cs-CZ" sz="2100" err="1">
                <a:cs typeface="Calibri"/>
              </a:rPr>
              <a:t>MainScreenController</a:t>
            </a:r>
            <a:endParaRPr lang="cs-CZ" sz="21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View</a:t>
            </a:r>
            <a:r>
              <a:rPr lang="cs-CZ" sz="2100" dirty="0">
                <a:cs typeface="Calibri"/>
              </a:rPr>
              <a:t> - </a:t>
            </a:r>
            <a:r>
              <a:rPr lang="cs-CZ" sz="2100" err="1">
                <a:cs typeface="Calibri"/>
              </a:rPr>
              <a:t>Canvas</a:t>
            </a:r>
            <a:endParaRPr lang="cs-CZ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5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B1CB0-C18C-B783-8D5E-15144694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</a:t>
            </a:r>
            <a:r>
              <a:rPr lang="cs-CZ" dirty="0" err="1">
                <a:ea typeface="Calibri Light"/>
                <a:cs typeface="Calibri Light"/>
              </a:rPr>
              <a:t>quad</a:t>
            </a:r>
            <a:r>
              <a:rPr lang="cs-CZ" dirty="0">
                <a:ea typeface="Calibri Light"/>
                <a:cs typeface="Calibri Light"/>
              </a:rPr>
              <a:t> </a:t>
            </a:r>
            <a:r>
              <a:rPr lang="cs-CZ" dirty="0" err="1">
                <a:ea typeface="Calibri Light"/>
                <a:cs typeface="Calibri Light"/>
              </a:rPr>
              <a:t>tree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ECD6F8-1EEA-37AE-ABFB-D482D584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6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datová struktura pro efektivní ukládání a vyhledávání prvků v rovině</a:t>
            </a:r>
            <a:endParaRPr lang="cs-CZ" dirty="0"/>
          </a:p>
        </p:txBody>
      </p:sp>
      <p:pic>
        <p:nvPicPr>
          <p:cNvPr id="5" name="Obrázek 4" descr="Obsah obrázku text, rukopis, skica, kresba">
            <a:extLst>
              <a:ext uri="{FF2B5EF4-FFF2-40B4-BE49-F238E27FC236}">
                <a16:creationId xmlns:a16="http://schemas.microsoft.com/office/drawing/2014/main" id="{3344719C-3B67-27E5-96C3-493228EB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0" y="314977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systému Office</vt:lpstr>
      <vt:lpstr>Diagramy datových toků</vt:lpstr>
      <vt:lpstr>Obsah prezentace</vt:lpstr>
      <vt:lpstr>Diagramy datových toků</vt:lpstr>
      <vt:lpstr>Diagramy datových toků  </vt:lpstr>
      <vt:lpstr>Diagramy datových toků   </vt:lpstr>
      <vt:lpstr>Funkcionalita aplikace </vt:lpstr>
      <vt:lpstr>Implementace  - použité technologie</vt:lpstr>
      <vt:lpstr>Architektura??????</vt:lpstr>
      <vt:lpstr>Implementace  - quad tree</vt:lpstr>
      <vt:lpstr>Implementace - příkaz</vt:lpstr>
      <vt:lpstr>Ukládání a export</vt:lpstr>
      <vt:lpstr>Možné rozšíření</vt:lpstr>
      <vt:lpstr>Tady bude první slide jako poslední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410</cp:revision>
  <dcterms:created xsi:type="dcterms:W3CDTF">2024-03-17T09:33:16Z</dcterms:created>
  <dcterms:modified xsi:type="dcterms:W3CDTF">2024-03-19T12:27:08Z</dcterms:modified>
</cp:coreProperties>
</file>