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2" r:id="rId10"/>
    <p:sldId id="269" r:id="rId11"/>
    <p:sldId id="264" r:id="rId12"/>
    <p:sldId id="270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1CE87-8907-9133-2294-3272E56214A6}" v="154" dt="2024-03-19T13:30:02.780"/>
    <p1510:client id="{89BAADA3-B65C-838D-F3A7-498D33B81879}" v="25" dt="2024-03-20T14:41:30.912"/>
    <p1510:client id="{9B42327C-76E5-76F3-12F6-2E540D0A7107}" v="397" dt="2024-03-19T14:45:51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21.03.2024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21.03.2024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73">
            <a:extLst>
              <a:ext uri="{FF2B5EF4-FFF2-40B4-BE49-F238E27FC236}">
                <a16:creationId xmlns:a16="http://schemas.microsoft.com/office/drawing/2014/main" id="{DED2895B-C79F-4775-994F-1C4D2A4AF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85643FF-0A95-B1DF-16FF-06DC22DF0F43}"/>
              </a:ext>
            </a:extLst>
          </p:cNvPr>
          <p:cNvSpPr txBox="1"/>
          <p:nvPr/>
        </p:nvSpPr>
        <p:spPr>
          <a:xfrm>
            <a:off x="2485873" y="2789433"/>
            <a:ext cx="7220254" cy="8179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>
                <a:ea typeface="Calibri"/>
                <a:cs typeface="Calibri"/>
              </a:rPr>
              <a:t>   Vedoucí </a:t>
            </a:r>
            <a:r>
              <a:rPr lang="en-US" sz="2800" err="1">
                <a:ea typeface="Calibri"/>
                <a:cs typeface="Calibri"/>
              </a:rPr>
              <a:t>práce</a:t>
            </a:r>
            <a:r>
              <a:rPr lang="en-US" sz="2800">
                <a:ea typeface="Calibri"/>
                <a:cs typeface="Calibri"/>
              </a:rPr>
              <a:t> : </a:t>
            </a:r>
            <a:r>
              <a:rPr lang="en-US" sz="2800" err="1"/>
              <a:t>RNDr</a:t>
            </a:r>
            <a:r>
              <a:rPr lang="en-US" sz="2800"/>
              <a:t>. Arnošt </a:t>
            </a:r>
            <a:r>
              <a:rPr lang="en-US" sz="2800" err="1"/>
              <a:t>Večerka</a:t>
            </a:r>
            <a:endParaRPr lang="cs-CZ" sz="2800"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73496" y="825298"/>
            <a:ext cx="7654710" cy="9560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Diagramy datových toků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945716" y="2057439"/>
            <a:ext cx="2310273" cy="508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/>
              </a:rPr>
              <a:t>Martin </a:t>
            </a:r>
            <a:r>
              <a:rPr lang="en-US" dirty="0" err="1">
                <a:cs typeface="Calibri"/>
              </a:rPr>
              <a:t>Hradílek</a:t>
            </a:r>
            <a:endParaRPr lang="cs-CZ" dirty="0" err="1"/>
          </a:p>
          <a:p>
            <a:pPr algn="l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sah 3" descr="Obsah obrázku snímek obrazovky, řada/pruh, diagram, text&#10;&#10;Popis se vygeneroval automaticky.">
            <a:extLst>
              <a:ext uri="{FF2B5EF4-FFF2-40B4-BE49-F238E27FC236}">
                <a16:creationId xmlns:a16="http://schemas.microsoft.com/office/drawing/2014/main" id="{A67434A6-F959-2FAF-F201-D3D77F008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008" r="7692" b="7731"/>
          <a:stretch/>
        </p:blipFill>
        <p:spPr>
          <a:xfrm>
            <a:off x="666246" y="365377"/>
            <a:ext cx="10710717" cy="6115104"/>
          </a:xfrm>
        </p:spPr>
      </p:pic>
    </p:spTree>
    <p:extLst>
      <p:ext uri="{BB962C8B-B14F-4D97-AF65-F5344CB8AC3E}">
        <p14:creationId xmlns:p14="http://schemas.microsoft.com/office/powerpoint/2010/main" val="218096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07F034-6F62-99A6-9B91-5FE2C395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Implementace - příkaz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1C8616-4696-4344-A117-63C2057F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748" y="162729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Calibri"/>
                <a:cs typeface="Calibri"/>
              </a:rPr>
              <a:t>Všechna funkcionalita je realizována příkazy</a:t>
            </a:r>
          </a:p>
          <a:p>
            <a:endParaRPr lang="cs-CZ" dirty="0">
              <a:ea typeface="Calibri"/>
              <a:cs typeface="Calibri"/>
            </a:endParaRPr>
          </a:p>
          <a:p>
            <a:r>
              <a:rPr lang="cs-CZ" dirty="0">
                <a:ea typeface="Calibri"/>
                <a:cs typeface="Calibri"/>
              </a:rPr>
              <a:t>Tyto příkazy ukládají stav, který je aplikován</a:t>
            </a:r>
            <a:endParaRPr lang="cs-CZ"/>
          </a:p>
          <a:p>
            <a:endParaRPr lang="cs-CZ" dirty="0">
              <a:ea typeface="Calibri"/>
              <a:cs typeface="Calibri"/>
            </a:endParaRPr>
          </a:p>
          <a:p>
            <a:r>
              <a:rPr lang="cs-CZ" dirty="0">
                <a:ea typeface="Calibri"/>
                <a:cs typeface="Calibri"/>
              </a:rPr>
              <a:t>Umožňuje také operace vrátit zpět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8687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 descr="Obsah obrázku text, snímek obrazovky, software&#10;&#10;Popis se vygeneroval automaticky.">
            <a:extLst>
              <a:ext uri="{FF2B5EF4-FFF2-40B4-BE49-F238E27FC236}">
                <a16:creationId xmlns:a16="http://schemas.microsoft.com/office/drawing/2014/main" id="{F6F64F1C-4260-5034-E6DD-804935AAD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887" y="552189"/>
            <a:ext cx="7808225" cy="576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8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44BD72-4561-F0C0-9882-EAE10921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 panose="020F0302020204030204"/>
              </a:rPr>
              <a:t>Ukládání a export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B755CA-83C6-F19A-5879-084B2F7B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cs-CZ" dirty="0">
              <a:ea typeface="Calibri"/>
              <a:cs typeface="Calibri"/>
            </a:endParaRPr>
          </a:p>
          <a:p>
            <a:r>
              <a:rPr lang="cs-CZ" dirty="0">
                <a:ea typeface="Calibri"/>
                <a:cs typeface="Calibri"/>
              </a:rPr>
              <a:t>Data jsou ukládána do XML </a:t>
            </a:r>
            <a:endParaRPr lang="cs-CZ" dirty="0"/>
          </a:p>
          <a:p>
            <a:endParaRPr lang="cs-CZ" dirty="0">
              <a:ea typeface="Calibri"/>
              <a:cs typeface="Calibri"/>
            </a:endParaRPr>
          </a:p>
          <a:p>
            <a:endParaRPr lang="cs-CZ" dirty="0">
              <a:ea typeface="Calibri"/>
              <a:cs typeface="Calibri"/>
            </a:endParaRPr>
          </a:p>
          <a:p>
            <a:endParaRPr lang="cs-CZ" dirty="0">
              <a:ea typeface="Calibri"/>
              <a:cs typeface="Calibri"/>
            </a:endParaRPr>
          </a:p>
          <a:p>
            <a:r>
              <a:rPr lang="cs-CZ">
                <a:ea typeface="Calibri"/>
                <a:cs typeface="Calibri"/>
              </a:rPr>
              <a:t>Diagram lze exportovat do formátů PNG, JPG a BMP. </a:t>
            </a:r>
            <a:endParaRPr lang="cs-CZ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cs-CZ" dirty="0">
                <a:ea typeface="Calibri"/>
                <a:cs typeface="Calibri"/>
              </a:rPr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3638258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10B664-210F-55FD-0354-72DE69B4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Možné rozšíření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9A61A8-C44B-7AFD-BD45-29967C5C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Calibri"/>
                <a:cs typeface="Calibri"/>
              </a:rPr>
              <a:t>více notací</a:t>
            </a:r>
          </a:p>
          <a:p>
            <a:endParaRPr lang="cs-CZ" dirty="0">
              <a:ea typeface="Calibri"/>
              <a:cs typeface="Calibri"/>
            </a:endParaRPr>
          </a:p>
          <a:p>
            <a:r>
              <a:rPr lang="cs-CZ" dirty="0">
                <a:ea typeface="Calibri"/>
                <a:cs typeface="Calibri"/>
              </a:rPr>
              <a:t>lišta pro možnost více otevřených diagramů</a:t>
            </a:r>
          </a:p>
          <a:p>
            <a:endParaRPr lang="cs-CZ" dirty="0">
              <a:ea typeface="Calibri"/>
              <a:cs typeface="Calibri"/>
            </a:endParaRPr>
          </a:p>
          <a:p>
            <a:r>
              <a:rPr lang="cs-CZ" dirty="0">
                <a:ea typeface="Calibri"/>
                <a:cs typeface="Calibri"/>
              </a:rPr>
              <a:t>3</a:t>
            </a:r>
          </a:p>
          <a:p>
            <a:endParaRPr lang="cs-CZ" dirty="0">
              <a:ea typeface="Calibri"/>
              <a:cs typeface="Calibri"/>
            </a:endParaRPr>
          </a:p>
          <a:p>
            <a:r>
              <a:rPr lang="cs-CZ" dirty="0">
                <a:ea typeface="Calibri"/>
                <a:cs typeface="Calibr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791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F3296F-1BA4-36A1-2B5F-99E6D575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Tady bude první slide jako poslední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23CFB6-4DD0-2A0A-1D87-B4132AABB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085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6FB265-CAA7-043E-B974-699D4DCF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01" y="622271"/>
            <a:ext cx="3411071" cy="3047235"/>
          </a:xfrm>
        </p:spPr>
        <p:txBody>
          <a:bodyPr anchor="t">
            <a:normAutofit/>
          </a:bodyPr>
          <a:lstStyle/>
          <a:p>
            <a:r>
              <a:rPr lang="cs-CZ" sz="3200" dirty="0">
                <a:latin typeface="Calibri"/>
                <a:ea typeface="Calibri Light"/>
                <a:cs typeface="Calibri Light"/>
              </a:rPr>
              <a:t>Obsah prezentace</a:t>
            </a:r>
            <a:endParaRPr lang="cs-CZ" sz="3200">
              <a:latin typeface="Calibri"/>
              <a:ea typeface="Calibri"/>
              <a:cs typeface="Calibri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E4BEA1-9A56-4FF8-3CB8-BF023DC4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635" y="2184062"/>
            <a:ext cx="3684587" cy="2409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cs-CZ" sz="2000" dirty="0">
                <a:ea typeface="Calibri" panose="020F0502020204030204"/>
                <a:cs typeface="Calibri" panose="020F0502020204030204"/>
              </a:rPr>
              <a:t>Diagramy datových toků</a:t>
            </a:r>
          </a:p>
          <a:p>
            <a:pPr marL="0" indent="0">
              <a:buNone/>
            </a:pPr>
            <a:endParaRPr lang="cs-CZ" sz="2000">
              <a:ea typeface="Calibri" panose="020F0502020204030204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000" dirty="0">
                <a:ea typeface="Calibri" panose="020F0502020204030204"/>
                <a:cs typeface="Calibri" panose="020F0502020204030204"/>
              </a:rPr>
              <a:t>Implementace aplikace</a:t>
            </a:r>
          </a:p>
          <a:p>
            <a:pPr marL="0" indent="0">
              <a:buNone/>
            </a:pPr>
            <a:endParaRPr lang="cs-CZ" sz="2000">
              <a:ea typeface="Calibri" panose="020F0502020204030204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000" dirty="0">
                <a:ea typeface="Calibri" panose="020F0502020204030204"/>
                <a:cs typeface="Calibri" panose="020F0502020204030204"/>
              </a:rPr>
              <a:t>Možné rozšíření aplikace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EF589D-1946-AC37-0BAA-9A9E3E5E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888693-6C18-882C-73B2-7F2C4E4E0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ACC3AC-8A38-9C97-5A5E-4F5F4772C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98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A06457-DFB9-65DA-1C2B-40736008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29" y="417802"/>
            <a:ext cx="4597747" cy="645436"/>
          </a:xfrm>
        </p:spPr>
        <p:txBody>
          <a:bodyPr anchor="b">
            <a:normAutofit/>
          </a:bodyPr>
          <a:lstStyle/>
          <a:p>
            <a:r>
              <a:rPr lang="cs-CZ" sz="3200">
                <a:ea typeface="Calibri Light"/>
                <a:cs typeface="Calibri Light"/>
              </a:rPr>
              <a:t>Diagramy datových toků</a:t>
            </a:r>
            <a:endParaRPr lang="cs-CZ" sz="32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593AB5-4922-13E7-C957-D9FFFF76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28" y="1500078"/>
            <a:ext cx="4597746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cs-CZ" sz="2000" dirty="0">
                <a:ea typeface="Calibri"/>
                <a:cs typeface="Calibri"/>
              </a:rPr>
              <a:t>vizuálně reprezentují tok informací skrz systém a jeho procesy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cs-CZ" sz="2000" dirty="0">
                <a:ea typeface="Calibri"/>
                <a:cs typeface="Calibri"/>
              </a:rPr>
              <a:t>slouží k jednoduššímu pochopení systému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cs-CZ" sz="2000" dirty="0">
                <a:ea typeface="Calibri"/>
                <a:cs typeface="Calibri"/>
              </a:rPr>
              <a:t>skládají se ze čtyř typů prvků</a:t>
            </a:r>
          </a:p>
        </p:txBody>
      </p:sp>
      <p:pic>
        <p:nvPicPr>
          <p:cNvPr id="5" name="Obrázek 4" descr="Obsah obrázku text, diagram, Písmo, Plán&#10;&#10;Popis se vygeneroval automaticky.">
            <a:extLst>
              <a:ext uri="{FF2B5EF4-FFF2-40B4-BE49-F238E27FC236}">
                <a16:creationId xmlns:a16="http://schemas.microsoft.com/office/drawing/2014/main" id="{A2FC47A7-70A0-8E93-F65A-974CBE9B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591" y="968114"/>
            <a:ext cx="6999635" cy="461704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302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F8F697-6DBB-A44A-16E9-067C6D3B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9" y="411302"/>
            <a:ext cx="5367004" cy="812450"/>
          </a:xfrm>
        </p:spPr>
        <p:txBody>
          <a:bodyPr anchor="b">
            <a:normAutofit/>
          </a:bodyPr>
          <a:lstStyle/>
          <a:p>
            <a:r>
              <a:rPr lang="cs-CZ" sz="3200">
                <a:ea typeface="Calibri Light"/>
                <a:cs typeface="Calibri Light"/>
              </a:rPr>
              <a:t>Diagramy datových toků  </a:t>
            </a:r>
            <a:endParaRPr lang="cs-CZ" sz="32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0F8733-54F9-9A39-9F37-EE4B51FF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10" y="1326960"/>
            <a:ext cx="9982727" cy="51809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2000" dirty="0">
                <a:ea typeface="Calibri"/>
                <a:cs typeface="Calibri"/>
              </a:rPr>
              <a:t>Externí entita</a:t>
            </a:r>
          </a:p>
          <a:p>
            <a:pPr marL="0" indent="0">
              <a:buNone/>
            </a:pPr>
            <a:r>
              <a:rPr lang="cs-CZ" sz="2000" dirty="0">
                <a:ea typeface="Calibri"/>
                <a:cs typeface="Calibri"/>
              </a:rPr>
              <a:t>-  reprezentují externí systémy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cs-CZ" sz="2000" dirty="0">
              <a:ea typeface="Calibri"/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cs-CZ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cs-CZ" sz="2000" dirty="0">
                <a:ea typeface="Calibri"/>
                <a:cs typeface="Calibri"/>
              </a:rPr>
              <a:t>Proces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000" dirty="0">
                <a:ea typeface="Calibri"/>
                <a:cs typeface="Calibri"/>
              </a:rPr>
              <a:t>popisují procedury, které získají data z datových toků a tyto data zpracovávají</a:t>
            </a:r>
          </a:p>
          <a:p>
            <a:pPr marL="0" indent="0">
              <a:buNone/>
            </a:pPr>
            <a:endParaRPr lang="cs-CZ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cs-CZ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cs-CZ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cs-CZ" sz="2000" dirty="0">
                <a:ea typeface="Calibri"/>
                <a:cs typeface="Calibri"/>
              </a:rPr>
              <a:t>Datové uložiště</a:t>
            </a:r>
            <a:endParaRPr lang="cs-CZ" sz="2000">
              <a:ea typeface="Calibri"/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000" dirty="0">
                <a:ea typeface="Calibri"/>
                <a:cs typeface="Calibri"/>
              </a:rPr>
              <a:t>popisují místa, kde jsou data v systému uložena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cs-CZ" sz="1600">
              <a:ea typeface="Calibri"/>
              <a:cs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A0A18D-98B4-40E5-4078-A318C9554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02A9A7-35A0-25BE-8907-0AB62C454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8BDF14-9776-769C-B15E-E2D6BA4DC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Obrázek 3" descr="Obsah obrázku text, Písmo, bílé, snímek obrazovky&#10;&#10;Popis se vygeneroval automaticky.">
            <a:extLst>
              <a:ext uri="{FF2B5EF4-FFF2-40B4-BE49-F238E27FC236}">
                <a16:creationId xmlns:a16="http://schemas.microsoft.com/office/drawing/2014/main" id="{689FB1B1-C968-505D-C1F4-DB8407CC8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257" y="904137"/>
            <a:ext cx="1672625" cy="1062666"/>
          </a:xfrm>
          <a:prstGeom prst="rect">
            <a:avLst/>
          </a:prstGeom>
        </p:spPr>
      </p:pic>
      <p:pic>
        <p:nvPicPr>
          <p:cNvPr id="5" name="Obrázek 4" descr="Obsah obrázku Písmo, kruh, bílé, design&#10;&#10;Popis se vygeneroval automaticky.">
            <a:extLst>
              <a:ext uri="{FF2B5EF4-FFF2-40B4-BE49-F238E27FC236}">
                <a16:creationId xmlns:a16="http://schemas.microsoft.com/office/drawing/2014/main" id="{FF6AB22E-8E07-043E-950C-75394E3DE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964" y="2831861"/>
            <a:ext cx="1667658" cy="1705758"/>
          </a:xfrm>
          <a:prstGeom prst="rect">
            <a:avLst/>
          </a:prstGeom>
        </p:spPr>
      </p:pic>
      <p:pic>
        <p:nvPicPr>
          <p:cNvPr id="6" name="Obrázek 5" descr="Obsah obrázku text, Písmo, snímek obrazovky, logo&#10;&#10;Popis se vygeneroval automaticky.">
            <a:extLst>
              <a:ext uri="{FF2B5EF4-FFF2-40B4-BE49-F238E27FC236}">
                <a16:creationId xmlns:a16="http://schemas.microsoft.com/office/drawing/2014/main" id="{C607AA06-2C4A-C567-C200-B1B2B8E73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099" y="5107944"/>
            <a:ext cx="20955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1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8B9C8D-8BA8-D7A8-F884-84FB5B60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96" y="140890"/>
            <a:ext cx="5000313" cy="1630580"/>
          </a:xfrm>
        </p:spPr>
        <p:txBody>
          <a:bodyPr anchor="b">
            <a:normAutofit/>
          </a:bodyPr>
          <a:lstStyle/>
          <a:p>
            <a:r>
              <a:rPr lang="cs-CZ" sz="3200">
                <a:ea typeface="Calibri Light"/>
                <a:cs typeface="Calibri Light"/>
              </a:rPr>
              <a:t>Diagramy datových toků  </a:t>
            </a:r>
          </a:p>
          <a:p>
            <a:endParaRPr lang="cs-CZ" sz="3200">
              <a:ea typeface="Calibri Light"/>
              <a:cs typeface="Calibri Light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69428D-EC04-D946-C8BE-41A4C734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152" y="2289455"/>
            <a:ext cx="4597746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2000" dirty="0">
                <a:ea typeface="Calibri" panose="020F0502020204030204"/>
                <a:cs typeface="Calibri" panose="020F0502020204030204"/>
              </a:rPr>
              <a:t>Datové toky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000" dirty="0">
                <a:ea typeface="Calibri" panose="020F0502020204030204"/>
                <a:cs typeface="Calibri" panose="020F0502020204030204"/>
              </a:rPr>
              <a:t>popisují toky dat v systému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cs-CZ" sz="2000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000" dirty="0">
                <a:ea typeface="Calibri" panose="020F0502020204030204"/>
                <a:cs typeface="Calibri" panose="020F0502020204030204"/>
              </a:rPr>
              <a:t>směr toku dat je reprezentován orientací šipky</a:t>
            </a:r>
            <a:endParaRPr lang="cs-CZ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Obrázek 3" descr="Obsah obrázku text, Písmo, diagram, bílé&#10;&#10;Popis se vygeneroval automaticky.">
            <a:extLst>
              <a:ext uri="{FF2B5EF4-FFF2-40B4-BE49-F238E27FC236}">
                <a16:creationId xmlns:a16="http://schemas.microsoft.com/office/drawing/2014/main" id="{FF6CEB0E-B4E1-F6D2-4088-7717EAB73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836" y="1483897"/>
            <a:ext cx="4866017" cy="388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4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96F2E0-3B71-7B63-CEAF-36BD860A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01" y="344248"/>
            <a:ext cx="10515600" cy="1325563"/>
          </a:xfrm>
        </p:spPr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Funkcionalita aplikace 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99635A-D9C6-0385-3FF0-CC6DB3A53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008" y="1836063"/>
            <a:ext cx="398119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dirty="0">
                <a:ea typeface="Calibri"/>
                <a:cs typeface="Calibri"/>
              </a:rPr>
              <a:t>Manipulace prvků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Přidání prvku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smazání prvku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úprava vlastností</a:t>
            </a:r>
            <a:endParaRPr lang="cs-CZ" sz="2100" dirty="0"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pohyb prvků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Propojení prvků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Pohyb propojení</a:t>
            </a:r>
            <a:endParaRPr lang="cs-CZ" dirty="0"/>
          </a:p>
          <a:p>
            <a:pPr marL="457200" indent="-457200">
              <a:buFont typeface="Calibri" panose="020B0604020202020204" pitchFamily="34" charset="0"/>
              <a:buChar char="-"/>
            </a:pPr>
            <a:endParaRPr lang="cs-CZ" sz="2100" dirty="0">
              <a:ea typeface="Calibri"/>
              <a:cs typeface="Calibri"/>
            </a:endParaRP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DEEF226E-5A26-F642-45CD-F835D762D415}"/>
              </a:ext>
            </a:extLst>
          </p:cNvPr>
          <p:cNvSpPr txBox="1">
            <a:spLocks/>
          </p:cNvSpPr>
          <p:nvPr/>
        </p:nvSpPr>
        <p:spPr>
          <a:xfrm>
            <a:off x="698327" y="1925834"/>
            <a:ext cx="398119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dirty="0">
                <a:ea typeface="Calibri"/>
                <a:cs typeface="Calibri"/>
              </a:rPr>
              <a:t>Funckionalita: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Manipulace prvků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 err="1">
                <a:ea typeface="Calibri"/>
                <a:cs typeface="Calibri"/>
              </a:rPr>
              <a:t>Undo</a:t>
            </a:r>
            <a:r>
              <a:rPr lang="cs-CZ" sz="2100" dirty="0">
                <a:ea typeface="Calibri"/>
                <a:cs typeface="Calibri"/>
              </a:rPr>
              <a:t>/</a:t>
            </a:r>
            <a:r>
              <a:rPr lang="cs-CZ" sz="2100" dirty="0" err="1">
                <a:ea typeface="Calibri"/>
                <a:cs typeface="Calibri"/>
              </a:rPr>
              <a:t>Redo</a:t>
            </a:r>
            <a:r>
              <a:rPr lang="cs-CZ" sz="2100" dirty="0">
                <a:ea typeface="Calibri"/>
                <a:cs typeface="Calibri"/>
              </a:rPr>
              <a:t> funkcionalita</a:t>
            </a:r>
            <a:endParaRPr lang="en-US" sz="2100" dirty="0">
              <a:ea typeface="Calibri"/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Export jako obrázek</a:t>
            </a:r>
            <a:endParaRPr lang="en-US" sz="2100" dirty="0">
              <a:ea typeface="Calibri"/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sz="2100" dirty="0">
                <a:ea typeface="Calibri"/>
                <a:cs typeface="Calibri"/>
              </a:rPr>
              <a:t>Uložení do XML</a:t>
            </a:r>
            <a:endParaRPr lang="cs-CZ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437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2B98C0-2DE4-6E9E-6F53-DCD66586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40" y="375563"/>
            <a:ext cx="10515600" cy="1325563"/>
          </a:xfrm>
        </p:spPr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Implementace  - použité technologie</a:t>
            </a:r>
            <a:endParaRPr lang="cs-CZ" dirty="0">
              <a:cs typeface="Calibri Light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F99004-D89F-4614-6594-5C8BF4B1E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70180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dirty="0">
                <a:cs typeface="Calibri"/>
              </a:rPr>
              <a:t>Java</a:t>
            </a:r>
          </a:p>
          <a:p>
            <a:pPr marL="0" indent="0">
              <a:buNone/>
            </a:pPr>
            <a:endParaRPr lang="cs-CZ" dirty="0">
              <a:cs typeface="Calibri"/>
            </a:endParaRPr>
          </a:p>
          <a:p>
            <a:pPr marL="0" indent="0">
              <a:buNone/>
            </a:pPr>
            <a:r>
              <a:rPr lang="cs-CZ" dirty="0" err="1">
                <a:cs typeface="Calibri"/>
              </a:rPr>
              <a:t>JavaFX</a:t>
            </a:r>
            <a:r>
              <a:rPr lang="cs-CZ" dirty="0">
                <a:cs typeface="Calibri"/>
              </a:rPr>
              <a:t> – framework pro vytváření grafických aplikací</a:t>
            </a:r>
            <a:endParaRPr lang="cs-CZ" dirty="0">
              <a:ea typeface="Calibri"/>
              <a:cs typeface="Calibr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cs-CZ" dirty="0" err="1">
                <a:ea typeface="Calibri"/>
                <a:cs typeface="Calibri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65587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2D86E8-644D-0E2F-7D76-FC60BE07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Architektura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F7FE33-D98C-F525-CA1A-FBD9E891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47" y="168992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dirty="0">
                <a:cs typeface="Calibri"/>
              </a:rPr>
              <a:t>MVC architektura</a:t>
            </a:r>
            <a:endParaRPr lang="cs-CZ" dirty="0">
              <a:ea typeface="Calibri" panose="020F0502020204030204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cs-CZ" dirty="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100" dirty="0">
                <a:cs typeface="Calibri"/>
              </a:rPr>
              <a:t>Model – </a:t>
            </a:r>
            <a:r>
              <a:rPr lang="cs-CZ" sz="2100" dirty="0" err="1">
                <a:cs typeface="Calibri"/>
              </a:rPr>
              <a:t>CanvasModel</a:t>
            </a:r>
            <a:endParaRPr lang="cs-CZ" sz="2100" dirty="0" err="1"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cs-CZ" sz="2100" dirty="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100" err="1">
                <a:cs typeface="Calibri"/>
              </a:rPr>
              <a:t>Controller</a:t>
            </a:r>
            <a:r>
              <a:rPr lang="cs-CZ" sz="2100" dirty="0">
                <a:cs typeface="Calibri"/>
              </a:rPr>
              <a:t> – </a:t>
            </a:r>
            <a:r>
              <a:rPr lang="cs-CZ" sz="2100" err="1">
                <a:cs typeface="Calibri"/>
              </a:rPr>
              <a:t>MainScreenController</a:t>
            </a:r>
            <a:endParaRPr lang="cs-CZ" sz="210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cs-CZ" sz="2100" dirty="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cs-CZ" sz="2100" err="1">
                <a:cs typeface="Calibri"/>
              </a:rPr>
              <a:t>View</a:t>
            </a:r>
            <a:r>
              <a:rPr lang="cs-CZ" sz="2100" dirty="0">
                <a:cs typeface="Calibri"/>
              </a:rPr>
              <a:t> - </a:t>
            </a:r>
            <a:r>
              <a:rPr lang="cs-CZ" sz="2100" err="1">
                <a:cs typeface="Calibri"/>
              </a:rPr>
              <a:t>Canvas</a:t>
            </a:r>
            <a:endParaRPr lang="cs-CZ" sz="2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257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FB1CB0-C18C-B783-8D5E-15144694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Implementace  - </a:t>
            </a:r>
            <a:r>
              <a:rPr lang="cs-CZ" dirty="0" err="1">
                <a:ea typeface="Calibri Light"/>
                <a:cs typeface="Calibri Light"/>
              </a:rPr>
              <a:t>quad</a:t>
            </a:r>
            <a:r>
              <a:rPr lang="cs-CZ" dirty="0">
                <a:ea typeface="Calibri Light"/>
                <a:cs typeface="Calibri Light"/>
              </a:rPr>
              <a:t> </a:t>
            </a:r>
            <a:r>
              <a:rPr lang="cs-CZ" dirty="0" err="1">
                <a:ea typeface="Calibri Light"/>
                <a:cs typeface="Calibri Light"/>
              </a:rPr>
              <a:t>tree</a:t>
            </a:r>
            <a:endParaRPr lang="cs-CZ" dirty="0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ECD6F8-1EEA-37AE-ABFB-D482D584D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861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600" dirty="0">
                <a:ea typeface="Calibri"/>
                <a:cs typeface="Calibri"/>
              </a:rPr>
              <a:t>datová struktura pro efektivní ukládání a vyhledávání prvků v rovině</a:t>
            </a:r>
          </a:p>
          <a:p>
            <a:endParaRPr lang="cs-CZ" sz="2600" dirty="0">
              <a:ea typeface="Calibri"/>
              <a:cs typeface="Calibri"/>
            </a:endParaRPr>
          </a:p>
          <a:p>
            <a:r>
              <a:rPr lang="cs-CZ" sz="2600" dirty="0">
                <a:ea typeface="Calibri"/>
                <a:cs typeface="Calibri"/>
              </a:rPr>
              <a:t>funguje na principu rozdělení roviny na čtyři stejně velké části - kvadranty</a:t>
            </a:r>
          </a:p>
          <a:p>
            <a:endParaRPr lang="cs-CZ" sz="2600" dirty="0">
              <a:ea typeface="Calibri"/>
              <a:cs typeface="Calibri"/>
            </a:endParaRPr>
          </a:p>
          <a:p>
            <a:r>
              <a:rPr lang="cs-CZ" sz="2600" dirty="0">
                <a:ea typeface="Calibri"/>
                <a:cs typeface="Calibri"/>
              </a:rPr>
              <a:t>tyto části se dále rozdělují podle počtu prvků v daných kvadrantech</a:t>
            </a:r>
          </a:p>
        </p:txBody>
      </p:sp>
    </p:spTree>
    <p:extLst>
      <p:ext uri="{BB962C8B-B14F-4D97-AF65-F5344CB8AC3E}">
        <p14:creationId xmlns:p14="http://schemas.microsoft.com/office/powerpoint/2010/main" val="21620121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15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6" baseType="lpstr">
      <vt:lpstr>Motiv systému Office</vt:lpstr>
      <vt:lpstr>Diagramy datových toků</vt:lpstr>
      <vt:lpstr>Obsah prezentace</vt:lpstr>
      <vt:lpstr>Diagramy datových toků</vt:lpstr>
      <vt:lpstr>Diagramy datových toků  </vt:lpstr>
      <vt:lpstr>Diagramy datových toků   </vt:lpstr>
      <vt:lpstr>Funkcionalita aplikace </vt:lpstr>
      <vt:lpstr>Implementace  - použité technologie</vt:lpstr>
      <vt:lpstr>Architektura</vt:lpstr>
      <vt:lpstr>Implementace  - quad tree</vt:lpstr>
      <vt:lpstr>Prezentace aplikace PowerPoint</vt:lpstr>
      <vt:lpstr>Implementace - příkaz</vt:lpstr>
      <vt:lpstr>Prezentace aplikace PowerPoint</vt:lpstr>
      <vt:lpstr>Ukládání a export</vt:lpstr>
      <vt:lpstr>Možné rozšíření</vt:lpstr>
      <vt:lpstr>Tady bude první slide jako poslední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649</cp:revision>
  <dcterms:created xsi:type="dcterms:W3CDTF">2024-03-17T09:33:16Z</dcterms:created>
  <dcterms:modified xsi:type="dcterms:W3CDTF">2024-03-21T14:56:09Z</dcterms:modified>
</cp:coreProperties>
</file>