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36E5-DD52-4BDB-8D93-AA8D47BB106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4B3C-AF83-4C6F-A23B-A545C59278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Workflow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93273" y="1071546"/>
            <a:ext cx="235745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93273" y="1785926"/>
            <a:ext cx="235745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Stuff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rot="10800000" flipV="1">
            <a:off x="3393273" y="2571744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Chose project(Drum 2)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28992" y="3357562"/>
            <a:ext cx="231456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Green Flag - Pam Pam </a:t>
            </a:r>
            <a:r>
              <a:rPr lang="en-US" dirty="0" err="1" smtClean="0"/>
              <a:t>Pam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28992" y="4643446"/>
            <a:ext cx="235745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4429124" y="16430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>
            <a:off x="4393405" y="239314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>
            <a:off x="4464843" y="382190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7" idx="2"/>
            <a:endCxn id="8" idx="0"/>
          </p:cNvCxnSpPr>
          <p:nvPr/>
        </p:nvCxnSpPr>
        <p:spPr>
          <a:xfrm rot="16200000" flipH="1">
            <a:off x="4418401" y="4454128"/>
            <a:ext cx="357190" cy="2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6" idx="2"/>
            <a:endCxn id="7" idx="0"/>
          </p:cNvCxnSpPr>
          <p:nvPr/>
        </p:nvCxnSpPr>
        <p:spPr>
          <a:xfrm rot="16200000" flipH="1">
            <a:off x="4364823" y="3136111"/>
            <a:ext cx="428628" cy="1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Main Workflow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Workflow </dc:title>
  <dc:creator>User</dc:creator>
  <cp:lastModifiedBy>User</cp:lastModifiedBy>
  <cp:revision>3</cp:revision>
  <dcterms:created xsi:type="dcterms:W3CDTF">2019-03-26T06:36:35Z</dcterms:created>
  <dcterms:modified xsi:type="dcterms:W3CDTF">2019-03-26T06:59:12Z</dcterms:modified>
</cp:coreProperties>
</file>