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64" r:id="rId6"/>
    <p:sldId id="260" r:id="rId7"/>
    <p:sldId id="265" r:id="rId8"/>
    <p:sldId id="263" r:id="rId9"/>
    <p:sldId id="259" r:id="rId10"/>
    <p:sldId id="262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9" autoAdjust="0"/>
    <p:restoredTop sz="94710"/>
  </p:normalViewPr>
  <p:slideViewPr>
    <p:cSldViewPr snapToGrid="0">
      <p:cViewPr varScale="1">
        <p:scale>
          <a:sx n="145" d="100"/>
          <a:sy n="145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E72692-834C-B4B1-E3AC-D2F8FF1ADB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Verifiable</a:t>
            </a:r>
            <a:r>
              <a:rPr lang="hu-HU" dirty="0"/>
              <a:t> </a:t>
            </a:r>
            <a:r>
              <a:rPr lang="hu-HU" dirty="0" err="1"/>
              <a:t>Credentials</a:t>
            </a:r>
            <a:r>
              <a:rPr lang="hu-HU" dirty="0"/>
              <a:t> and </a:t>
            </a:r>
            <a:r>
              <a:rPr lang="hu-HU" dirty="0" err="1"/>
              <a:t>DIDs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66D723F-FB6F-5275-97DA-2B224D2C13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Hubai Rajmund Szilveszter – CQKFI2</a:t>
            </a:r>
          </a:p>
        </p:txBody>
      </p:sp>
    </p:spTree>
    <p:extLst>
      <p:ext uri="{BB962C8B-B14F-4D97-AF65-F5344CB8AC3E}">
        <p14:creationId xmlns:p14="http://schemas.microsoft.com/office/powerpoint/2010/main" val="3073924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232BFB-7BDE-4905-EF58-7DC7E9DE4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497834-5356-92CA-344F-8EE02C682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Aries</a:t>
            </a:r>
            <a:r>
              <a:rPr lang="hu-HU" dirty="0"/>
              <a:t> </a:t>
            </a:r>
            <a:r>
              <a:rPr lang="hu-HU" dirty="0" err="1"/>
              <a:t>Cloudagent</a:t>
            </a:r>
            <a:r>
              <a:rPr lang="hu-HU" dirty="0"/>
              <a:t> Python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8914131-CE76-B252-FE64-C80AFAC97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88640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144984-FADC-9CDD-C348-287DC0335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AOV – </a:t>
            </a:r>
            <a:r>
              <a:rPr lang="hu-HU" dirty="0" err="1"/>
              <a:t>Attestation</a:t>
            </a:r>
            <a:r>
              <a:rPr lang="hu-HU" dirty="0"/>
              <a:t> of Veracity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C016907-C65F-B48C-F1C6-5D6967F98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7045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1E822-EB86-E7C0-C06C-53040E832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336B9-4E56-E809-0211-5293C2E33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U" dirty="0"/>
              <a:t>TODO: felvezető rész, miket csináltam</a:t>
            </a:r>
          </a:p>
          <a:p>
            <a:r>
              <a:rPr lang="en-HU" dirty="0"/>
              <a:t>SSI, DID ki, VC marad</a:t>
            </a:r>
          </a:p>
          <a:p>
            <a:r>
              <a:rPr lang="en-HU" dirty="0"/>
              <a:t>AOV a use case, data-veracity</a:t>
            </a:r>
          </a:p>
          <a:p>
            <a:r>
              <a:rPr lang="en-GB" dirty="0"/>
              <a:t>A</a:t>
            </a:r>
            <a:r>
              <a:rPr lang="en-HU" dirty="0"/>
              <a:t>ca-py a végében, a dva ábra, amit csináltunk</a:t>
            </a:r>
          </a:p>
          <a:p>
            <a:r>
              <a:rPr lang="en-HU" dirty="0"/>
              <a:t>Röviden a controllerekről, agentekről</a:t>
            </a:r>
          </a:p>
          <a:p>
            <a:r>
              <a:rPr lang="en-HU" dirty="0"/>
              <a:t>Hogyan ment a flow – exchangekor, AOV</a:t>
            </a:r>
          </a:p>
          <a:p>
            <a:r>
              <a:rPr lang="en-HU" dirty="0"/>
              <a:t>UI screenshot</a:t>
            </a:r>
          </a:p>
          <a:p>
            <a:r>
              <a:rPr lang="en-GB" dirty="0"/>
              <a:t>T</a:t>
            </a:r>
            <a:r>
              <a:rPr lang="en-HU" dirty="0"/>
              <a:t>ech-stackek, identus, credo, acapy miért választottam ezt</a:t>
            </a:r>
          </a:p>
          <a:p>
            <a:r>
              <a:rPr lang="en-HU"/>
              <a:t>excalidraw</a:t>
            </a:r>
            <a:endParaRPr lang="en-HU" dirty="0"/>
          </a:p>
        </p:txBody>
      </p:sp>
    </p:spTree>
    <p:extLst>
      <p:ext uri="{BB962C8B-B14F-4D97-AF65-F5344CB8AC3E}">
        <p14:creationId xmlns:p14="http://schemas.microsoft.com/office/powerpoint/2010/main" val="3763173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EDBA67-9B31-DA41-0BB0-C935924DE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Verifiable</a:t>
            </a:r>
            <a:r>
              <a:rPr lang="hu-HU" dirty="0"/>
              <a:t> </a:t>
            </a:r>
            <a:r>
              <a:rPr lang="hu-HU" dirty="0" err="1"/>
              <a:t>Credentials</a:t>
            </a:r>
            <a:r>
              <a:rPr lang="hu-HU" dirty="0"/>
              <a:t>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1AE8207-F707-40F1-5094-8BCEDF703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 </a:t>
            </a:r>
            <a:r>
              <a:rPr lang="en-US" b="1" dirty="0"/>
              <a:t>digital format for securely sharing identity information</a:t>
            </a:r>
            <a:r>
              <a:rPr lang="en-US" dirty="0"/>
              <a:t>, based on open</a:t>
            </a:r>
            <a:r>
              <a:rPr lang="hu-HU" dirty="0"/>
              <a:t> </a:t>
            </a:r>
            <a:r>
              <a:rPr lang="en-US" dirty="0"/>
              <a:t>standards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Issued by a trusted source (e.g. government, university)</a:t>
            </a:r>
            <a:r>
              <a:rPr lang="hu-HU" dirty="0"/>
              <a:t>  	</a:t>
            </a:r>
            <a:r>
              <a:rPr lang="hu-HU" b="1" dirty="0" err="1"/>
              <a:t>Issuer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Held by the user (in a digital wallet)</a:t>
            </a:r>
            <a:r>
              <a:rPr lang="hu-HU" dirty="0"/>
              <a:t>			                  	</a:t>
            </a:r>
            <a:r>
              <a:rPr lang="hu-HU" b="1" dirty="0" err="1"/>
              <a:t>Holder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Easily verifiable by third parties</a:t>
            </a:r>
            <a:r>
              <a:rPr lang="hu-HU" dirty="0"/>
              <a:t>							</a:t>
            </a:r>
            <a:r>
              <a:rPr lang="hu-HU" b="1" dirty="0" err="1"/>
              <a:t>Verifier</a:t>
            </a:r>
            <a:br>
              <a:rPr lang="en-US" dirty="0"/>
            </a:br>
            <a:r>
              <a:rPr lang="en-US" dirty="0"/>
              <a:t>Used in areas like digital ID, education, healthcare, and finance to prove qualifications, status, or identity without revealing unnecessary personal data.</a:t>
            </a:r>
            <a:endParaRPr lang="hu-HU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Cryptographically signed for authenticity</a:t>
            </a:r>
            <a:r>
              <a:rPr lang="hu-HU" dirty="0"/>
              <a:t>				     	</a:t>
            </a:r>
            <a:endParaRPr lang="en-US" b="1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49268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3E38AF-C8F3-070A-4A4A-E009E6D5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Issuer</a:t>
            </a:r>
            <a:r>
              <a:rPr lang="hu-HU" dirty="0"/>
              <a:t> – </a:t>
            </a:r>
            <a:r>
              <a:rPr lang="hu-HU" dirty="0" err="1"/>
              <a:t>Holder</a:t>
            </a:r>
            <a:r>
              <a:rPr lang="hu-HU" dirty="0"/>
              <a:t> – </a:t>
            </a:r>
            <a:r>
              <a:rPr lang="hu-HU" dirty="0" err="1"/>
              <a:t>Verifier</a:t>
            </a:r>
            <a:r>
              <a:rPr lang="hu-HU" dirty="0"/>
              <a:t> </a:t>
            </a:r>
            <a:r>
              <a:rPr lang="hu-HU" dirty="0" err="1"/>
              <a:t>Triangle</a:t>
            </a:r>
            <a:endParaRPr lang="hu-HU" dirty="0"/>
          </a:p>
        </p:txBody>
      </p:sp>
      <p:pic>
        <p:nvPicPr>
          <p:cNvPr id="1026" name="Picture 2" descr="Verifiable credentials - Wikipedia">
            <a:extLst>
              <a:ext uri="{FF2B5EF4-FFF2-40B4-BE49-F238E27FC236}">
                <a16:creationId xmlns:a16="http://schemas.microsoft.com/office/drawing/2014/main" id="{74AF9CC5-E494-6866-565E-39006882106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724" y="2160588"/>
            <a:ext cx="6218590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922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CE6C01-C4B6-35B5-AF74-483858D61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What</a:t>
            </a:r>
            <a:r>
              <a:rPr lang="hu-HU" dirty="0"/>
              <a:t> is SSI – </a:t>
            </a:r>
            <a:r>
              <a:rPr lang="hu-HU" dirty="0" err="1"/>
              <a:t>Self-Sovereign</a:t>
            </a:r>
            <a:r>
              <a:rPr lang="hu-HU" dirty="0"/>
              <a:t> </a:t>
            </a:r>
            <a:r>
              <a:rPr lang="hu-HU" dirty="0" err="1"/>
              <a:t>Identity</a:t>
            </a:r>
            <a:r>
              <a:rPr lang="hu-HU" dirty="0"/>
              <a:t>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A3D9192-3707-6C57-495F-99DA396F7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 </a:t>
            </a:r>
            <a:r>
              <a:rPr lang="en-US" b="1" dirty="0"/>
              <a:t>user-centric model of digital identity</a:t>
            </a:r>
            <a:r>
              <a:rPr lang="en-US" dirty="0"/>
              <a:t> where individuals fully </a:t>
            </a:r>
            <a:r>
              <a:rPr lang="en-US" b="1" dirty="0"/>
              <a:t>own, control, and share</a:t>
            </a:r>
            <a:r>
              <a:rPr lang="en-US" dirty="0"/>
              <a:t> their personal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 central authority manages identity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Users store credentials in a digital wallet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Share only necessary info with full consent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Built on technologies like DIDs and Verifiable Credentials</a:t>
            </a:r>
            <a:br>
              <a:rPr lang="en-US" dirty="0"/>
            </a:br>
            <a:r>
              <a:rPr lang="en-US" dirty="0"/>
              <a:t>Promotes </a:t>
            </a:r>
            <a:r>
              <a:rPr lang="en-US" b="1" dirty="0"/>
              <a:t>privacy, security, and portability</a:t>
            </a:r>
            <a:r>
              <a:rPr lang="en-US" dirty="0"/>
              <a:t> of identity across platforms.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64674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F36B1B-F244-A6FC-5F7D-D7D408F28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DIDs</a:t>
            </a:r>
            <a:r>
              <a:rPr lang="hu-HU" dirty="0"/>
              <a:t>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24151F4-CCE6-5403-CB68-34521715E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 </a:t>
            </a:r>
            <a:r>
              <a:rPr lang="en-US" b="1" dirty="0"/>
              <a:t>new type of identifier</a:t>
            </a:r>
            <a:r>
              <a:rPr lang="en-US" dirty="0"/>
              <a:t> used in Verifiable Credentials to enable </a:t>
            </a:r>
            <a:r>
              <a:rPr lang="en-US" b="1" dirty="0"/>
              <a:t>self-sovereign identity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Created and controlled by the user (not issued by a central authority)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Globally unique and resolvable on decentralized networks (e.g. blockchains)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Enable secure, private, and verifiable interactions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Link to public keys and metadata, allowing trusted communication without revealing personal info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98917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81BEF8A-0A4E-81F1-72F4-A60C88F2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Connection</a:t>
            </a:r>
            <a:r>
              <a:rPr lang="hu-HU" dirty="0"/>
              <a:t> </a:t>
            </a:r>
            <a:r>
              <a:rPr lang="hu-HU" dirty="0" err="1"/>
              <a:t>between</a:t>
            </a:r>
            <a:r>
              <a:rPr lang="hu-HU" dirty="0"/>
              <a:t> </a:t>
            </a:r>
            <a:r>
              <a:rPr lang="en-US" dirty="0"/>
              <a:t>SSI</a:t>
            </a:r>
            <a:r>
              <a:rPr lang="hu-HU" dirty="0"/>
              <a:t>, </a:t>
            </a:r>
            <a:r>
              <a:rPr lang="en-US" dirty="0"/>
              <a:t>DIDs</a:t>
            </a:r>
            <a:r>
              <a:rPr lang="hu-HU" dirty="0"/>
              <a:t>, and</a:t>
            </a:r>
            <a:r>
              <a:rPr lang="en-US" dirty="0"/>
              <a:t> VCs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6CDA09E-4B2C-071F-6520-61F222DF3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How SSI, DIDs, and VCs Work Together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Self-Sovereign Identity (SSI)</a:t>
            </a:r>
            <a:r>
              <a:rPr lang="en-US" dirty="0"/>
              <a:t> is the framework that empowers users to control their digital identity.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Decentralized Identifiers (DIDs)</a:t>
            </a:r>
            <a:r>
              <a:rPr lang="en-US" dirty="0"/>
              <a:t> are unique IDs that users and issuers control directly—no central authority needed.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Verifiable Credentials (VCs)</a:t>
            </a:r>
            <a:r>
              <a:rPr lang="en-US" dirty="0"/>
              <a:t> are the tamper-proof digital proofs (e.g., diplomas, IDs) issued to DIDs.</a:t>
            </a:r>
          </a:p>
          <a:p>
            <a:r>
              <a:rPr lang="en-US" dirty="0"/>
              <a:t>Together, they enable </a:t>
            </a:r>
            <a:r>
              <a:rPr lang="en-US" b="1" dirty="0"/>
              <a:t>secure, private, and user-controlled digital identity</a:t>
            </a:r>
            <a:r>
              <a:rPr lang="en-US" dirty="0"/>
              <a:t>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06296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F0C75EE-E8FF-67A9-B4ED-F80F27161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Hyperledger</a:t>
            </a:r>
            <a:r>
              <a:rPr lang="hu-HU" dirty="0"/>
              <a:t> </a:t>
            </a:r>
            <a:r>
              <a:rPr lang="hu-HU" dirty="0" err="1"/>
              <a:t>Aries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11FDEA7-A1C7-8D2E-A1D5-87669D74B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An </a:t>
            </a:r>
            <a:r>
              <a:rPr lang="en-US" b="1" dirty="0"/>
              <a:t>open-source framework</a:t>
            </a:r>
            <a:r>
              <a:rPr lang="en-US" dirty="0"/>
              <a:t> for building </a:t>
            </a:r>
            <a:r>
              <a:rPr lang="en-US" b="1" dirty="0"/>
              <a:t>interoperable, secure, and privacy-respecting digital identity solutions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Works with </a:t>
            </a:r>
            <a:r>
              <a:rPr lang="en-US" b="1" dirty="0"/>
              <a:t>DIDs</a:t>
            </a:r>
            <a:r>
              <a:rPr lang="en-US" dirty="0"/>
              <a:t> and </a:t>
            </a:r>
            <a:r>
              <a:rPr lang="en-US" b="1" dirty="0"/>
              <a:t>Verifiable Credentials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Provides tools for </a:t>
            </a:r>
            <a:r>
              <a:rPr lang="en-US" b="1" dirty="0"/>
              <a:t>peer-to-peer communication</a:t>
            </a:r>
            <a:r>
              <a:rPr lang="en-US" dirty="0"/>
              <a:t>, credential exchange, and identity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Often used with </a:t>
            </a:r>
            <a:r>
              <a:rPr lang="en-US" b="1" dirty="0"/>
              <a:t>Hyperledger Indy</a:t>
            </a:r>
            <a:r>
              <a:rPr lang="en-US" dirty="0"/>
              <a:t> (for blockchain-based identity)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Enables </a:t>
            </a:r>
            <a:r>
              <a:rPr lang="en-US" b="1" dirty="0"/>
              <a:t>wallets, agents, and secure messaging</a:t>
            </a:r>
            <a:r>
              <a:rPr lang="en-US" dirty="0"/>
              <a:t> in </a:t>
            </a:r>
            <a:r>
              <a:rPr lang="en-US" b="1" dirty="0"/>
              <a:t>Self-Sovereign Identity (SSI) </a:t>
            </a:r>
            <a:r>
              <a:rPr lang="en-US" dirty="0"/>
              <a:t>systems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69633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A10A57-E39E-A6C1-5BE7-A36791C11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Aries</a:t>
            </a:r>
            <a:r>
              <a:rPr lang="hu-HU" dirty="0"/>
              <a:t> </a:t>
            </a:r>
            <a:r>
              <a:rPr lang="hu-HU" dirty="0" err="1"/>
              <a:t>Cloudagent</a:t>
            </a:r>
            <a:r>
              <a:rPr lang="hu-HU" dirty="0"/>
              <a:t> Python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1246E79-5DF6-C8A1-B26F-7DE9A25B2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0270699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1161</TotalTime>
  <Words>469</Words>
  <Application>Microsoft Macintosh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Dimenzió</vt:lpstr>
      <vt:lpstr>Verifiable Credentials and DIDs</vt:lpstr>
      <vt:lpstr>PowerPoint Presentation</vt:lpstr>
      <vt:lpstr>What are Verifiable Credentials?</vt:lpstr>
      <vt:lpstr>Issuer – Holder – Verifier Triangle</vt:lpstr>
      <vt:lpstr>What is SSI – Self-Sovereign Identity?</vt:lpstr>
      <vt:lpstr>What are DIDs?</vt:lpstr>
      <vt:lpstr>Connection between SSI, DIDs, and VCs</vt:lpstr>
      <vt:lpstr>Hyperledger Aries</vt:lpstr>
      <vt:lpstr>Aries Cloudagent Python</vt:lpstr>
      <vt:lpstr>Aries Cloudagent Python</vt:lpstr>
      <vt:lpstr>AOV – Attestation of Veracity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Verifiable Credentials and DIDs</dc:title>
  <dc:creator>Hubai Rajmund Szilveszter</dc:creator>
  <cp:lastModifiedBy>Rajmund Hubai</cp:lastModifiedBy>
  <cp:revision>12</cp:revision>
  <dcterms:created xsi:type="dcterms:W3CDTF">2025-05-19T19:43:04Z</dcterms:created>
  <dcterms:modified xsi:type="dcterms:W3CDTF">2025-05-21T14:00:29Z</dcterms:modified>
</cp:coreProperties>
</file>