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3" r:id="rId3"/>
    <p:sldId id="258" r:id="rId4"/>
    <p:sldId id="259" r:id="rId5"/>
    <p:sldId id="267" r:id="rId6"/>
    <p:sldId id="266" r:id="rId7"/>
    <p:sldId id="260" r:id="rId8"/>
    <p:sldId id="268" r:id="rId9"/>
    <p:sldId id="274" r:id="rId10"/>
    <p:sldId id="269" r:id="rId11"/>
    <p:sldId id="261" r:id="rId12"/>
    <p:sldId id="276" r:id="rId13"/>
    <p:sldId id="262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FCC4B-307C-4DD3-9324-84D2D291681F}" v="465" dt="2021-03-01T18:23:10.115"/>
    <p1510:client id="{642864C2-9EDC-8CE6-E431-A9417E499F03}" v="307" dt="2021-03-01T18:41:18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5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D52E8560-0A26-488C-B70E-688D601F1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4" r="9277" b="-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000" dirty="0"/>
              <a:t>Team: Big Gains B-)</a:t>
            </a:r>
          </a:p>
          <a:p>
            <a:r>
              <a:rPr lang="en-US" sz="2000" dirty="0"/>
              <a:t>Debby Lin</a:t>
            </a:r>
          </a:p>
          <a:p>
            <a:r>
              <a:rPr lang="en-US" sz="2000" dirty="0"/>
              <a:t>Ebi Mir-Mohammadsadeghi</a:t>
            </a:r>
          </a:p>
          <a:p>
            <a:r>
              <a:rPr lang="en-US" sz="2000" dirty="0"/>
              <a:t>Harsh Rajoria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Filter Pole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3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te yellow robot">
            <a:extLst>
              <a:ext uri="{FF2B5EF4-FFF2-40B4-BE49-F238E27FC236}">
                <a16:creationId xmlns:a16="http://schemas.microsoft.com/office/drawing/2014/main" id="{F1172997-DBF3-4AAA-8441-EBD65DAC8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Robotics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11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Derivative Filter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5279FAF-B484-4EF6-83C1-4187CED21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" r="-2" b="1461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72" y="415936"/>
            <a:ext cx="11404613" cy="4107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Control System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Control System Linear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Control System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1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4" descr="Electronics protoboard">
            <a:extLst>
              <a:ext uri="{FF2B5EF4-FFF2-40B4-BE49-F238E27FC236}">
                <a16:creationId xmlns:a16="http://schemas.microsoft.com/office/drawing/2014/main" id="{D07015FD-79D1-4D6A-A8CC-258BB75F1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Controller</a:t>
            </a:r>
            <a:endParaRPr lang="en-US" dirty="0"/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Derivative 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24B-4BC3-4328-97DB-EEA4239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Arduino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7F2-6CE9-4B27-BCDD-995188CE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81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AccentBoxVTI</vt:lpstr>
      <vt:lpstr>Control</vt:lpstr>
      <vt:lpstr>Control System Overview</vt:lpstr>
      <vt:lpstr>Control System Overview</vt:lpstr>
      <vt:lpstr>Control System Linear Models</vt:lpstr>
      <vt:lpstr>Control System Optimization</vt:lpstr>
      <vt:lpstr>Controller</vt:lpstr>
      <vt:lpstr>Matlab Function</vt:lpstr>
      <vt:lpstr>Derivative Filter</vt:lpstr>
      <vt:lpstr>Arduino</vt:lpstr>
      <vt:lpstr>Filter Pole</vt:lpstr>
      <vt:lpstr>Co-Simulation</vt:lpstr>
      <vt:lpstr>Robotics</vt:lpstr>
      <vt:lpstr>Direct Kinematics</vt:lpstr>
      <vt:lpstr>Derivative Filter</vt:lpstr>
      <vt:lpstr>Inverse Kinematics</vt:lpstr>
      <vt:lpstr>Path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2021-03-01T18:13:08Z</dcterms:created>
  <dcterms:modified xsi:type="dcterms:W3CDTF">2021-03-01T18:46:14Z</dcterms:modified>
</cp:coreProperties>
</file>