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FCC4B-307C-4DD3-9324-84D2D291681F}" v="487" dt="2021-03-01T18:44:14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5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D52E8560-0A26-488C-B70E-688D601F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r="9277" b="-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Electrical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dirty="0"/>
              <a:t>Team: Big Gains B-)</a:t>
            </a:r>
          </a:p>
          <a:p>
            <a:r>
              <a:rPr lang="en-US" sz="2000" dirty="0"/>
              <a:t>Debby Lin</a:t>
            </a:r>
          </a:p>
          <a:p>
            <a:r>
              <a:rPr lang="en-US" sz="2000" dirty="0"/>
              <a:t>Ebi Mir-Mohammadsadeghi</a:t>
            </a:r>
          </a:p>
          <a:p>
            <a:r>
              <a:rPr lang="en-US" sz="2000" dirty="0"/>
              <a:t>Harsh Rajoria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Gears up close">
            <a:extLst>
              <a:ext uri="{FF2B5EF4-FFF2-40B4-BE49-F238E27FC236}">
                <a16:creationId xmlns:a16="http://schemas.microsoft.com/office/drawing/2014/main" id="{6F0338FE-4DDE-4A9B-ADA3-69BEE79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6" r="-2" b="12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Maxon Motor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4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Planetary Gearhead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onenti elettronici su uno sfondo bianco">
            <a:extLst>
              <a:ext uri="{FF2B5EF4-FFF2-40B4-BE49-F238E27FC236}">
                <a16:creationId xmlns:a16="http://schemas.microsoft.com/office/drawing/2014/main" id="{91C2A7AD-D4E3-41F6-9F79-E6ACE3B1E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6768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Board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Driver CCTs???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Idk what this means</a:t>
            </a:r>
          </a:p>
        </p:txBody>
      </p:sp>
    </p:spTree>
    <p:extLst>
      <p:ext uri="{BB962C8B-B14F-4D97-AF65-F5344CB8AC3E}">
        <p14:creationId xmlns:p14="http://schemas.microsoft.com/office/powerpoint/2010/main" val="121421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28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Electrical</vt:lpstr>
      <vt:lpstr>Maxon Motor</vt:lpstr>
      <vt:lpstr>Planetary Gearhead (optional)</vt:lpstr>
      <vt:lpstr>Optical Encoder</vt:lpstr>
      <vt:lpstr>PCB</vt:lpstr>
      <vt:lpstr>CAD Model</vt:lpstr>
      <vt:lpstr>Circuit Board Housing</vt:lpstr>
      <vt:lpstr>Design Driver CCTs???</vt:lpstr>
      <vt:lpstr>Simulate</vt:lpstr>
      <vt:lpstr>Develop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2021-03-01T18:13:08Z</dcterms:created>
  <dcterms:modified xsi:type="dcterms:W3CDTF">2021-03-01T18:46:24Z</dcterms:modified>
</cp:coreProperties>
</file>