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3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0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2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6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5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7B473B8-B057-49DC-BC5C-2AB0191DC2D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38665C-15D2-4240-BA0B-CA6D0315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5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A045-1802-4B8F-B86A-7C54C152D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Capstone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C5EF0-1046-4755-8E77-50D7CFFC9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LEE</a:t>
            </a:r>
          </a:p>
        </p:txBody>
      </p:sp>
    </p:spTree>
    <p:extLst>
      <p:ext uri="{BB962C8B-B14F-4D97-AF65-F5344CB8AC3E}">
        <p14:creationId xmlns:p14="http://schemas.microsoft.com/office/powerpoint/2010/main" val="355837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BA39-194C-44DD-B37A-E54B5640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284176"/>
            <a:ext cx="10684995" cy="1508760"/>
          </a:xfrm>
        </p:spPr>
        <p:txBody>
          <a:bodyPr/>
          <a:lstStyle/>
          <a:p>
            <a:r>
              <a:rPr lang="en-GB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8A1F-6390-4F15-AAE4-FDAD6E6C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2011680"/>
            <a:ext cx="10684995" cy="4206240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/>
              <a:t>Squash has always been considered a great workout burning over 1000 calories per hour. Due to the intensity of the workout, there is a huge benefit of being able to have fun whilst exercising in a short time frame.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/>
              <a:t>As London is known to be the financial hub with unpredictable weather throughout the year, Squash can be considered a great sport that one can commit to as a quick exercise without being affected by unpleasant weather.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/>
              <a:t>Therefore, the business problem that needs to be addressed is: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accent1"/>
                </a:solidFill>
              </a:rPr>
              <a:t>Finding the </a:t>
            </a:r>
            <a:r>
              <a:rPr lang="en-US" altLang="en-US" sz="1800" u="sng" dirty="0">
                <a:solidFill>
                  <a:schemeClr val="accent1"/>
                </a:solidFill>
              </a:rPr>
              <a:t>best location</a:t>
            </a:r>
            <a:r>
              <a:rPr lang="en-US" altLang="en-US" sz="1800" dirty="0">
                <a:solidFill>
                  <a:schemeClr val="accent1"/>
                </a:solidFill>
              </a:rPr>
              <a:t> to open up a squash court.</a:t>
            </a:r>
          </a:p>
        </p:txBody>
      </p:sp>
    </p:spTree>
    <p:extLst>
      <p:ext uri="{BB962C8B-B14F-4D97-AF65-F5344CB8AC3E}">
        <p14:creationId xmlns:p14="http://schemas.microsoft.com/office/powerpoint/2010/main" val="386152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BA39-194C-44DD-B37A-E54B5640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284176"/>
            <a:ext cx="10684995" cy="1508760"/>
          </a:xfrm>
        </p:spPr>
        <p:txBody>
          <a:bodyPr/>
          <a:lstStyle/>
          <a:p>
            <a:r>
              <a:rPr lang="en-GB" dirty="0"/>
              <a:t>Source of DATA - </a:t>
            </a:r>
            <a:r>
              <a:rPr lang="en-GB" dirty="0" err="1"/>
              <a:t>FourSquare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8A1F-6390-4F15-AAE4-FDAD6E6C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5" y="2011680"/>
            <a:ext cx="6434355" cy="4206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To explore the best location to open a squash court, we could use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location data to explore some of the following: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Competition of Squash Centres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 -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Number of Squash courts in a 5-miles radius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General Interest of Exercise or Workout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 -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Number of gyms in a 2-miles radius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 investor should select a location that has minimal competition whilst maximising probability of interested customers which we will be using the above to provide the best recommendation for this.</a:t>
            </a:r>
          </a:p>
        </p:txBody>
      </p:sp>
      <p:pic>
        <p:nvPicPr>
          <p:cNvPr id="2052" name="Picture 4" descr="Image result for squash sport logo">
            <a:extLst>
              <a:ext uri="{FF2B5EF4-FFF2-40B4-BE49-F238E27FC236}">
                <a16:creationId xmlns:a16="http://schemas.microsoft.com/office/drawing/2014/main" id="{D5302952-E002-4FCE-AC45-BF8A93EA0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82" y="2011680"/>
            <a:ext cx="3873153" cy="23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1E9E-3D70-4A91-8905-1B5111BE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284176"/>
            <a:ext cx="10676606" cy="1508760"/>
          </a:xfrm>
        </p:spPr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FB68-1955-4E45-B5BF-97C95363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3" y="2011680"/>
            <a:ext cx="5972960" cy="420624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darker colours (Blue, Purple, Green) represent the gyms within the three areas for SOHO, Shoreditch and Canary Wharf respectively.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we can assume this is correlated to the demand of sports, there is a similar volume of gyms across the three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brighter colours (red, yellow and orange) represents the competition within the three respective regions SOHO, Shoreditch and Canary Wharf.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is a significant opportunity within the Canary Wharf region as there is a lack of squash courts near this area despite the consistently high volume of gyms in this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FA1B-A99F-497E-93F9-50163799D4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7002" y="1343802"/>
            <a:ext cx="5620105" cy="5020297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794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BA39-194C-44DD-B37A-E54B5640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284176"/>
            <a:ext cx="10684995" cy="1508760"/>
          </a:xfrm>
        </p:spPr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8A1F-6390-4F15-AAE4-FDAD6E6C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5" y="2011680"/>
            <a:ext cx="5793996" cy="42062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As Canary wharf is one of the most densely populated areas by employees, the above insight poses a strong opportunity to be quite successful to open up a squash centre when only considering location as a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DA74B-F399-4630-A53B-E80C498BA8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7002" y="1343802"/>
            <a:ext cx="5620105" cy="5020297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26021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</TotalTime>
  <Words>292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Banded</vt:lpstr>
      <vt:lpstr>Final Capstone project </vt:lpstr>
      <vt:lpstr>Business Problem</vt:lpstr>
      <vt:lpstr>Source of DATA - FourSquare</vt:lpstr>
      <vt:lpstr>INSIGHTS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 project </dc:title>
  <dc:creator>Mondlicht</dc:creator>
  <cp:lastModifiedBy>Mondlicht</cp:lastModifiedBy>
  <cp:revision>4</cp:revision>
  <dcterms:created xsi:type="dcterms:W3CDTF">2019-01-06T13:30:32Z</dcterms:created>
  <dcterms:modified xsi:type="dcterms:W3CDTF">2019-01-06T13:42:47Z</dcterms:modified>
</cp:coreProperties>
</file>