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1_E1B26982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6CC75B-70E9-4B8B-C07D-233AE51C5352}" name="hr alamin" initials="ha" userId="f4683b3525406b3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95735-272A-342B-7802-15C487CEC36D}" v="34" dt="2025-01-21T06:50:27.917"/>
    <p1510:client id="{6423F956-1B5A-A303-A49A-F2C3AD341878}" v="10" dt="2025-01-21T06:37:37.607"/>
    <p1510:client id="{9FA00FF4-3AD1-DDA8-B911-51241CD3A39D}" v="18" dt="2025-01-21T06:35:40.692"/>
    <p1510:client id="{CB08482A-F369-2097-0CA5-32FED0D54F1D}" v="287" dt="2025-01-21T06:16:21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 alamin" userId="f4683b3525406b36" providerId="Windows Live" clId="Web-{CB08482A-F369-2097-0CA5-32FED0D54F1D}"/>
    <pc:docChg chg="mod addSld delSld modSld addMainMaster delMainMaster modMainMaster">
      <pc:chgData name="hr alamin" userId="f4683b3525406b36" providerId="Windows Live" clId="Web-{CB08482A-F369-2097-0CA5-32FED0D54F1D}" dt="2025-01-21T06:16:21.631" v="276"/>
      <pc:docMkLst>
        <pc:docMk/>
      </pc:docMkLst>
      <pc:sldChg chg="addSp delSp modSp mod modTransition modClrScheme chgLayout">
        <pc:chgData name="hr alamin" userId="f4683b3525406b36" providerId="Windows Live" clId="Web-{CB08482A-F369-2097-0CA5-32FED0D54F1D}" dt="2025-01-21T06:16:21.631" v="276"/>
        <pc:sldMkLst>
          <pc:docMk/>
          <pc:sldMk cId="109857222" sldId="256"/>
        </pc:sldMkLst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hr alamin" userId="f4683b3525406b36" providerId="Windows Live" clId="Web-{CB08482A-F369-2097-0CA5-32FED0D54F1D}" dt="2025-01-21T04:59:48.778" v="186" actId="1076"/>
          <ac:spMkLst>
            <pc:docMk/>
            <pc:sldMk cId="109857222" sldId="256"/>
            <ac:spMk id="5" creationId="{B82A761C-740F-B776-8CCD-71734ADE52AF}"/>
          </ac:spMkLst>
        </pc:spChg>
        <pc:picChg chg="add del mod">
          <ac:chgData name="hr alamin" userId="f4683b3525406b36" providerId="Windows Live" clId="Web-{CB08482A-F369-2097-0CA5-32FED0D54F1D}" dt="2025-01-21T05:15:44.713" v="207"/>
          <ac:picMkLst>
            <pc:docMk/>
            <pc:sldMk cId="109857222" sldId="256"/>
            <ac:picMk id="4" creationId="{D9A25452-E4F0-FAD6-8562-D4B2DD5357AC}"/>
          </ac:picMkLst>
        </pc:picChg>
      </pc:sldChg>
      <pc:sldChg chg="modSp add mod replId modTransition modClrScheme chgLayout">
        <pc:chgData name="hr alamin" userId="f4683b3525406b36" providerId="Windows Live" clId="Web-{CB08482A-F369-2097-0CA5-32FED0D54F1D}" dt="2025-01-21T06:16:21.631" v="276"/>
        <pc:sldMkLst>
          <pc:docMk/>
          <pc:sldMk cId="3786566018" sldId="257"/>
        </pc:sldMkLst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3786566018" sldId="257"/>
            <ac:spMk id="2" creationId="{00000000-0000-0000-0000-000000000000}"/>
          </ac:spMkLst>
        </pc:spChg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3786566018" sldId="257"/>
            <ac:spMk id="3" creationId="{00000000-0000-0000-0000-000000000000}"/>
          </ac:spMkLst>
        </pc:spChg>
      </pc:sldChg>
      <pc:sldChg chg="addSp delSp modSp new mod modTransition setBg modClrScheme delDesignElem chgLayout">
        <pc:chgData name="hr alamin" userId="f4683b3525406b36" providerId="Windows Live" clId="Web-{CB08482A-F369-2097-0CA5-32FED0D54F1D}" dt="2025-01-21T06:16:21.631" v="276"/>
        <pc:sldMkLst>
          <pc:docMk/>
          <pc:sldMk cId="1011861795" sldId="258"/>
        </pc:sldMkLst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1011861795" sldId="258"/>
            <ac:spMk id="2" creationId="{F7415A98-A47E-9B43-EF9C-079FC14DFEE9}"/>
          </ac:spMkLst>
        </pc:spChg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1011861795" sldId="258"/>
            <ac:spMk id="3" creationId="{14B5C41B-2AC8-84A3-9FD0-1E50327AC0F4}"/>
          </ac:spMkLst>
        </pc:spChg>
        <pc:spChg chg="add del mod ord">
          <ac:chgData name="hr alamin" userId="f4683b3525406b36" providerId="Windows Live" clId="Web-{CB08482A-F369-2097-0CA5-32FED0D54F1D}" dt="2025-01-21T04:36:36.197" v="49"/>
          <ac:spMkLst>
            <pc:docMk/>
            <pc:sldMk cId="1011861795" sldId="258"/>
            <ac:spMk id="4" creationId="{02C5B501-0893-3C9E-AA47-1A2434894591}"/>
          </ac:spMkLst>
        </pc:spChg>
        <pc:spChg chg="add del">
          <ac:chgData name="hr alamin" userId="f4683b3525406b36" providerId="Windows Live" clId="Web-{CB08482A-F369-2097-0CA5-32FED0D54F1D}" dt="2025-01-21T04:37:14.682" v="51"/>
          <ac:spMkLst>
            <pc:docMk/>
            <pc:sldMk cId="1011861795" sldId="258"/>
            <ac:spMk id="26" creationId="{3F088236-D655-4F88-B238-E16762358025}"/>
          </ac:spMkLst>
        </pc:spChg>
        <pc:spChg chg="add del">
          <ac:chgData name="hr alamin" userId="f4683b3525406b36" providerId="Windows Live" clId="Web-{CB08482A-F369-2097-0CA5-32FED0D54F1D}" dt="2025-01-21T04:37:14.682" v="51"/>
          <ac:spMkLst>
            <pc:docMk/>
            <pc:sldMk cId="1011861795" sldId="258"/>
            <ac:spMk id="28" creationId="{3DAC0C92-199E-475C-9390-119A9B027276}"/>
          </ac:spMkLst>
        </pc:spChg>
        <pc:spChg chg="add del">
          <ac:chgData name="hr alamin" userId="f4683b3525406b36" providerId="Windows Live" clId="Web-{CB08482A-F369-2097-0CA5-32FED0D54F1D}" dt="2025-01-21T04:37:14.682" v="51"/>
          <ac:spMkLst>
            <pc:docMk/>
            <pc:sldMk cId="1011861795" sldId="258"/>
            <ac:spMk id="30" creationId="{C4CFB339-0ED8-4FE2-9EF1-6D1375B8499B}"/>
          </ac:spMkLst>
        </pc:spChg>
        <pc:spChg chg="add del">
          <ac:chgData name="hr alamin" userId="f4683b3525406b36" providerId="Windows Live" clId="Web-{CB08482A-F369-2097-0CA5-32FED0D54F1D}" dt="2025-01-21T04:37:14.682" v="51"/>
          <ac:spMkLst>
            <pc:docMk/>
            <pc:sldMk cId="1011861795" sldId="258"/>
            <ac:spMk id="32" creationId="{31896C80-2069-4431-9C19-83B913734490}"/>
          </ac:spMkLst>
        </pc:spChg>
        <pc:spChg chg="add del">
          <ac:chgData name="hr alamin" userId="f4683b3525406b36" providerId="Windows Live" clId="Web-{CB08482A-F369-2097-0CA5-32FED0D54F1D}" dt="2025-01-21T04:37:14.682" v="51"/>
          <ac:spMkLst>
            <pc:docMk/>
            <pc:sldMk cId="1011861795" sldId="258"/>
            <ac:spMk id="34" creationId="{BF120A21-0841-4823-B0C4-28AEBCEF9B78}"/>
          </ac:spMkLst>
        </pc:spChg>
        <pc:spChg chg="add del">
          <ac:chgData name="hr alamin" userId="f4683b3525406b36" providerId="Windows Live" clId="Web-{CB08482A-F369-2097-0CA5-32FED0D54F1D}" dt="2025-01-21T04:37:14.682" v="51"/>
          <ac:spMkLst>
            <pc:docMk/>
            <pc:sldMk cId="1011861795" sldId="258"/>
            <ac:spMk id="36" creationId="{DBB05BAE-BBD3-4289-899F-A6851503C6B0}"/>
          </ac:spMkLst>
        </pc:spChg>
        <pc:spChg chg="add del">
          <ac:chgData name="hr alamin" userId="f4683b3525406b36" providerId="Windows Live" clId="Web-{CB08482A-F369-2097-0CA5-32FED0D54F1D}" dt="2025-01-21T04:37:14.682" v="51"/>
          <ac:spMkLst>
            <pc:docMk/>
            <pc:sldMk cId="1011861795" sldId="258"/>
            <ac:spMk id="38" creationId="{9874D11C-36F5-4BBE-A490-019A54E953B0}"/>
          </ac:spMkLst>
        </pc:spChg>
        <pc:spChg chg="add del">
          <ac:chgData name="hr alamin" userId="f4683b3525406b36" providerId="Windows Live" clId="Web-{CB08482A-F369-2097-0CA5-32FED0D54F1D}" dt="2025-01-21T04:37:26.666" v="53"/>
          <ac:spMkLst>
            <pc:docMk/>
            <pc:sldMk cId="1011861795" sldId="258"/>
            <ac:spMk id="41" creationId="{531A7071-A1E3-4ABD-9E3C-984F3F9D153B}"/>
          </ac:spMkLst>
        </pc:spChg>
        <pc:grpChg chg="add del">
          <ac:chgData name="hr alamin" userId="f4683b3525406b36" providerId="Windows Live" clId="Web-{CB08482A-F369-2097-0CA5-32FED0D54F1D}" dt="2025-01-21T04:37:26.666" v="53"/>
          <ac:grpSpMkLst>
            <pc:docMk/>
            <pc:sldMk cId="1011861795" sldId="258"/>
            <ac:grpSpMk id="40" creationId="{D5FD13B3-3F58-4777-997E-5447AA079DEB}"/>
          </ac:grpSpMkLst>
        </pc:grpChg>
        <pc:grpChg chg="add del">
          <ac:chgData name="hr alamin" userId="f4683b3525406b36" providerId="Windows Live" clId="Web-{CB08482A-F369-2097-0CA5-32FED0D54F1D}" dt="2025-01-21T04:37:26.666" v="53"/>
          <ac:grpSpMkLst>
            <pc:docMk/>
            <pc:sldMk cId="1011861795" sldId="258"/>
            <ac:grpSpMk id="42" creationId="{D7450C65-F562-4A93-8E4C-2B1A1D6D13C8}"/>
          </ac:grpSpMkLst>
        </pc:grpChg>
        <pc:grpChg chg="add del">
          <ac:chgData name="hr alamin" userId="f4683b3525406b36" providerId="Windows Live" clId="Web-{CB08482A-F369-2097-0CA5-32FED0D54F1D}" dt="2025-01-21T04:51:23.631" v="124"/>
          <ac:grpSpMkLst>
            <pc:docMk/>
            <pc:sldMk cId="1011861795" sldId="258"/>
            <ac:grpSpMk id="49" creationId="{D5FD13B3-3F58-4777-997E-5447AA079DEB}"/>
          </ac:grpSpMkLst>
        </pc:grpChg>
        <pc:picChg chg="add mod ord">
          <ac:chgData name="hr alamin" userId="f4683b3525406b36" providerId="Windows Live" clId="Web-{CB08482A-F369-2097-0CA5-32FED0D54F1D}" dt="2025-01-21T04:51:23.631" v="124"/>
          <ac:picMkLst>
            <pc:docMk/>
            <pc:sldMk cId="1011861795" sldId="258"/>
            <ac:picMk id="5" creationId="{4642DAE6-76A9-FFE7-0017-13D89A0D0E46}"/>
          </ac:picMkLst>
        </pc:picChg>
      </pc:sldChg>
      <pc:sldChg chg="addSp delSp modSp new mod modTransition modClrScheme chgLayout">
        <pc:chgData name="hr alamin" userId="f4683b3525406b36" providerId="Windows Live" clId="Web-{CB08482A-F369-2097-0CA5-32FED0D54F1D}" dt="2025-01-21T06:16:21.631" v="276"/>
        <pc:sldMkLst>
          <pc:docMk/>
          <pc:sldMk cId="1496672212" sldId="259"/>
        </pc:sldMkLst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1496672212" sldId="259"/>
            <ac:spMk id="2" creationId="{D94830B7-5D42-3E65-0090-A5434E4F8B46}"/>
          </ac:spMkLst>
        </pc:spChg>
        <pc:spChg chg="del mod ord">
          <ac:chgData name="hr alamin" userId="f4683b3525406b36" providerId="Windows Live" clId="Web-{CB08482A-F369-2097-0CA5-32FED0D54F1D}" dt="2025-01-21T04:42:21.889" v="68"/>
          <ac:spMkLst>
            <pc:docMk/>
            <pc:sldMk cId="1496672212" sldId="259"/>
            <ac:spMk id="3" creationId="{B654D297-2836-CAB6-8823-83BC8E230B78}"/>
          </ac:spMkLst>
        </pc:spChg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1496672212" sldId="259"/>
            <ac:spMk id="4" creationId="{7FCAD2ED-9326-54FA-2B85-61B7B57586BD}"/>
          </ac:spMkLst>
        </pc:spChg>
        <pc:spChg chg="add del mod">
          <ac:chgData name="hr alamin" userId="f4683b3525406b36" providerId="Windows Live" clId="Web-{CB08482A-F369-2097-0CA5-32FED0D54F1D}" dt="2025-01-21T04:43:46.046" v="70"/>
          <ac:spMkLst>
            <pc:docMk/>
            <pc:sldMk cId="1496672212" sldId="259"/>
            <ac:spMk id="7" creationId="{9F19C30A-7139-8529-42CF-6E6A68F7E994}"/>
          </ac:spMkLst>
        </pc:spChg>
        <pc:spChg chg="add del mod">
          <ac:chgData name="hr alamin" userId="f4683b3525406b36" providerId="Windows Live" clId="Web-{CB08482A-F369-2097-0CA5-32FED0D54F1D}" dt="2025-01-21T04:44:12.312" v="80"/>
          <ac:spMkLst>
            <pc:docMk/>
            <pc:sldMk cId="1496672212" sldId="259"/>
            <ac:spMk id="9" creationId="{58130068-509F-F638-4FB4-1BE8CB124E55}"/>
          </ac:spMkLst>
        </pc:spChg>
        <pc:picChg chg="add del mod ord">
          <ac:chgData name="hr alamin" userId="f4683b3525406b36" providerId="Windows Live" clId="Web-{CB08482A-F369-2097-0CA5-32FED0D54F1D}" dt="2025-01-21T04:42:26.655" v="69"/>
          <ac:picMkLst>
            <pc:docMk/>
            <pc:sldMk cId="1496672212" sldId="259"/>
            <ac:picMk id="5" creationId="{C3E90C1C-FB68-2425-1419-4D2661AC5EB6}"/>
          </ac:picMkLst>
        </pc:picChg>
        <pc:picChg chg="add mod ord">
          <ac:chgData name="hr alamin" userId="f4683b3525406b36" providerId="Windows Live" clId="Web-{CB08482A-F369-2097-0CA5-32FED0D54F1D}" dt="2025-01-21T04:51:23.631" v="124"/>
          <ac:picMkLst>
            <pc:docMk/>
            <pc:sldMk cId="1496672212" sldId="259"/>
            <ac:picMk id="8" creationId="{02824901-532B-A757-9071-DFFDE9CE78D3}"/>
          </ac:picMkLst>
        </pc:picChg>
      </pc:sldChg>
      <pc:sldChg chg="addSp delSp modSp new del mod modClrScheme chgLayout">
        <pc:chgData name="hr alamin" userId="f4683b3525406b36" providerId="Windows Live" clId="Web-{CB08482A-F369-2097-0CA5-32FED0D54F1D}" dt="2025-01-21T04:47:01.424" v="94"/>
        <pc:sldMkLst>
          <pc:docMk/>
          <pc:sldMk cId="1016100124" sldId="260"/>
        </pc:sldMkLst>
        <pc:spChg chg="mod ord">
          <ac:chgData name="hr alamin" userId="f4683b3525406b36" providerId="Windows Live" clId="Web-{CB08482A-F369-2097-0CA5-32FED0D54F1D}" dt="2025-01-21T04:46:46.799" v="93"/>
          <ac:spMkLst>
            <pc:docMk/>
            <pc:sldMk cId="1016100124" sldId="260"/>
            <ac:spMk id="2" creationId="{3533A129-36C7-9DBF-8270-6BA3E1F5C5B5}"/>
          </ac:spMkLst>
        </pc:spChg>
        <pc:spChg chg="del mod ord">
          <ac:chgData name="hr alamin" userId="f4683b3525406b36" providerId="Windows Live" clId="Web-{CB08482A-F369-2097-0CA5-32FED0D54F1D}" dt="2025-01-21T04:45:29.079" v="85"/>
          <ac:spMkLst>
            <pc:docMk/>
            <pc:sldMk cId="1016100124" sldId="260"/>
            <ac:spMk id="3" creationId="{7EF4D294-E4C7-0F83-6983-C30365923437}"/>
          </ac:spMkLst>
        </pc:spChg>
        <pc:spChg chg="mod ord">
          <ac:chgData name="hr alamin" userId="f4683b3525406b36" providerId="Windows Live" clId="Web-{CB08482A-F369-2097-0CA5-32FED0D54F1D}" dt="2025-01-21T04:46:46.799" v="93"/>
          <ac:spMkLst>
            <pc:docMk/>
            <pc:sldMk cId="1016100124" sldId="260"/>
            <ac:spMk id="4" creationId="{5EF17004-25F7-B6FE-FC3C-4256E37A5005}"/>
          </ac:spMkLst>
        </pc:spChg>
        <pc:spChg chg="add mod ord">
          <ac:chgData name="hr alamin" userId="f4683b3525406b36" providerId="Windows Live" clId="Web-{CB08482A-F369-2097-0CA5-32FED0D54F1D}" dt="2025-01-21T04:46:46.799" v="93"/>
          <ac:spMkLst>
            <pc:docMk/>
            <pc:sldMk cId="1016100124" sldId="260"/>
            <ac:spMk id="5" creationId="{D3A1AA07-B9CD-2D7E-E4B1-B9ABD54B9303}"/>
          </ac:spMkLst>
        </pc:spChg>
      </pc:sldChg>
      <pc:sldChg chg="addSp modSp add mod replId modTransition modClrScheme chgLayout">
        <pc:chgData name="hr alamin" userId="f4683b3525406b36" providerId="Windows Live" clId="Web-{CB08482A-F369-2097-0CA5-32FED0D54F1D}" dt="2025-01-21T06:16:21.631" v="276"/>
        <pc:sldMkLst>
          <pc:docMk/>
          <pc:sldMk cId="2854691831" sldId="260"/>
        </pc:sldMkLst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2854691831" sldId="260"/>
            <ac:spMk id="2" creationId="{D94830B7-5D42-3E65-0090-A5434E4F8B46}"/>
          </ac:spMkLst>
        </pc:spChg>
        <pc:spChg chg="add mod">
          <ac:chgData name="hr alamin" userId="f4683b3525406b36" providerId="Windows Live" clId="Web-{CB08482A-F369-2097-0CA5-32FED0D54F1D}" dt="2025-01-21T04:48:08.019" v="102"/>
          <ac:spMkLst>
            <pc:docMk/>
            <pc:sldMk cId="2854691831" sldId="260"/>
            <ac:spMk id="3" creationId="{0E540F0A-1A28-0DA8-06F0-682494B80B21}"/>
          </ac:spMkLst>
        </pc:spChg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2854691831" sldId="260"/>
            <ac:spMk id="4" creationId="{7FCAD2ED-9326-54FA-2B85-61B7B57586BD}"/>
          </ac:spMkLst>
        </pc:spChg>
        <pc:picChg chg="mod ord">
          <ac:chgData name="hr alamin" userId="f4683b3525406b36" providerId="Windows Live" clId="Web-{CB08482A-F369-2097-0CA5-32FED0D54F1D}" dt="2025-01-21T04:51:23.631" v="124"/>
          <ac:picMkLst>
            <pc:docMk/>
            <pc:sldMk cId="2854691831" sldId="260"/>
            <ac:picMk id="8" creationId="{02824901-532B-A757-9071-DFFDE9CE78D3}"/>
          </ac:picMkLst>
        </pc:picChg>
      </pc:sldChg>
      <pc:sldChg chg="addSp delSp modSp new mod modTransition modClrScheme chgLayout">
        <pc:chgData name="hr alamin" userId="f4683b3525406b36" providerId="Windows Live" clId="Web-{CB08482A-F369-2097-0CA5-32FED0D54F1D}" dt="2025-01-21T06:16:21.631" v="276"/>
        <pc:sldMkLst>
          <pc:docMk/>
          <pc:sldMk cId="3621541889" sldId="261"/>
        </pc:sldMkLst>
        <pc:spChg chg="mod ord">
          <ac:chgData name="hr alamin" userId="f4683b3525406b36" providerId="Windows Live" clId="Web-{CB08482A-F369-2097-0CA5-32FED0D54F1D}" dt="2025-01-21T04:51:23.631" v="124"/>
          <ac:spMkLst>
            <pc:docMk/>
            <pc:sldMk cId="3621541889" sldId="261"/>
            <ac:spMk id="2" creationId="{D09C19D4-E9A3-CE0E-6BA4-B0F203F241A0}"/>
          </ac:spMkLst>
        </pc:spChg>
        <pc:spChg chg="del mod ord">
          <ac:chgData name="hr alamin" userId="f4683b3525406b36" providerId="Windows Live" clId="Web-{CB08482A-F369-2097-0CA5-32FED0D54F1D}" dt="2025-01-21T04:49:15.082" v="106"/>
          <ac:spMkLst>
            <pc:docMk/>
            <pc:sldMk cId="3621541889" sldId="261"/>
            <ac:spMk id="3" creationId="{BB89431E-9DE2-3D47-D29A-FE01FE6DD730}"/>
          </ac:spMkLst>
        </pc:spChg>
        <pc:spChg chg="del">
          <ac:chgData name="hr alamin" userId="f4683b3525406b36" providerId="Windows Live" clId="Web-{CB08482A-F369-2097-0CA5-32FED0D54F1D}" dt="2025-01-21T04:48:48.472" v="105"/>
          <ac:spMkLst>
            <pc:docMk/>
            <pc:sldMk cId="3621541889" sldId="261"/>
            <ac:spMk id="4" creationId="{DF55F7EF-86AA-BD7B-22EE-0183795913B3}"/>
          </ac:spMkLst>
        </pc:spChg>
        <pc:spChg chg="add del mod">
          <ac:chgData name="hr alamin" userId="f4683b3525406b36" providerId="Windows Live" clId="Web-{CB08482A-F369-2097-0CA5-32FED0D54F1D}" dt="2025-01-21T04:49:37.801" v="116"/>
          <ac:spMkLst>
            <pc:docMk/>
            <pc:sldMk cId="3621541889" sldId="261"/>
            <ac:spMk id="6" creationId="{84D1E99C-AC95-05D3-E4BA-74933B735DF2}"/>
          </ac:spMkLst>
        </pc:spChg>
        <pc:spChg chg="add del mod ord">
          <ac:chgData name="hr alamin" userId="f4683b3525406b36" providerId="Windows Live" clId="Web-{CB08482A-F369-2097-0CA5-32FED0D54F1D}" dt="2025-01-21T05:25:00.767" v="231"/>
          <ac:spMkLst>
            <pc:docMk/>
            <pc:sldMk cId="3621541889" sldId="261"/>
            <ac:spMk id="9" creationId="{1CB26B32-B970-EA51-D7BD-A31F6519178E}"/>
          </ac:spMkLst>
        </pc:spChg>
        <pc:graphicFrameChg chg="add mod modGraphic">
          <ac:chgData name="hr alamin" userId="f4683b3525406b36" providerId="Windows Live" clId="Web-{CB08482A-F369-2097-0CA5-32FED0D54F1D}" dt="2025-01-21T05:25:27.908" v="236" actId="1076"/>
          <ac:graphicFrameMkLst>
            <pc:docMk/>
            <pc:sldMk cId="3621541889" sldId="261"/>
            <ac:graphicFrameMk id="10" creationId="{9E0F2683-61B0-08D9-AC65-D7967AA0BD2D}"/>
          </ac:graphicFrameMkLst>
        </pc:graphicFrameChg>
        <pc:picChg chg="add del mod ord">
          <ac:chgData name="hr alamin" userId="f4683b3525406b36" providerId="Windows Live" clId="Web-{CB08482A-F369-2097-0CA5-32FED0D54F1D}" dt="2025-01-21T04:49:37.848" v="117"/>
          <ac:picMkLst>
            <pc:docMk/>
            <pc:sldMk cId="3621541889" sldId="261"/>
            <ac:picMk id="5" creationId="{2B6927FC-D8F0-0C82-CB5E-83572221FF1F}"/>
          </ac:picMkLst>
        </pc:picChg>
      </pc:sldChg>
      <pc:sldChg chg="addSp delSp modSp add mod replId modTransition modClrScheme chgLayout">
        <pc:chgData name="hr alamin" userId="f4683b3525406b36" providerId="Windows Live" clId="Web-{CB08482A-F369-2097-0CA5-32FED0D54F1D}" dt="2025-01-21T06:16:21.631" v="276"/>
        <pc:sldMkLst>
          <pc:docMk/>
          <pc:sldMk cId="3146203027" sldId="262"/>
        </pc:sldMkLst>
        <pc:spChg chg="mod ord">
          <ac:chgData name="hr alamin" userId="f4683b3525406b36" providerId="Windows Live" clId="Web-{CB08482A-F369-2097-0CA5-32FED0D54F1D}" dt="2025-01-21T04:52:16.459" v="127" actId="20577"/>
          <ac:spMkLst>
            <pc:docMk/>
            <pc:sldMk cId="3146203027" sldId="262"/>
            <ac:spMk id="2" creationId="{D09C19D4-E9A3-CE0E-6BA4-B0F203F241A0}"/>
          </ac:spMkLst>
        </pc:spChg>
        <pc:spChg chg="mod ord">
          <ac:chgData name="hr alamin" userId="f4683b3525406b36" providerId="Windows Live" clId="Web-{CB08482A-F369-2097-0CA5-32FED0D54F1D}" dt="2025-01-21T05:01:34.998" v="190" actId="20577"/>
          <ac:spMkLst>
            <pc:docMk/>
            <pc:sldMk cId="3146203027" sldId="262"/>
            <ac:spMk id="9" creationId="{1CB26B32-B970-EA51-D7BD-A31F6519178E}"/>
          </ac:spMkLst>
        </pc:spChg>
        <pc:graphicFrameChg chg="add del mod ord modGraphic">
          <ac:chgData name="hr alamin" userId="f4683b3525406b36" providerId="Windows Live" clId="Web-{CB08482A-F369-2097-0CA5-32FED0D54F1D}" dt="2025-01-21T05:27:49.035" v="251"/>
          <ac:graphicFrameMkLst>
            <pc:docMk/>
            <pc:sldMk cId="3146203027" sldId="262"/>
            <ac:graphicFrameMk id="3" creationId="{4110DB85-CA24-B557-73DC-DA1913285693}"/>
          </ac:graphicFrameMkLst>
        </pc:graphicFrameChg>
        <pc:graphicFrameChg chg="add del mod modGraphic">
          <ac:chgData name="hr alamin" userId="f4683b3525406b36" providerId="Windows Live" clId="Web-{CB08482A-F369-2097-0CA5-32FED0D54F1D}" dt="2025-01-21T05:30:53.866" v="257"/>
          <ac:graphicFrameMkLst>
            <pc:docMk/>
            <pc:sldMk cId="3146203027" sldId="262"/>
            <ac:graphicFrameMk id="71" creationId="{6E8E8B52-0C26-00F5-10BE-9198CD7E5BFF}"/>
          </ac:graphicFrameMkLst>
        </pc:graphicFrameChg>
      </pc:sldChg>
      <pc:sldChg chg="modSp new modTransition">
        <pc:chgData name="hr alamin" userId="f4683b3525406b36" providerId="Windows Live" clId="Web-{CB08482A-F369-2097-0CA5-32FED0D54F1D}" dt="2025-01-21T06:16:21.631" v="276"/>
        <pc:sldMkLst>
          <pc:docMk/>
          <pc:sldMk cId="954324427" sldId="263"/>
        </pc:sldMkLst>
        <pc:spChg chg="mod">
          <ac:chgData name="hr alamin" userId="f4683b3525406b36" providerId="Windows Live" clId="Web-{CB08482A-F369-2097-0CA5-32FED0D54F1D}" dt="2025-01-21T04:53:23.898" v="135" actId="20577"/>
          <ac:spMkLst>
            <pc:docMk/>
            <pc:sldMk cId="954324427" sldId="263"/>
            <ac:spMk id="2" creationId="{1140130E-156A-0F03-94C7-096576AFDD57}"/>
          </ac:spMkLst>
        </pc:spChg>
        <pc:spChg chg="mod">
          <ac:chgData name="hr alamin" userId="f4683b3525406b36" providerId="Windows Live" clId="Web-{CB08482A-F369-2097-0CA5-32FED0D54F1D}" dt="2025-01-21T05:20:45.732" v="212" actId="20577"/>
          <ac:spMkLst>
            <pc:docMk/>
            <pc:sldMk cId="954324427" sldId="263"/>
            <ac:spMk id="3" creationId="{FC83EC92-C4B8-B7AE-E441-FE636071352A}"/>
          </ac:spMkLst>
        </pc:spChg>
      </pc:sldChg>
      <pc:sldChg chg="modSp new modTransition">
        <pc:chgData name="hr alamin" userId="f4683b3525406b36" providerId="Windows Live" clId="Web-{CB08482A-F369-2097-0CA5-32FED0D54F1D}" dt="2025-01-21T06:16:21.631" v="276"/>
        <pc:sldMkLst>
          <pc:docMk/>
          <pc:sldMk cId="2099484503" sldId="264"/>
        </pc:sldMkLst>
        <pc:spChg chg="mod">
          <ac:chgData name="hr alamin" userId="f4683b3525406b36" providerId="Windows Live" clId="Web-{CB08482A-F369-2097-0CA5-32FED0D54F1D}" dt="2025-01-21T04:54:25.961" v="137" actId="20577"/>
          <ac:spMkLst>
            <pc:docMk/>
            <pc:sldMk cId="2099484503" sldId="264"/>
            <ac:spMk id="2" creationId="{A02AB373-0BE1-FA33-576F-F9DBCB4585AE}"/>
          </ac:spMkLst>
        </pc:spChg>
        <pc:spChg chg="mod">
          <ac:chgData name="hr alamin" userId="f4683b3525406b36" providerId="Windows Live" clId="Web-{CB08482A-F369-2097-0CA5-32FED0D54F1D}" dt="2025-01-21T05:00:44.935" v="187" actId="20577"/>
          <ac:spMkLst>
            <pc:docMk/>
            <pc:sldMk cId="2099484503" sldId="264"/>
            <ac:spMk id="3" creationId="{8F2F8D7E-1D66-0E43-A341-E3FAE69C5AAF}"/>
          </ac:spMkLst>
        </pc:spChg>
      </pc:sldChg>
      <pc:sldChg chg="addSp delSp modSp add replId modTransition">
        <pc:chgData name="hr alamin" userId="f4683b3525406b36" providerId="Windows Live" clId="Web-{CB08482A-F369-2097-0CA5-32FED0D54F1D}" dt="2025-01-21T06:16:21.631" v="276"/>
        <pc:sldMkLst>
          <pc:docMk/>
          <pc:sldMk cId="1710499444" sldId="265"/>
        </pc:sldMkLst>
        <pc:spChg chg="mod">
          <ac:chgData name="hr alamin" userId="f4683b3525406b36" providerId="Windows Live" clId="Web-{CB08482A-F369-2097-0CA5-32FED0D54F1D}" dt="2025-01-21T05:05:23.923" v="194"/>
          <ac:spMkLst>
            <pc:docMk/>
            <pc:sldMk cId="1710499444" sldId="265"/>
            <ac:spMk id="2" creationId="{A02AB373-0BE1-FA33-576F-F9DBCB4585AE}"/>
          </ac:spMkLst>
        </pc:spChg>
        <pc:spChg chg="mod">
          <ac:chgData name="hr alamin" userId="f4683b3525406b36" providerId="Windows Live" clId="Web-{CB08482A-F369-2097-0CA5-32FED0D54F1D}" dt="2025-01-21T05:22:30.437" v="218"/>
          <ac:spMkLst>
            <pc:docMk/>
            <pc:sldMk cId="1710499444" sldId="265"/>
            <ac:spMk id="3" creationId="{8F2F8D7E-1D66-0E43-A341-E3FAE69C5AAF}"/>
          </ac:spMkLst>
        </pc:spChg>
        <pc:graphicFrameChg chg="add del mod modGraphic">
          <ac:chgData name="hr alamin" userId="f4683b3525406b36" providerId="Windows Live" clId="Web-{CB08482A-F369-2097-0CA5-32FED0D54F1D}" dt="2025-01-21T05:23:34.032" v="220"/>
          <ac:graphicFrameMkLst>
            <pc:docMk/>
            <pc:sldMk cId="1710499444" sldId="265"/>
            <ac:graphicFrameMk id="4" creationId="{3316F5B5-81CB-A852-8756-2DC9BEBEDCB0}"/>
          </ac:graphicFrameMkLst>
        </pc:graphicFrameChg>
      </pc:sldChg>
      <pc:sldChg chg="addSp delSp modSp new mod modTransition modClrScheme chgLayout">
        <pc:chgData name="hr alamin" userId="f4683b3525406b36" providerId="Windows Live" clId="Web-{CB08482A-F369-2097-0CA5-32FED0D54F1D}" dt="2025-01-21T06:16:21.631" v="276"/>
        <pc:sldMkLst>
          <pc:docMk/>
          <pc:sldMk cId="1172756326" sldId="266"/>
        </pc:sldMkLst>
        <pc:spChg chg="mod ord">
          <ac:chgData name="hr alamin" userId="f4683b3525406b36" providerId="Windows Live" clId="Web-{CB08482A-F369-2097-0CA5-32FED0D54F1D}" dt="2025-01-21T04:56:42.072" v="153" actId="1076"/>
          <ac:spMkLst>
            <pc:docMk/>
            <pc:sldMk cId="1172756326" sldId="266"/>
            <ac:spMk id="2" creationId="{4CE0D569-2823-4C90-066B-3018DBAF0111}"/>
          </ac:spMkLst>
        </pc:spChg>
        <pc:spChg chg="del">
          <ac:chgData name="hr alamin" userId="f4683b3525406b36" providerId="Windows Live" clId="Web-{CB08482A-F369-2097-0CA5-32FED0D54F1D}" dt="2025-01-21T04:56:10.447" v="144"/>
          <ac:spMkLst>
            <pc:docMk/>
            <pc:sldMk cId="1172756326" sldId="266"/>
            <ac:spMk id="3" creationId="{8B3E52C4-515D-B897-26E5-EFC9E45F6640}"/>
          </ac:spMkLst>
        </pc:spChg>
        <pc:picChg chg="add del mod">
          <ac:chgData name="hr alamin" userId="f4683b3525406b36" providerId="Windows Live" clId="Web-{CB08482A-F369-2097-0CA5-32FED0D54F1D}" dt="2025-01-21T05:19:22.059" v="211"/>
          <ac:picMkLst>
            <pc:docMk/>
            <pc:sldMk cId="1172756326" sldId="266"/>
            <ac:picMk id="4" creationId="{07F543BA-D0D9-CA14-D300-2A39B4050FFB}"/>
          </ac:picMkLst>
        </pc:picChg>
      </pc:sldChg>
      <pc:sldChg chg="addSp modSp new mod modTransition setBg">
        <pc:chgData name="hr alamin" userId="f4683b3525406b36" providerId="Windows Live" clId="Web-{CB08482A-F369-2097-0CA5-32FED0D54F1D}" dt="2025-01-21T06:16:21.631" v="276"/>
        <pc:sldMkLst>
          <pc:docMk/>
          <pc:sldMk cId="2809284249" sldId="267"/>
        </pc:sldMkLst>
        <pc:spChg chg="mod">
          <ac:chgData name="hr alamin" userId="f4683b3525406b36" providerId="Windows Live" clId="Web-{CB08482A-F369-2097-0CA5-32FED0D54F1D}" dt="2025-01-21T05:13:42.305" v="203" actId="20577"/>
          <ac:spMkLst>
            <pc:docMk/>
            <pc:sldMk cId="2809284249" sldId="267"/>
            <ac:spMk id="2" creationId="{6BAF18DA-8914-A1DF-99CB-DB412D8B4E34}"/>
          </ac:spMkLst>
        </pc:spChg>
        <pc:spChg chg="mod">
          <ac:chgData name="hr alamin" userId="f4683b3525406b36" providerId="Windows Live" clId="Web-{CB08482A-F369-2097-0CA5-32FED0D54F1D}" dt="2025-01-21T05:21:03.123" v="215" actId="1076"/>
          <ac:spMkLst>
            <pc:docMk/>
            <pc:sldMk cId="2809284249" sldId="267"/>
            <ac:spMk id="3" creationId="{ADBF6DD8-88AC-D777-83BE-E13E76043A92}"/>
          </ac:spMkLst>
        </pc:spChg>
        <pc:spChg chg="add mod">
          <ac:chgData name="hr alamin" userId="f4683b3525406b36" providerId="Windows Live" clId="Web-{CB08482A-F369-2097-0CA5-32FED0D54F1D}" dt="2025-01-21T05:13:17.726" v="201" actId="20577"/>
          <ac:spMkLst>
            <pc:docMk/>
            <pc:sldMk cId="2809284249" sldId="267"/>
            <ac:spMk id="4" creationId="{1F51B1A2-6409-4AB7-71CB-BB541D470395}"/>
          </ac:spMkLst>
        </pc:spChg>
        <pc:spChg chg="add">
          <ac:chgData name="hr alamin" userId="f4683b3525406b36" providerId="Windows Live" clId="Web-{CB08482A-F369-2097-0CA5-32FED0D54F1D}" dt="2025-01-21T05:10:13.802" v="197"/>
          <ac:spMkLst>
            <pc:docMk/>
            <pc:sldMk cId="2809284249" sldId="267"/>
            <ac:spMk id="8" creationId="{E80B86A7-A1EC-475B-9166-88902B033A38}"/>
          </ac:spMkLst>
        </pc:spChg>
        <pc:spChg chg="add">
          <ac:chgData name="hr alamin" userId="f4683b3525406b36" providerId="Windows Live" clId="Web-{CB08482A-F369-2097-0CA5-32FED0D54F1D}" dt="2025-01-21T05:10:13.802" v="197"/>
          <ac:spMkLst>
            <pc:docMk/>
            <pc:sldMk cId="2809284249" sldId="267"/>
            <ac:spMk id="10" creationId="{C2C29CB1-9F74-4879-A6AF-AEA67B6F1F4D}"/>
          </ac:spMkLst>
        </pc:spChg>
        <pc:spChg chg="add">
          <ac:chgData name="hr alamin" userId="f4683b3525406b36" providerId="Windows Live" clId="Web-{CB08482A-F369-2097-0CA5-32FED0D54F1D}" dt="2025-01-21T05:10:13.802" v="197"/>
          <ac:spMkLst>
            <pc:docMk/>
            <pc:sldMk cId="2809284249" sldId="267"/>
            <ac:spMk id="12" creationId="{7E2C7115-5336-410C-AD71-0F0952A2E5A7}"/>
          </ac:spMkLst>
        </pc:spChg>
      </pc:sldChg>
      <pc:sldMasterChg chg="del delSldLayout">
        <pc:chgData name="hr alamin" userId="f4683b3525406b36" providerId="Windows Live" clId="Web-{CB08482A-F369-2097-0CA5-32FED0D54F1D}" dt="2025-01-21T04:27:37.189" v="17"/>
        <pc:sldMasterMkLst>
          <pc:docMk/>
          <pc:sldMasterMk cId="2460954070" sldId="2147483660"/>
        </pc:sldMasterMkLst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r alamin" userId="f4683b3525406b36" providerId="Windows Live" clId="Web-{CB08482A-F369-2097-0CA5-32FED0D54F1D}" dt="2025-01-21T04:27:37.189" v="1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7:42.330" v="18"/>
        <pc:sldMasterMkLst>
          <pc:docMk/>
          <pc:sldMasterMk cId="3386490319" sldId="2147483672"/>
        </pc:sldMasterMkLst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1886242215" sldId="2147483673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2332030222" sldId="2147483674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1822964604" sldId="2147483675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3590875033" sldId="2147483676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3764775556" sldId="2147483677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331348935" sldId="2147483678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1198422507" sldId="2147483679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1786671689" sldId="2147483680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3869385881" sldId="2147483681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551239566" sldId="2147483682"/>
          </pc:sldLayoutMkLst>
        </pc:sldLayoutChg>
        <pc:sldLayoutChg chg="add del mod replId">
          <pc:chgData name="hr alamin" userId="f4683b3525406b36" providerId="Windows Live" clId="Web-{CB08482A-F369-2097-0CA5-32FED0D54F1D}" dt="2025-01-21T04:27:42.330" v="18"/>
          <pc:sldLayoutMkLst>
            <pc:docMk/>
            <pc:sldMasterMk cId="3386490319" sldId="2147483672"/>
            <pc:sldLayoutMk cId="1389703147" sldId="2147483683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7:45.549" v="19"/>
        <pc:sldMasterMkLst>
          <pc:docMk/>
          <pc:sldMasterMk cId="1843039744" sldId="2147483684"/>
        </pc:sldMasterMkLst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3853636061" sldId="2147483685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3863572916" sldId="2147483686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1427976288" sldId="2147483687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2207426079" sldId="2147483688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1374516129" sldId="2147483689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3889742640" sldId="2147483690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3997395701" sldId="2147483691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400791123" sldId="2147483692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657647248" sldId="2147483693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488645615" sldId="2147483694"/>
          </pc:sldLayoutMkLst>
        </pc:sldLayoutChg>
        <pc:sldLayoutChg chg="add del mod replId">
          <pc:chgData name="hr alamin" userId="f4683b3525406b36" providerId="Windows Live" clId="Web-{CB08482A-F369-2097-0CA5-32FED0D54F1D}" dt="2025-01-21T04:27:45.549" v="19"/>
          <pc:sldLayoutMkLst>
            <pc:docMk/>
            <pc:sldMasterMk cId="1843039744" sldId="2147483684"/>
            <pc:sldLayoutMk cId="3309815450" sldId="2147483695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7:53.002" v="20"/>
        <pc:sldMasterMkLst>
          <pc:docMk/>
          <pc:sldMasterMk cId="1320400821" sldId="2147483696"/>
        </pc:sldMasterMkLst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3513547510" sldId="2147483697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4236797625" sldId="2147483698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3325202153" sldId="2147483699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674968932" sldId="2147483700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2414405261" sldId="2147483701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4016703613" sldId="2147483702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3521355286" sldId="2147483703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2676084241" sldId="2147483704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3469451368" sldId="2147483705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749445868" sldId="2147483706"/>
          </pc:sldLayoutMkLst>
        </pc:sldLayoutChg>
        <pc:sldLayoutChg chg="add del mod replId">
          <pc:chgData name="hr alamin" userId="f4683b3525406b36" providerId="Windows Live" clId="Web-{CB08482A-F369-2097-0CA5-32FED0D54F1D}" dt="2025-01-21T04:27:53.002" v="20"/>
          <pc:sldLayoutMkLst>
            <pc:docMk/>
            <pc:sldMasterMk cId="1320400821" sldId="2147483696"/>
            <pc:sldLayoutMk cId="3194917338" sldId="2147483707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7:59.893" v="21"/>
        <pc:sldMasterMkLst>
          <pc:docMk/>
          <pc:sldMasterMk cId="337726806" sldId="2147483708"/>
        </pc:sldMasterMkLst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535632684" sldId="2147483709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365154461" sldId="2147483710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2856347036" sldId="2147483711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1786379410" sldId="2147483712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5680657" sldId="2147483713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2718169460" sldId="2147483714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1387817300" sldId="2147483715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2552044727" sldId="2147483716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3493505899" sldId="2147483717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3715956026" sldId="2147483718"/>
          </pc:sldLayoutMkLst>
        </pc:sldLayoutChg>
        <pc:sldLayoutChg chg="add del mod replId">
          <pc:chgData name="hr alamin" userId="f4683b3525406b36" providerId="Windows Live" clId="Web-{CB08482A-F369-2097-0CA5-32FED0D54F1D}" dt="2025-01-21T04:27:59.893" v="21"/>
          <pc:sldLayoutMkLst>
            <pc:docMk/>
            <pc:sldMasterMk cId="337726806" sldId="2147483708"/>
            <pc:sldLayoutMk cId="3768396242" sldId="2147483719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8:56.925" v="22"/>
        <pc:sldMasterMkLst>
          <pc:docMk/>
          <pc:sldMasterMk cId="1330984825" sldId="2147483720"/>
        </pc:sldMasterMkLst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373251246" sldId="2147483721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1271343681" sldId="2147483722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2142485361" sldId="2147483723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113023511" sldId="2147483724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1402649970" sldId="2147483725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4256457486" sldId="2147483726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407494219" sldId="2147483727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2519359651" sldId="2147483728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2812350466" sldId="2147483729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4046154841" sldId="2147483730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2044206149" sldId="2147483731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3408856488" sldId="2147483732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2657755869" sldId="2147483733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3323499808" sldId="2147483734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3446380654" sldId="2147483735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1656484625" sldId="2147483736"/>
          </pc:sldLayoutMkLst>
        </pc:sldLayoutChg>
        <pc:sldLayoutChg chg="add del mod replId">
          <pc:chgData name="hr alamin" userId="f4683b3525406b36" providerId="Windows Live" clId="Web-{CB08482A-F369-2097-0CA5-32FED0D54F1D}" dt="2025-01-21T04:28:56.925" v="22"/>
          <pc:sldLayoutMkLst>
            <pc:docMk/>
            <pc:sldMasterMk cId="1330984825" sldId="2147483720"/>
            <pc:sldLayoutMk cId="763945295" sldId="2147483737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9:06.628" v="23"/>
        <pc:sldMasterMkLst>
          <pc:docMk/>
          <pc:sldMasterMk cId="3917348533" sldId="2147483738"/>
        </pc:sldMasterMkLst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2745391873" sldId="2147483739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3550975079" sldId="2147483740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4177622559" sldId="2147483741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2981642387" sldId="2147483742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2515730338" sldId="2147483743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1293319450" sldId="2147483744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1514868871" sldId="2147483745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3620822077" sldId="2147483746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1370121496" sldId="2147483747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1665701357" sldId="2147483748"/>
          </pc:sldLayoutMkLst>
        </pc:sldLayoutChg>
        <pc:sldLayoutChg chg="add del mod replId">
          <pc:chgData name="hr alamin" userId="f4683b3525406b36" providerId="Windows Live" clId="Web-{CB08482A-F369-2097-0CA5-32FED0D54F1D}" dt="2025-01-21T04:29:06.628" v="23"/>
          <pc:sldLayoutMkLst>
            <pc:docMk/>
            <pc:sldMasterMk cId="3917348533" sldId="2147483738"/>
            <pc:sldLayoutMk cId="4035460770" sldId="2147483749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9:13.675" v="24"/>
        <pc:sldMasterMkLst>
          <pc:docMk/>
          <pc:sldMasterMk cId="1180654015" sldId="2147483750"/>
        </pc:sldMasterMkLst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2252783272" sldId="2147483751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4225400416" sldId="2147483752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1054724372" sldId="2147483753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4167576018" sldId="2147483754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3668873629" sldId="2147483755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2683752838" sldId="2147483756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3670617158" sldId="2147483757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58315539" sldId="2147483758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1605983701" sldId="2147483759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1945044132" sldId="2147483760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1936477932" sldId="2147483761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134251891" sldId="2147483762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412715572" sldId="2147483763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2974104857" sldId="2147483764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1380206398" sldId="2147483765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3281667582" sldId="2147483766"/>
          </pc:sldLayoutMkLst>
        </pc:sldLayoutChg>
        <pc:sldLayoutChg chg="add del mod replId">
          <pc:chgData name="hr alamin" userId="f4683b3525406b36" providerId="Windows Live" clId="Web-{CB08482A-F369-2097-0CA5-32FED0D54F1D}" dt="2025-01-21T04:29:13.675" v="24"/>
          <pc:sldLayoutMkLst>
            <pc:docMk/>
            <pc:sldMasterMk cId="1180654015" sldId="2147483750"/>
            <pc:sldLayoutMk cId="1462531987" sldId="2147483767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9:29.128" v="25"/>
        <pc:sldMasterMkLst>
          <pc:docMk/>
          <pc:sldMasterMk cId="2712177129" sldId="2147483768"/>
        </pc:sldMasterMkLst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816712893" sldId="2147483769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2742502287" sldId="2147483770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4198409070" sldId="2147483771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1939805582" sldId="2147483772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295343570" sldId="2147483773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489772971" sldId="2147483774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1083326235" sldId="2147483775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1646517968" sldId="2147483776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3004151420" sldId="2147483777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330123638" sldId="2147483778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2504347364" sldId="2147483779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519912155" sldId="2147483780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2780885317" sldId="2147483781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916483948" sldId="2147483782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3763379200" sldId="2147483783"/>
          </pc:sldLayoutMkLst>
        </pc:sldLayoutChg>
        <pc:sldLayoutChg chg="add del mod replId">
          <pc:chgData name="hr alamin" userId="f4683b3525406b36" providerId="Windows Live" clId="Web-{CB08482A-F369-2097-0CA5-32FED0D54F1D}" dt="2025-01-21T04:29:29.128" v="25"/>
          <pc:sldLayoutMkLst>
            <pc:docMk/>
            <pc:sldMasterMk cId="2712177129" sldId="2147483768"/>
            <pc:sldLayoutMk cId="1516002203" sldId="2147483784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9:41.457" v="26"/>
        <pc:sldMasterMkLst>
          <pc:docMk/>
          <pc:sldMasterMk cId="1602796947" sldId="2147483785"/>
        </pc:sldMasterMkLst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3156205864" sldId="2147483786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656814034" sldId="2147483787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2629996854" sldId="2147483788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2713614315" sldId="2147483789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2113875243" sldId="2147483790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793121554" sldId="2147483791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245208066" sldId="2147483792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162289810" sldId="2147483793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3635008111" sldId="2147483794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338029100" sldId="2147483795"/>
          </pc:sldLayoutMkLst>
        </pc:sldLayoutChg>
        <pc:sldLayoutChg chg="add del mod replId">
          <pc:chgData name="hr alamin" userId="f4683b3525406b36" providerId="Windows Live" clId="Web-{CB08482A-F369-2097-0CA5-32FED0D54F1D}" dt="2025-01-21T04:29:41.457" v="26"/>
          <pc:sldLayoutMkLst>
            <pc:docMk/>
            <pc:sldMasterMk cId="1602796947" sldId="2147483785"/>
            <pc:sldLayoutMk cId="1825044581" sldId="2147483796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9:51.769" v="27"/>
        <pc:sldMasterMkLst>
          <pc:docMk/>
          <pc:sldMasterMk cId="1692500372" sldId="2147483797"/>
        </pc:sldMasterMkLst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282782013" sldId="2147483798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3839428526" sldId="2147483799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2062400181" sldId="2147483800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2826126189" sldId="2147483801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3122471427" sldId="2147483802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4279347105" sldId="2147483803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3887208638" sldId="2147483804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471278068" sldId="2147483805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1162729573" sldId="2147483806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1832945924" sldId="2147483807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1392603931" sldId="2147483808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4179317015" sldId="2147483809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3337412706" sldId="2147483810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2345920464" sldId="2147483811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204565353" sldId="2147483812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238745319" sldId="2147483813"/>
          </pc:sldLayoutMkLst>
        </pc:sldLayoutChg>
        <pc:sldLayoutChg chg="add del mod replId">
          <pc:chgData name="hr alamin" userId="f4683b3525406b36" providerId="Windows Live" clId="Web-{CB08482A-F369-2097-0CA5-32FED0D54F1D}" dt="2025-01-21T04:29:51.769" v="27"/>
          <pc:sldLayoutMkLst>
            <pc:docMk/>
            <pc:sldMasterMk cId="1692500372" sldId="2147483797"/>
            <pc:sldLayoutMk cId="3490116966" sldId="2147483814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29:56.332" v="28"/>
        <pc:sldMasterMkLst>
          <pc:docMk/>
          <pc:sldMasterMk cId="1021797089" sldId="2147483815"/>
        </pc:sldMasterMkLst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754164546" sldId="2147483816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2143459977" sldId="2147483817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2753148406" sldId="2147483818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986093976" sldId="2147483819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1104521702" sldId="2147483820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2216944831" sldId="2147483821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164502540" sldId="2147483822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734822264" sldId="2147483823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1720979301" sldId="2147483824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1174627785" sldId="2147483825"/>
          </pc:sldLayoutMkLst>
        </pc:sldLayoutChg>
        <pc:sldLayoutChg chg="add del mod replId">
          <pc:chgData name="hr alamin" userId="f4683b3525406b36" providerId="Windows Live" clId="Web-{CB08482A-F369-2097-0CA5-32FED0D54F1D}" dt="2025-01-21T04:29:56.332" v="28"/>
          <pc:sldLayoutMkLst>
            <pc:docMk/>
            <pc:sldMasterMk cId="1021797089" sldId="2147483815"/>
            <pc:sldLayoutMk cId="764839666" sldId="2147483826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0:11.770" v="29"/>
        <pc:sldMasterMkLst>
          <pc:docMk/>
          <pc:sldMasterMk cId="758924732" sldId="2147483827"/>
        </pc:sldMasterMkLst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3721027297" sldId="2147483828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3834573390" sldId="2147483829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2031667371" sldId="2147483830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1877329194" sldId="2147483831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3794358874" sldId="2147483832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4266124460" sldId="2147483833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458566581" sldId="2147483834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1867216122" sldId="2147483835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587879997" sldId="2147483836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1643682757" sldId="2147483837"/>
          </pc:sldLayoutMkLst>
        </pc:sldLayoutChg>
        <pc:sldLayoutChg chg="add del mod replId">
          <pc:chgData name="hr alamin" userId="f4683b3525406b36" providerId="Windows Live" clId="Web-{CB08482A-F369-2097-0CA5-32FED0D54F1D}" dt="2025-01-21T04:30:11.770" v="29"/>
          <pc:sldLayoutMkLst>
            <pc:docMk/>
            <pc:sldMasterMk cId="758924732" sldId="2147483827"/>
            <pc:sldLayoutMk cId="2844273089" sldId="2147483838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0:25.363" v="30"/>
        <pc:sldMasterMkLst>
          <pc:docMk/>
          <pc:sldMasterMk cId="578176244" sldId="2147483839"/>
        </pc:sldMasterMkLst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177614574" sldId="2147483840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1163224612" sldId="2147483841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1794041866" sldId="2147483842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2711320701" sldId="2147483843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2308034874" sldId="2147483844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2155190510" sldId="2147483845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3230774310" sldId="2147483846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3642508600" sldId="2147483847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715294047" sldId="2147483848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3347849708" sldId="2147483849"/>
          </pc:sldLayoutMkLst>
        </pc:sldLayoutChg>
        <pc:sldLayoutChg chg="add del mod replId">
          <pc:chgData name="hr alamin" userId="f4683b3525406b36" providerId="Windows Live" clId="Web-{CB08482A-F369-2097-0CA5-32FED0D54F1D}" dt="2025-01-21T04:30:25.363" v="30"/>
          <pc:sldLayoutMkLst>
            <pc:docMk/>
            <pc:sldMasterMk cId="578176244" sldId="2147483839"/>
            <pc:sldLayoutMk cId="2197041448" sldId="2147483850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0:38.598" v="31"/>
        <pc:sldMasterMkLst>
          <pc:docMk/>
          <pc:sldMasterMk cId="2692057767" sldId="2147483851"/>
        </pc:sldMasterMkLst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1081612355" sldId="2147483852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2109508757" sldId="2147483853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364223187" sldId="2147483854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2775489698" sldId="2147483855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3454662664" sldId="2147483856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1374471217" sldId="2147483857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1579290293" sldId="2147483858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1409098639" sldId="2147483859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3254755392" sldId="2147483860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3801112890" sldId="2147483861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3002761142" sldId="2147483862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1333160477" sldId="2147483863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1713761302" sldId="2147483864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3838491753" sldId="2147483865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3135492109" sldId="2147483866"/>
          </pc:sldLayoutMkLst>
        </pc:sldLayoutChg>
        <pc:sldLayoutChg chg="add del mod replId">
          <pc:chgData name="hr alamin" userId="f4683b3525406b36" providerId="Windows Live" clId="Web-{CB08482A-F369-2097-0CA5-32FED0D54F1D}" dt="2025-01-21T04:30:38.598" v="31"/>
          <pc:sldLayoutMkLst>
            <pc:docMk/>
            <pc:sldMasterMk cId="2692057767" sldId="2147483851"/>
            <pc:sldLayoutMk cId="1484536884" sldId="2147483867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0:57.536" v="32"/>
        <pc:sldMasterMkLst>
          <pc:docMk/>
          <pc:sldMasterMk cId="1580151896" sldId="2147483868"/>
        </pc:sldMasterMkLst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2450147879" sldId="2147483869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2010343695" sldId="2147483870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1959804921" sldId="2147483871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2744275847" sldId="2147483872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787758172" sldId="2147483873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2244916240" sldId="2147483874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721566121" sldId="2147483875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1597900702" sldId="2147483876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1321438395" sldId="2147483877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1516129435" sldId="2147483878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2468463056" sldId="2147483879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3661957848" sldId="2147483880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779567190" sldId="2147483881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2937261005" sldId="2147483882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1781191982" sldId="2147483883"/>
          </pc:sldLayoutMkLst>
        </pc:sldLayoutChg>
        <pc:sldLayoutChg chg="add del mod replId">
          <pc:chgData name="hr alamin" userId="f4683b3525406b36" providerId="Windows Live" clId="Web-{CB08482A-F369-2097-0CA5-32FED0D54F1D}" dt="2025-01-21T04:30:57.536" v="32"/>
          <pc:sldLayoutMkLst>
            <pc:docMk/>
            <pc:sldMasterMk cId="1580151896" sldId="2147483868"/>
            <pc:sldLayoutMk cId="3630964306" sldId="2147483884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1:09.786" v="33"/>
        <pc:sldMasterMkLst>
          <pc:docMk/>
          <pc:sldMasterMk cId="3032895133" sldId="2147483885"/>
        </pc:sldMasterMkLst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3149093578" sldId="2147483886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832693059" sldId="2147483887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2762589421" sldId="2147483888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1405659128" sldId="2147483889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927801617" sldId="2147483890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1740873350" sldId="2147483891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1804565846" sldId="2147483892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3892068165" sldId="2147483893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447568125" sldId="2147483894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1634355768" sldId="2147483895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3702888748" sldId="2147483896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1460117191" sldId="2147483897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2778407232" sldId="2147483898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3343553237" sldId="2147483899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3351571161" sldId="2147483900"/>
          </pc:sldLayoutMkLst>
        </pc:sldLayoutChg>
        <pc:sldLayoutChg chg="add del mod replId">
          <pc:chgData name="hr alamin" userId="f4683b3525406b36" providerId="Windows Live" clId="Web-{CB08482A-F369-2097-0CA5-32FED0D54F1D}" dt="2025-01-21T04:31:09.786" v="33"/>
          <pc:sldLayoutMkLst>
            <pc:docMk/>
            <pc:sldMasterMk cId="3032895133" sldId="2147483885"/>
            <pc:sldLayoutMk cId="2541420094" sldId="2147483901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1:14.755" v="34"/>
        <pc:sldMasterMkLst>
          <pc:docMk/>
          <pc:sldMasterMk cId="4225445166" sldId="2147483902"/>
        </pc:sldMasterMkLst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3853290450" sldId="2147483903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314611618" sldId="2147483904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974760925" sldId="2147483905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3782039706" sldId="2147483906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1725354806" sldId="2147483907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2543393335" sldId="2147483908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283714001" sldId="2147483909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916089930" sldId="2147483910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3171259291" sldId="2147483911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1999661104" sldId="2147483912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350435432" sldId="2147483913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2582922889" sldId="2147483914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798426158" sldId="2147483915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2182890113" sldId="2147483916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1697916152" sldId="2147483917"/>
          </pc:sldLayoutMkLst>
        </pc:sldLayoutChg>
        <pc:sldLayoutChg chg="add del mod replId">
          <pc:chgData name="hr alamin" userId="f4683b3525406b36" providerId="Windows Live" clId="Web-{CB08482A-F369-2097-0CA5-32FED0D54F1D}" dt="2025-01-21T04:31:14.755" v="34"/>
          <pc:sldLayoutMkLst>
            <pc:docMk/>
            <pc:sldMasterMk cId="4225445166" sldId="2147483902"/>
            <pc:sldLayoutMk cId="1278144952" sldId="2147483918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1:27.083" v="35"/>
        <pc:sldMasterMkLst>
          <pc:docMk/>
          <pc:sldMasterMk cId="2188166712" sldId="2147483919"/>
        </pc:sldMasterMkLst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515553727" sldId="2147483920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2967214831" sldId="2147483921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1606890092" sldId="2147483922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3209243564" sldId="2147483923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143989379" sldId="2147483924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583997377" sldId="2147483925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766896767" sldId="2147483926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3743316699" sldId="2147483927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3112870968" sldId="2147483928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2732722594" sldId="2147483929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750638978" sldId="2147483930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3974586611" sldId="2147483931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4294853504" sldId="2147483932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1044066712" sldId="2147483933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2656847816" sldId="2147483934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1115764717" sldId="2147483935"/>
          </pc:sldLayoutMkLst>
        </pc:sldLayoutChg>
        <pc:sldLayoutChg chg="add del mod replId">
          <pc:chgData name="hr alamin" userId="f4683b3525406b36" providerId="Windows Live" clId="Web-{CB08482A-F369-2097-0CA5-32FED0D54F1D}" dt="2025-01-21T04:31:27.083" v="35"/>
          <pc:sldLayoutMkLst>
            <pc:docMk/>
            <pc:sldMasterMk cId="2188166712" sldId="2147483919"/>
            <pc:sldLayoutMk cId="3109195008" sldId="2147483936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1:42.927" v="36"/>
        <pc:sldMasterMkLst>
          <pc:docMk/>
          <pc:sldMasterMk cId="2730624898" sldId="2147483937"/>
        </pc:sldMasterMkLst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865118328" sldId="2147483938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4058654916" sldId="2147483939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688886938" sldId="2147483940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4229576609" sldId="2147483941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3246594635" sldId="2147483942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2121511815" sldId="2147483943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4001768918" sldId="2147483944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3992471121" sldId="2147483945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4276533055" sldId="2147483946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897277793" sldId="2147483947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2632461497" sldId="2147483948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2931842381" sldId="2147483949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2660129674" sldId="2147483950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4220928704" sldId="2147483951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1347670338" sldId="2147483952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1448359247" sldId="2147483953"/>
          </pc:sldLayoutMkLst>
        </pc:sldLayoutChg>
        <pc:sldLayoutChg chg="add del mod replId">
          <pc:chgData name="hr alamin" userId="f4683b3525406b36" providerId="Windows Live" clId="Web-{CB08482A-F369-2097-0CA5-32FED0D54F1D}" dt="2025-01-21T04:31:42.927" v="36"/>
          <pc:sldLayoutMkLst>
            <pc:docMk/>
            <pc:sldMasterMk cId="2730624898" sldId="2147483937"/>
            <pc:sldLayoutMk cId="3919114378" sldId="2147483954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31:45.630" v="37"/>
        <pc:sldMasterMkLst>
          <pc:docMk/>
          <pc:sldMasterMk cId="617649983" sldId="2147483955"/>
        </pc:sldMasterMkLst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745791310" sldId="2147483956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706587679" sldId="2147483957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257002523" sldId="2147483958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4218585599" sldId="2147483959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2825650344" sldId="2147483960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3569949956" sldId="2147483961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1007482968" sldId="2147483962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4022498581" sldId="2147483963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421013421" sldId="2147483964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2579898677" sldId="2147483965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3119145716" sldId="2147483966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2907436138" sldId="2147483967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135332998" sldId="2147483968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2636051325" sldId="2147483969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2877500727" sldId="2147483970"/>
          </pc:sldLayoutMkLst>
        </pc:sldLayoutChg>
        <pc:sldLayoutChg chg="add del mod replId">
          <pc:chgData name="hr alamin" userId="f4683b3525406b36" providerId="Windows Live" clId="Web-{CB08482A-F369-2097-0CA5-32FED0D54F1D}" dt="2025-01-21T04:31:45.630" v="37"/>
          <pc:sldLayoutMkLst>
            <pc:docMk/>
            <pc:sldMasterMk cId="617649983" sldId="2147483955"/>
            <pc:sldLayoutMk cId="288949761" sldId="2147483971"/>
          </pc:sldLayoutMkLst>
        </pc:sldLayoutChg>
      </pc:sldMasterChg>
      <pc:sldMasterChg chg="add del addSldLayout delSldLayout modSldLayout">
        <pc:chgData name="hr alamin" userId="f4683b3525406b36" providerId="Windows Live" clId="Web-{CB08482A-F369-2097-0CA5-32FED0D54F1D}" dt="2025-01-21T04:51:23.631" v="124"/>
        <pc:sldMasterMkLst>
          <pc:docMk/>
          <pc:sldMasterMk cId="4257413419" sldId="2147483972"/>
        </pc:sldMasterMkLst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3938289832" sldId="2147483973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1313787354" sldId="2147483974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4130489283" sldId="2147483975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1688946050" sldId="2147483976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3474424683" sldId="2147483977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2729250801" sldId="2147483978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943510301" sldId="2147483979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3438897276" sldId="2147483980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1839155396" sldId="2147483981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1769499647" sldId="2147483982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53210973" sldId="2147483983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2790056849" sldId="2147483984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2394003001" sldId="2147483985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1165255361" sldId="2147483986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3298895978" sldId="2147483987"/>
          </pc:sldLayoutMkLst>
        </pc:sldLayoutChg>
        <pc:sldLayoutChg chg="add del mod replId">
          <pc:chgData name="hr alamin" userId="f4683b3525406b36" providerId="Windows Live" clId="Web-{CB08482A-F369-2097-0CA5-32FED0D54F1D}" dt="2025-01-21T04:51:23.631" v="124"/>
          <pc:sldLayoutMkLst>
            <pc:docMk/>
            <pc:sldMasterMk cId="4257413419" sldId="2147483972"/>
            <pc:sldLayoutMk cId="2692450279" sldId="2147483988"/>
          </pc:sldLayoutMkLst>
        </pc:sldLayoutChg>
      </pc:sldMasterChg>
      <pc:sldMasterChg chg="add modTransition addSldLayout modSldLayout">
        <pc:chgData name="hr alamin" userId="f4683b3525406b36" providerId="Windows Live" clId="Web-{CB08482A-F369-2097-0CA5-32FED0D54F1D}" dt="2025-01-21T06:16:21.631" v="276"/>
        <pc:sldMasterMkLst>
          <pc:docMk/>
          <pc:sldMasterMk cId="482072449" sldId="2147483989"/>
        </pc:sldMasterMkLst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3960063765" sldId="2147483990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3837448548" sldId="2147483991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1440800203" sldId="2147483992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3635911460" sldId="2147483993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274170467" sldId="2147483994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1482354872" sldId="2147483995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754082973" sldId="2147483996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1575934027" sldId="2147483997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483858525" sldId="2147483998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1761880489" sldId="2147483999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1372927247" sldId="2147484000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924844555" sldId="2147484001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4203230032" sldId="2147484002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702382661" sldId="2147484003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2814577337" sldId="2147484004"/>
          </pc:sldLayoutMkLst>
        </pc:sldLayoutChg>
        <pc:sldLayoutChg chg="add mod replId modTransition">
          <pc:chgData name="hr alamin" userId="f4683b3525406b36" providerId="Windows Live" clId="Web-{CB08482A-F369-2097-0CA5-32FED0D54F1D}" dt="2025-01-21T06:16:21.631" v="276"/>
          <pc:sldLayoutMkLst>
            <pc:docMk/>
            <pc:sldMasterMk cId="482072449" sldId="2147483989"/>
            <pc:sldLayoutMk cId="1741308693" sldId="2147484005"/>
          </pc:sldLayoutMkLst>
        </pc:sldLayoutChg>
      </pc:sldMasterChg>
    </pc:docChg>
  </pc:docChgLst>
  <pc:docChgLst>
    <pc:chgData name="hr alamin" userId="f4683b3525406b36" providerId="Windows Live" clId="Web-{6423F956-1B5A-A303-A49A-F2C3AD341878}"/>
    <pc:docChg chg="modSld">
      <pc:chgData name="hr alamin" userId="f4683b3525406b36" providerId="Windows Live" clId="Web-{6423F956-1B5A-A303-A49A-F2C3AD341878}" dt="2025-01-21T06:37:37.607" v="9"/>
      <pc:docMkLst>
        <pc:docMk/>
      </pc:docMkLst>
      <pc:sldChg chg="addAnim modAnim">
        <pc:chgData name="hr alamin" userId="f4683b3525406b36" providerId="Windows Live" clId="Web-{6423F956-1B5A-A303-A49A-F2C3AD341878}" dt="2025-01-21T06:37:37.607" v="9"/>
        <pc:sldMkLst>
          <pc:docMk/>
          <pc:sldMk cId="109857222" sldId="256"/>
        </pc:sldMkLst>
      </pc:sldChg>
    </pc:docChg>
  </pc:docChgLst>
  <pc:docChgLst>
    <pc:chgData name="hr alamin" userId="f4683b3525406b36" providerId="Windows Live" clId="Web-{19995735-272A-342B-7802-15C487CEC36D}"/>
    <pc:docChg chg="modSld">
      <pc:chgData name="hr alamin" userId="f4683b3525406b36" providerId="Windows Live" clId="Web-{19995735-272A-342B-7802-15C487CEC36D}" dt="2025-01-21T06:50:27.917" v="31"/>
      <pc:docMkLst>
        <pc:docMk/>
      </pc:docMkLst>
      <pc:sldChg chg="addAnim modAnim">
        <pc:chgData name="hr alamin" userId="f4683b3525406b36" providerId="Windows Live" clId="Web-{19995735-272A-342B-7802-15C487CEC36D}" dt="2025-01-21T06:40:05.394" v="1"/>
        <pc:sldMkLst>
          <pc:docMk/>
          <pc:sldMk cId="109857222" sldId="256"/>
        </pc:sldMkLst>
      </pc:sldChg>
      <pc:sldChg chg="addAnim delAnim">
        <pc:chgData name="hr alamin" userId="f4683b3525406b36" providerId="Windows Live" clId="Web-{19995735-272A-342B-7802-15C487CEC36D}" dt="2025-01-21T06:41:58.960" v="4"/>
        <pc:sldMkLst>
          <pc:docMk/>
          <pc:sldMk cId="3786566018" sldId="257"/>
        </pc:sldMkLst>
      </pc:sldChg>
      <pc:sldChg chg="modSp addAnim delAnim modAnim">
        <pc:chgData name="hr alamin" userId="f4683b3525406b36" providerId="Windows Live" clId="Web-{19995735-272A-342B-7802-15C487CEC36D}" dt="2025-01-21T06:45:55.657" v="17"/>
        <pc:sldMkLst>
          <pc:docMk/>
          <pc:sldMk cId="1011861795" sldId="258"/>
        </pc:sldMkLst>
        <pc:spChg chg="mod">
          <ac:chgData name="hr alamin" userId="f4683b3525406b36" providerId="Windows Live" clId="Web-{19995735-272A-342B-7802-15C487CEC36D}" dt="2025-01-21T06:43:17.369" v="8" actId="20577"/>
          <ac:spMkLst>
            <pc:docMk/>
            <pc:sldMk cId="1011861795" sldId="258"/>
            <ac:spMk id="3" creationId="{14B5C41B-2AC8-84A3-9FD0-1E50327AC0F4}"/>
          </ac:spMkLst>
        </pc:spChg>
      </pc:sldChg>
      <pc:sldChg chg="addAnim delAnim">
        <pc:chgData name="hr alamin" userId="f4683b3525406b36" providerId="Windows Live" clId="Web-{19995735-272A-342B-7802-15C487CEC36D}" dt="2025-01-21T06:47:49.114" v="21"/>
        <pc:sldMkLst>
          <pc:docMk/>
          <pc:sldMk cId="1496672212" sldId="259"/>
        </pc:sldMkLst>
      </pc:sldChg>
      <pc:sldChg chg="modSp addAnim delAnim">
        <pc:chgData name="hr alamin" userId="f4683b3525406b36" providerId="Windows Live" clId="Web-{19995735-272A-342B-7802-15C487CEC36D}" dt="2025-01-21T06:50:27.917" v="31"/>
        <pc:sldMkLst>
          <pc:docMk/>
          <pc:sldMk cId="3621541889" sldId="261"/>
        </pc:sldMkLst>
        <pc:graphicFrameChg chg="mod">
          <ac:chgData name="hr alamin" userId="f4683b3525406b36" providerId="Windows Live" clId="Web-{19995735-272A-342B-7802-15C487CEC36D}" dt="2025-01-21T06:48:54.429" v="22" actId="1076"/>
          <ac:graphicFrameMkLst>
            <pc:docMk/>
            <pc:sldMk cId="3621541889" sldId="261"/>
            <ac:graphicFrameMk id="10" creationId="{9E0F2683-61B0-08D9-AC65-D7967AA0BD2D}"/>
          </ac:graphicFrameMkLst>
        </pc:graphicFrameChg>
      </pc:sldChg>
    </pc:docChg>
  </pc:docChgLst>
  <pc:docChgLst>
    <pc:chgData name="hr alamin" userId="f4683b3525406b36" providerId="Windows Live" clId="Web-{9FA00FF4-3AD1-DDA8-B911-51241CD3A39D}"/>
    <pc:docChg chg="modSld">
      <pc:chgData name="hr alamin" userId="f4683b3525406b36" providerId="Windows Live" clId="Web-{9FA00FF4-3AD1-DDA8-B911-51241CD3A39D}" dt="2025-01-21T06:35:40.692" v="17"/>
      <pc:docMkLst>
        <pc:docMk/>
      </pc:docMkLst>
      <pc:sldChg chg="addAnim delAnim modAnim">
        <pc:chgData name="hr alamin" userId="f4683b3525406b36" providerId="Windows Live" clId="Web-{9FA00FF4-3AD1-DDA8-B911-51241CD3A39D}" dt="2025-01-21T06:35:18.847" v="16"/>
        <pc:sldMkLst>
          <pc:docMk/>
          <pc:sldMk cId="109857222" sldId="256"/>
        </pc:sldMkLst>
      </pc:sldChg>
      <pc:sldChg chg="addAnim delAnim modAnim">
        <pc:chgData name="hr alamin" userId="f4683b3525406b36" providerId="Windows Live" clId="Web-{9FA00FF4-3AD1-DDA8-B911-51241CD3A39D}" dt="2025-01-21T06:35:40.692" v="17"/>
        <pc:sldMkLst>
          <pc:docMk/>
          <pc:sldMk cId="1011861795" sldId="258"/>
        </pc:sldMkLst>
      </pc:sldChg>
    </pc:docChg>
  </pc:docChgLst>
</pc:chgInfo>
</file>

<file path=ppt/comments/modernComment_101_E1B269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BD01495-69AE-4CDF-B4F8-9559A15142BE}" authorId="{626CC75B-70E9-4B8B-C07D-233AE51C5352}" created="2025-01-21T05:17:16.464">
    <pc:sldMkLst xmlns:pc="http://schemas.microsoft.com/office/powerpoint/2013/main/command">
      <pc:docMk/>
      <pc:sldMk cId="3786566018" sldId="257"/>
    </pc:sldMkLst>
    <p188:txBody>
      <a:bodyPr/>
      <a:lstStyle/>
      <a:p>
        <a:r>
          <a:rPr lang="en-US"/>
          <a:t>Sample comment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DC220-6807-4D36-8FA9-E5780DA2BE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1ED715-0898-49AF-A8D6-87E25067A8ED}">
      <dgm:prSet phldrT="[Text]" phldr="0"/>
      <dgm:spPr/>
      <dgm:t>
        <a:bodyPr/>
        <a:lstStyle/>
        <a:p>
          <a:pPr rtl="0"/>
          <a:r>
            <a:rPr lang="en-US" b="1">
              <a:solidFill>
                <a:srgbClr val="404040"/>
              </a:solidFill>
              <a:latin typeface="Trebuchet MS" panose="020B0603020202020204"/>
            </a:rPr>
            <a:t>Personalized Learning</a:t>
          </a:r>
          <a:endParaRPr lang="en-US"/>
        </a:p>
      </dgm:t>
    </dgm:pt>
    <dgm:pt modelId="{6DA0B326-9644-4063-92AC-FE084E169A62}" type="parTrans" cxnId="{021D0D72-21DC-4B17-B924-5290EDE5FDE2}">
      <dgm:prSet/>
      <dgm:spPr/>
      <dgm:t>
        <a:bodyPr/>
        <a:lstStyle/>
        <a:p>
          <a:endParaRPr lang="en-US"/>
        </a:p>
      </dgm:t>
    </dgm:pt>
    <dgm:pt modelId="{707BE4BC-0AA0-4D36-8B9A-12F6C12D1E64}" type="sibTrans" cxnId="{021D0D72-21DC-4B17-B924-5290EDE5FDE2}">
      <dgm:prSet/>
      <dgm:spPr/>
      <dgm:t>
        <a:bodyPr/>
        <a:lstStyle/>
        <a:p>
          <a:endParaRPr lang="en-US"/>
        </a:p>
      </dgm:t>
    </dgm:pt>
    <dgm:pt modelId="{77C944ED-2CF4-4589-AA40-208F0B15DE06}">
      <dgm:prSet phldrT="[Text]" phldr="0"/>
      <dgm:spPr/>
      <dgm:t>
        <a:bodyPr/>
        <a:lstStyle/>
        <a:p>
          <a:pPr rtl="0"/>
          <a:r>
            <a:rPr lang="en-US" b="1">
              <a:solidFill>
                <a:srgbClr val="404040"/>
              </a:solidFill>
              <a:latin typeface="Trebuchet MS" panose="020B0603020202020204"/>
            </a:rPr>
            <a:t>Grading and Assessment</a:t>
          </a:r>
          <a:endParaRPr lang="en-US"/>
        </a:p>
      </dgm:t>
    </dgm:pt>
    <dgm:pt modelId="{7EA4D90D-2DCF-4EED-AA63-74498931CCF7}" type="parTrans" cxnId="{CC8EDB1B-152A-4865-931F-DA257E436713}">
      <dgm:prSet/>
      <dgm:spPr/>
      <dgm:t>
        <a:bodyPr/>
        <a:lstStyle/>
        <a:p>
          <a:endParaRPr lang="en-US"/>
        </a:p>
      </dgm:t>
    </dgm:pt>
    <dgm:pt modelId="{971A9784-FA55-4BB6-A905-D6B62583BE05}" type="sibTrans" cxnId="{CC8EDB1B-152A-4865-931F-DA257E436713}">
      <dgm:prSet/>
      <dgm:spPr/>
      <dgm:t>
        <a:bodyPr/>
        <a:lstStyle/>
        <a:p>
          <a:endParaRPr lang="en-US"/>
        </a:p>
      </dgm:t>
    </dgm:pt>
    <dgm:pt modelId="{C5E2DDE5-788D-4522-A871-C03650F8A0CE}">
      <dgm:prSet phldrT="[Text]" phldr="0"/>
      <dgm:spPr/>
      <dgm:t>
        <a:bodyPr/>
        <a:lstStyle/>
        <a:p>
          <a:pPr rtl="0"/>
          <a:r>
            <a:rPr lang="en-US" b="1">
              <a:solidFill>
                <a:srgbClr val="404040"/>
              </a:solidFill>
              <a:latin typeface="Trebuchet MS" panose="020B0603020202020204"/>
            </a:rPr>
            <a:t>Virtual Classrooms</a:t>
          </a:r>
          <a:endParaRPr lang="en-US"/>
        </a:p>
      </dgm:t>
    </dgm:pt>
    <dgm:pt modelId="{3F7AB45C-F462-47DD-AAE4-A3C6EFB86463}" type="parTrans" cxnId="{066D9ECA-4B2C-4814-B0A1-F83903CF3688}">
      <dgm:prSet/>
      <dgm:spPr/>
      <dgm:t>
        <a:bodyPr/>
        <a:lstStyle/>
        <a:p>
          <a:endParaRPr lang="en-US"/>
        </a:p>
      </dgm:t>
    </dgm:pt>
    <dgm:pt modelId="{0E2AB773-C986-4201-9BC3-5596B9B2098A}" type="sibTrans" cxnId="{066D9ECA-4B2C-4814-B0A1-F83903CF3688}">
      <dgm:prSet/>
      <dgm:spPr/>
      <dgm:t>
        <a:bodyPr/>
        <a:lstStyle/>
        <a:p>
          <a:endParaRPr lang="en-US"/>
        </a:p>
      </dgm:t>
    </dgm:pt>
    <dgm:pt modelId="{3C1075DF-9906-4D71-812A-87B8723F9897}" type="pres">
      <dgm:prSet presAssocID="{326DC220-6807-4D36-8FA9-E5780DA2BE0E}" presName="linear" presStyleCnt="0">
        <dgm:presLayoutVars>
          <dgm:dir/>
          <dgm:animLvl val="lvl"/>
          <dgm:resizeHandles val="exact"/>
        </dgm:presLayoutVars>
      </dgm:prSet>
      <dgm:spPr/>
    </dgm:pt>
    <dgm:pt modelId="{A256AF4D-DF8D-498F-94BD-334573CEADE7}" type="pres">
      <dgm:prSet presAssocID="{B81ED715-0898-49AF-A8D6-87E25067A8ED}" presName="parentLin" presStyleCnt="0"/>
      <dgm:spPr/>
    </dgm:pt>
    <dgm:pt modelId="{5DC63118-78D6-4805-B3EC-70977D10F458}" type="pres">
      <dgm:prSet presAssocID="{B81ED715-0898-49AF-A8D6-87E25067A8ED}" presName="parentLeftMargin" presStyleLbl="node1" presStyleIdx="0" presStyleCnt="3"/>
      <dgm:spPr/>
    </dgm:pt>
    <dgm:pt modelId="{CC7DD9F5-8E63-4684-970C-944EFD18F575}" type="pres">
      <dgm:prSet presAssocID="{B81ED715-0898-49AF-A8D6-87E25067A8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486207-AB99-4716-B579-7C87A033FBCE}" type="pres">
      <dgm:prSet presAssocID="{B81ED715-0898-49AF-A8D6-87E25067A8ED}" presName="negativeSpace" presStyleCnt="0"/>
      <dgm:spPr/>
    </dgm:pt>
    <dgm:pt modelId="{8DD4B308-DF05-48F2-8AE8-064DA5F330B5}" type="pres">
      <dgm:prSet presAssocID="{B81ED715-0898-49AF-A8D6-87E25067A8ED}" presName="childText" presStyleLbl="conFgAcc1" presStyleIdx="0" presStyleCnt="3">
        <dgm:presLayoutVars>
          <dgm:bulletEnabled val="1"/>
        </dgm:presLayoutVars>
      </dgm:prSet>
      <dgm:spPr/>
    </dgm:pt>
    <dgm:pt modelId="{AC292B04-2003-4967-91D0-B76AFC21CC6B}" type="pres">
      <dgm:prSet presAssocID="{707BE4BC-0AA0-4D36-8B9A-12F6C12D1E64}" presName="spaceBetweenRectangles" presStyleCnt="0"/>
      <dgm:spPr/>
    </dgm:pt>
    <dgm:pt modelId="{AA39AC30-66BE-4380-AE23-F137942A9EE0}" type="pres">
      <dgm:prSet presAssocID="{77C944ED-2CF4-4589-AA40-208F0B15DE06}" presName="parentLin" presStyleCnt="0"/>
      <dgm:spPr/>
    </dgm:pt>
    <dgm:pt modelId="{BB5E0A17-5565-4A03-A2F3-D88B08AB06AC}" type="pres">
      <dgm:prSet presAssocID="{77C944ED-2CF4-4589-AA40-208F0B15DE06}" presName="parentLeftMargin" presStyleLbl="node1" presStyleIdx="0" presStyleCnt="3"/>
      <dgm:spPr/>
    </dgm:pt>
    <dgm:pt modelId="{4993767D-D8D6-48CF-8D7B-51577B438FA8}" type="pres">
      <dgm:prSet presAssocID="{77C944ED-2CF4-4589-AA40-208F0B15DE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79B417-A994-477E-9E40-F639A1F33F84}" type="pres">
      <dgm:prSet presAssocID="{77C944ED-2CF4-4589-AA40-208F0B15DE06}" presName="negativeSpace" presStyleCnt="0"/>
      <dgm:spPr/>
    </dgm:pt>
    <dgm:pt modelId="{99915F49-2775-450E-88EE-C3D0ED45E879}" type="pres">
      <dgm:prSet presAssocID="{77C944ED-2CF4-4589-AA40-208F0B15DE06}" presName="childText" presStyleLbl="conFgAcc1" presStyleIdx="1" presStyleCnt="3">
        <dgm:presLayoutVars>
          <dgm:bulletEnabled val="1"/>
        </dgm:presLayoutVars>
      </dgm:prSet>
      <dgm:spPr/>
    </dgm:pt>
    <dgm:pt modelId="{1DE0E64B-5EFE-491D-9403-E9B1C964C273}" type="pres">
      <dgm:prSet presAssocID="{971A9784-FA55-4BB6-A905-D6B62583BE05}" presName="spaceBetweenRectangles" presStyleCnt="0"/>
      <dgm:spPr/>
    </dgm:pt>
    <dgm:pt modelId="{5D7F3F66-CFC8-41FA-8582-492083356FB2}" type="pres">
      <dgm:prSet presAssocID="{C5E2DDE5-788D-4522-A871-C03650F8A0CE}" presName="parentLin" presStyleCnt="0"/>
      <dgm:spPr/>
    </dgm:pt>
    <dgm:pt modelId="{F32C65D5-E4F4-4A30-A081-A0C2839EF033}" type="pres">
      <dgm:prSet presAssocID="{C5E2DDE5-788D-4522-A871-C03650F8A0CE}" presName="parentLeftMargin" presStyleLbl="node1" presStyleIdx="1" presStyleCnt="3"/>
      <dgm:spPr/>
    </dgm:pt>
    <dgm:pt modelId="{ABDFE207-FB51-423E-95BF-524083BCE706}" type="pres">
      <dgm:prSet presAssocID="{C5E2DDE5-788D-4522-A871-C03650F8A0C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BC221C9-A87A-47FE-BD0E-BC19881F10C9}" type="pres">
      <dgm:prSet presAssocID="{C5E2DDE5-788D-4522-A871-C03650F8A0CE}" presName="negativeSpace" presStyleCnt="0"/>
      <dgm:spPr/>
    </dgm:pt>
    <dgm:pt modelId="{231DFDCC-42A8-4867-973E-9EB89D0FB702}" type="pres">
      <dgm:prSet presAssocID="{C5E2DDE5-788D-4522-A871-C03650F8A0C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3C54807-3487-4754-8BB0-1E0B2E08CFC1}" type="presOf" srcId="{B81ED715-0898-49AF-A8D6-87E25067A8ED}" destId="{CC7DD9F5-8E63-4684-970C-944EFD18F575}" srcOrd="1" destOrd="0" presId="urn:microsoft.com/office/officeart/2005/8/layout/list1"/>
    <dgm:cxn modelId="{CC8EDB1B-152A-4865-931F-DA257E436713}" srcId="{326DC220-6807-4D36-8FA9-E5780DA2BE0E}" destId="{77C944ED-2CF4-4589-AA40-208F0B15DE06}" srcOrd="1" destOrd="0" parTransId="{7EA4D90D-2DCF-4EED-AA63-74498931CCF7}" sibTransId="{971A9784-FA55-4BB6-A905-D6B62583BE05}"/>
    <dgm:cxn modelId="{A757344B-E9AB-4C69-88DB-8404381BCE87}" type="presOf" srcId="{C5E2DDE5-788D-4522-A871-C03650F8A0CE}" destId="{ABDFE207-FB51-423E-95BF-524083BCE706}" srcOrd="1" destOrd="0" presId="urn:microsoft.com/office/officeart/2005/8/layout/list1"/>
    <dgm:cxn modelId="{021D0D72-21DC-4B17-B924-5290EDE5FDE2}" srcId="{326DC220-6807-4D36-8FA9-E5780DA2BE0E}" destId="{B81ED715-0898-49AF-A8D6-87E25067A8ED}" srcOrd="0" destOrd="0" parTransId="{6DA0B326-9644-4063-92AC-FE084E169A62}" sibTransId="{707BE4BC-0AA0-4D36-8B9A-12F6C12D1E64}"/>
    <dgm:cxn modelId="{89E056A5-2142-4D7F-BA44-666A0AEB64E0}" type="presOf" srcId="{77C944ED-2CF4-4589-AA40-208F0B15DE06}" destId="{BB5E0A17-5565-4A03-A2F3-D88B08AB06AC}" srcOrd="0" destOrd="0" presId="urn:microsoft.com/office/officeart/2005/8/layout/list1"/>
    <dgm:cxn modelId="{58112DAA-A7CF-4F14-B2F1-20EDEA21C0E4}" type="presOf" srcId="{77C944ED-2CF4-4589-AA40-208F0B15DE06}" destId="{4993767D-D8D6-48CF-8D7B-51577B438FA8}" srcOrd="1" destOrd="0" presId="urn:microsoft.com/office/officeart/2005/8/layout/list1"/>
    <dgm:cxn modelId="{C1F2F9B6-11CC-4103-A643-C0BA989BAEFC}" type="presOf" srcId="{C5E2DDE5-788D-4522-A871-C03650F8A0CE}" destId="{F32C65D5-E4F4-4A30-A081-A0C2839EF033}" srcOrd="0" destOrd="0" presId="urn:microsoft.com/office/officeart/2005/8/layout/list1"/>
    <dgm:cxn modelId="{066D9ECA-4B2C-4814-B0A1-F83903CF3688}" srcId="{326DC220-6807-4D36-8FA9-E5780DA2BE0E}" destId="{C5E2DDE5-788D-4522-A871-C03650F8A0CE}" srcOrd="2" destOrd="0" parTransId="{3F7AB45C-F462-47DD-AAE4-A3C6EFB86463}" sibTransId="{0E2AB773-C986-4201-9BC3-5596B9B2098A}"/>
    <dgm:cxn modelId="{17BA3CD3-BE6A-4CE9-BC85-0AE1CF626BA4}" type="presOf" srcId="{326DC220-6807-4D36-8FA9-E5780DA2BE0E}" destId="{3C1075DF-9906-4D71-812A-87B8723F9897}" srcOrd="0" destOrd="0" presId="urn:microsoft.com/office/officeart/2005/8/layout/list1"/>
    <dgm:cxn modelId="{370F81DD-E8A0-4D18-8D59-D97722FFAC8E}" type="presOf" srcId="{B81ED715-0898-49AF-A8D6-87E25067A8ED}" destId="{5DC63118-78D6-4805-B3EC-70977D10F458}" srcOrd="0" destOrd="0" presId="urn:microsoft.com/office/officeart/2005/8/layout/list1"/>
    <dgm:cxn modelId="{14ED8A03-E02B-4E7B-A25C-4A210FB478D6}" type="presParOf" srcId="{3C1075DF-9906-4D71-812A-87B8723F9897}" destId="{A256AF4D-DF8D-498F-94BD-334573CEADE7}" srcOrd="0" destOrd="0" presId="urn:microsoft.com/office/officeart/2005/8/layout/list1"/>
    <dgm:cxn modelId="{FA58568D-66C2-44B7-8E2D-A29041861AD1}" type="presParOf" srcId="{A256AF4D-DF8D-498F-94BD-334573CEADE7}" destId="{5DC63118-78D6-4805-B3EC-70977D10F458}" srcOrd="0" destOrd="0" presId="urn:microsoft.com/office/officeart/2005/8/layout/list1"/>
    <dgm:cxn modelId="{13C4E6FE-C6BD-43B1-A8F9-E6A1B3FFDCC5}" type="presParOf" srcId="{A256AF4D-DF8D-498F-94BD-334573CEADE7}" destId="{CC7DD9F5-8E63-4684-970C-944EFD18F575}" srcOrd="1" destOrd="0" presId="urn:microsoft.com/office/officeart/2005/8/layout/list1"/>
    <dgm:cxn modelId="{7BE9A876-29D3-4A9F-BFEB-D2A0EF6D0C04}" type="presParOf" srcId="{3C1075DF-9906-4D71-812A-87B8723F9897}" destId="{98486207-AB99-4716-B579-7C87A033FBCE}" srcOrd="1" destOrd="0" presId="urn:microsoft.com/office/officeart/2005/8/layout/list1"/>
    <dgm:cxn modelId="{C735FECF-448F-4D55-9931-FBBA092EBE94}" type="presParOf" srcId="{3C1075DF-9906-4D71-812A-87B8723F9897}" destId="{8DD4B308-DF05-48F2-8AE8-064DA5F330B5}" srcOrd="2" destOrd="0" presId="urn:microsoft.com/office/officeart/2005/8/layout/list1"/>
    <dgm:cxn modelId="{BB904586-FC31-4931-9CB6-DD80CC9B9155}" type="presParOf" srcId="{3C1075DF-9906-4D71-812A-87B8723F9897}" destId="{AC292B04-2003-4967-91D0-B76AFC21CC6B}" srcOrd="3" destOrd="0" presId="urn:microsoft.com/office/officeart/2005/8/layout/list1"/>
    <dgm:cxn modelId="{CF729C2A-BE84-4A59-A67C-2DC8638FD551}" type="presParOf" srcId="{3C1075DF-9906-4D71-812A-87B8723F9897}" destId="{AA39AC30-66BE-4380-AE23-F137942A9EE0}" srcOrd="4" destOrd="0" presId="urn:microsoft.com/office/officeart/2005/8/layout/list1"/>
    <dgm:cxn modelId="{5EA8BE10-56CA-4695-93A5-0295FAB2905A}" type="presParOf" srcId="{AA39AC30-66BE-4380-AE23-F137942A9EE0}" destId="{BB5E0A17-5565-4A03-A2F3-D88B08AB06AC}" srcOrd="0" destOrd="0" presId="urn:microsoft.com/office/officeart/2005/8/layout/list1"/>
    <dgm:cxn modelId="{6774462C-BB87-4D9A-BECA-A9B44F7342A0}" type="presParOf" srcId="{AA39AC30-66BE-4380-AE23-F137942A9EE0}" destId="{4993767D-D8D6-48CF-8D7B-51577B438FA8}" srcOrd="1" destOrd="0" presId="urn:microsoft.com/office/officeart/2005/8/layout/list1"/>
    <dgm:cxn modelId="{0D82E561-0BE4-4DC0-88C0-AAEC3FDBF02C}" type="presParOf" srcId="{3C1075DF-9906-4D71-812A-87B8723F9897}" destId="{D479B417-A994-477E-9E40-F639A1F33F84}" srcOrd="5" destOrd="0" presId="urn:microsoft.com/office/officeart/2005/8/layout/list1"/>
    <dgm:cxn modelId="{F2B80BC7-9DBA-4FDC-AB5D-23AE6AB687C8}" type="presParOf" srcId="{3C1075DF-9906-4D71-812A-87B8723F9897}" destId="{99915F49-2775-450E-88EE-C3D0ED45E879}" srcOrd="6" destOrd="0" presId="urn:microsoft.com/office/officeart/2005/8/layout/list1"/>
    <dgm:cxn modelId="{8E69F0C4-15DE-40B7-A7A4-9CA992B61FA0}" type="presParOf" srcId="{3C1075DF-9906-4D71-812A-87B8723F9897}" destId="{1DE0E64B-5EFE-491D-9403-E9B1C964C273}" srcOrd="7" destOrd="0" presId="urn:microsoft.com/office/officeart/2005/8/layout/list1"/>
    <dgm:cxn modelId="{DFDFF053-172D-49BA-88F8-2214AA0A9A00}" type="presParOf" srcId="{3C1075DF-9906-4D71-812A-87B8723F9897}" destId="{5D7F3F66-CFC8-41FA-8582-492083356FB2}" srcOrd="8" destOrd="0" presId="urn:microsoft.com/office/officeart/2005/8/layout/list1"/>
    <dgm:cxn modelId="{EF090F84-7BB4-4208-AF7B-AC4D7B477BAB}" type="presParOf" srcId="{5D7F3F66-CFC8-41FA-8582-492083356FB2}" destId="{F32C65D5-E4F4-4A30-A081-A0C2839EF033}" srcOrd="0" destOrd="0" presId="urn:microsoft.com/office/officeart/2005/8/layout/list1"/>
    <dgm:cxn modelId="{012AA427-044E-47F4-9C29-EB3DE23DC4D7}" type="presParOf" srcId="{5D7F3F66-CFC8-41FA-8582-492083356FB2}" destId="{ABDFE207-FB51-423E-95BF-524083BCE706}" srcOrd="1" destOrd="0" presId="urn:microsoft.com/office/officeart/2005/8/layout/list1"/>
    <dgm:cxn modelId="{233A27EE-FC22-4980-86EC-3B0648CDEADD}" type="presParOf" srcId="{3C1075DF-9906-4D71-812A-87B8723F9897}" destId="{3BC221C9-A87A-47FE-BD0E-BC19881F10C9}" srcOrd="9" destOrd="0" presId="urn:microsoft.com/office/officeart/2005/8/layout/list1"/>
    <dgm:cxn modelId="{E42C13B1-F670-4F6E-84EB-50622AD4CF6E}" type="presParOf" srcId="{3C1075DF-9906-4D71-812A-87B8723F9897}" destId="{231DFDCC-42A8-4867-973E-9EB89D0FB70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4B308-DF05-48F2-8AE8-064DA5F330B5}">
      <dsp:nvSpPr>
        <dsp:cNvPr id="0" name=""/>
        <dsp:cNvSpPr/>
      </dsp:nvSpPr>
      <dsp:spPr>
        <a:xfrm>
          <a:off x="0" y="491728"/>
          <a:ext cx="781627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DD9F5-8E63-4684-970C-944EFD18F575}">
      <dsp:nvSpPr>
        <dsp:cNvPr id="0" name=""/>
        <dsp:cNvSpPr/>
      </dsp:nvSpPr>
      <dsp:spPr>
        <a:xfrm>
          <a:off x="390813" y="34168"/>
          <a:ext cx="547139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06" tIns="0" rIns="206806" bIns="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solidFill>
                <a:srgbClr val="404040"/>
              </a:solidFill>
              <a:latin typeface="Trebuchet MS" panose="020B0603020202020204"/>
            </a:rPr>
            <a:t>Personalized Learning</a:t>
          </a:r>
          <a:endParaRPr lang="en-US" sz="3100" kern="1200"/>
        </a:p>
      </dsp:txBody>
      <dsp:txXfrm>
        <a:off x="435485" y="78840"/>
        <a:ext cx="5382046" cy="825776"/>
      </dsp:txXfrm>
    </dsp:sp>
    <dsp:sp modelId="{99915F49-2775-450E-88EE-C3D0ED45E879}">
      <dsp:nvSpPr>
        <dsp:cNvPr id="0" name=""/>
        <dsp:cNvSpPr/>
      </dsp:nvSpPr>
      <dsp:spPr>
        <a:xfrm>
          <a:off x="0" y="1897889"/>
          <a:ext cx="781627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3767D-D8D6-48CF-8D7B-51577B438FA8}">
      <dsp:nvSpPr>
        <dsp:cNvPr id="0" name=""/>
        <dsp:cNvSpPr/>
      </dsp:nvSpPr>
      <dsp:spPr>
        <a:xfrm>
          <a:off x="390813" y="1440328"/>
          <a:ext cx="547139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06" tIns="0" rIns="206806" bIns="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solidFill>
                <a:srgbClr val="404040"/>
              </a:solidFill>
              <a:latin typeface="Trebuchet MS" panose="020B0603020202020204"/>
            </a:rPr>
            <a:t>Grading and Assessment</a:t>
          </a:r>
          <a:endParaRPr lang="en-US" sz="3100" kern="1200"/>
        </a:p>
      </dsp:txBody>
      <dsp:txXfrm>
        <a:off x="435485" y="1485000"/>
        <a:ext cx="5382046" cy="825776"/>
      </dsp:txXfrm>
    </dsp:sp>
    <dsp:sp modelId="{231DFDCC-42A8-4867-973E-9EB89D0FB702}">
      <dsp:nvSpPr>
        <dsp:cNvPr id="0" name=""/>
        <dsp:cNvSpPr/>
      </dsp:nvSpPr>
      <dsp:spPr>
        <a:xfrm>
          <a:off x="0" y="3304049"/>
          <a:ext cx="7816272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FE207-FB51-423E-95BF-524083BCE706}">
      <dsp:nvSpPr>
        <dsp:cNvPr id="0" name=""/>
        <dsp:cNvSpPr/>
      </dsp:nvSpPr>
      <dsp:spPr>
        <a:xfrm>
          <a:off x="390813" y="2846489"/>
          <a:ext cx="547139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806" tIns="0" rIns="206806" bIns="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>
              <a:solidFill>
                <a:srgbClr val="404040"/>
              </a:solidFill>
              <a:latin typeface="Trebuchet MS" panose="020B0603020202020204"/>
            </a:rPr>
            <a:t>Virtual Classrooms</a:t>
          </a:r>
          <a:endParaRPr lang="en-US" sz="3100" kern="1200"/>
        </a:p>
      </dsp:txBody>
      <dsp:txXfrm>
        <a:off x="435485" y="2891161"/>
        <a:ext cx="538204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63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80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92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323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82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7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08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0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11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4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82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5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E1B2698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gegneriabiomedica.org/news/biotech-support/le-intelligenze-artificiali-guidano-la-rivoluzione-digitale-della-sanit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gpixel.com/techblog/intelligenza-artificiale-in-azienda-scenario-tecnologie-strategi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725" y="1712718"/>
            <a:ext cx="7766936" cy="16463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>
                <a:ea typeface="+mj-lt"/>
                <a:cs typeface="+mj-lt"/>
              </a:rPr>
              <a:t>Technology and Innovation Through AI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How Artificial Intelligence is Shaping the Future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A761C-740F-B776-8CCD-71734ADE52AF}"/>
              </a:ext>
            </a:extLst>
          </p:cNvPr>
          <p:cNvSpPr txBox="1"/>
          <p:nvPr/>
        </p:nvSpPr>
        <p:spPr>
          <a:xfrm>
            <a:off x="2521720" y="5386788"/>
            <a:ext cx="5163310" cy="7745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Name: Al-Amin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Date: 21-01-25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F18DA-8914-A1DF-99CB-DB412D8B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some disadvantages of artificial intelligence (AI)</a:t>
            </a:r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F6DD8-88AC-D777-83BE-E13E7604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1931989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AutoNum type="arabicPeriod"/>
            </a:pPr>
            <a:r>
              <a:rPr lang="en-US" sz="2400">
                <a:ea typeface="+mn-lt"/>
                <a:cs typeface="+mn-lt"/>
              </a:rPr>
              <a:t>1. Job Displacement  </a:t>
            </a:r>
            <a:endParaRPr lang="en-US" sz="2400"/>
          </a:p>
          <a:p>
            <a:pPr>
              <a:buAutoNum type="arabicPeriod"/>
            </a:pPr>
            <a:r>
              <a:rPr lang="en-US" sz="2400">
                <a:ea typeface="+mn-lt"/>
                <a:cs typeface="+mn-lt"/>
              </a:rPr>
              <a:t>2. High Initial Costs  </a:t>
            </a:r>
            <a:endParaRPr lang="en-US" sz="2400"/>
          </a:p>
          <a:p>
            <a:pPr>
              <a:buAutoNum type="arabicPeriod"/>
            </a:pPr>
            <a:r>
              <a:rPr lang="en-US" sz="2400">
                <a:ea typeface="+mn-lt"/>
                <a:cs typeface="+mn-lt"/>
              </a:rPr>
              <a:t>3. Lack of Creativity and Emotional Intelligence  </a:t>
            </a:r>
            <a:endParaRPr lang="en-US" sz="2400"/>
          </a:p>
          <a:p>
            <a:pPr>
              <a:buAutoNum type="arabicPeriod"/>
            </a:pPr>
            <a:r>
              <a:rPr lang="en-US" sz="2400">
                <a:ea typeface="+mn-lt"/>
                <a:cs typeface="+mn-lt"/>
              </a:rPr>
              <a:t>4. Dependence on Technology  </a:t>
            </a:r>
            <a:endParaRPr lang="en-US" sz="2400"/>
          </a:p>
          <a:p>
            <a:pPr>
              <a:buAutoNum type="arabicPeriod"/>
            </a:pPr>
            <a:r>
              <a:rPr lang="en-US" sz="2400">
                <a:ea typeface="+mn-lt"/>
                <a:cs typeface="+mn-lt"/>
              </a:rPr>
              <a:t>5. Ethical Concerns  </a:t>
            </a:r>
            <a:endParaRPr lang="en-US" sz="2400"/>
          </a:p>
          <a:p>
            <a:pPr>
              <a:buAutoNum type="arabicPeriod"/>
            </a:pPr>
            <a:r>
              <a:rPr lang="en-US" sz="2400">
                <a:ea typeface="+mn-lt"/>
                <a:cs typeface="+mn-lt"/>
              </a:rPr>
              <a:t>6. Security Risks  </a:t>
            </a:r>
            <a:endParaRPr lang="en-US" sz="2400"/>
          </a:p>
          <a:p>
            <a:pPr>
              <a:buAutoNum type="arabicPeriod"/>
            </a:pPr>
            <a:r>
              <a:rPr lang="en-US" sz="2400">
                <a:ea typeface="+mn-lt"/>
                <a:cs typeface="+mn-lt"/>
              </a:rPr>
              <a:t>7. Loss of Human Touch  </a:t>
            </a:r>
            <a:endParaRPr lang="en-US" sz="2400"/>
          </a:p>
          <a:p>
            <a:pPr>
              <a:buAutoNum type="arabicPeriod"/>
            </a:pPr>
            <a:r>
              <a:rPr lang="en-US" sz="2400">
                <a:ea typeface="+mn-lt"/>
                <a:cs typeface="+mn-lt"/>
              </a:rPr>
              <a:t>8. Limited Understanding  </a:t>
            </a:r>
            <a:endParaRPr lang="en-US" sz="2400"/>
          </a:p>
          <a:p>
            <a:pPr>
              <a:buAutoNum type="arabicPeriod"/>
            </a:pPr>
            <a:r>
              <a:rPr lang="en-US" sz="2400">
                <a:ea typeface="+mn-lt"/>
                <a:cs typeface="+mn-lt"/>
              </a:rPr>
              <a:t>9. Environmental Impact  </a:t>
            </a:r>
            <a:endParaRPr lang="en-US" sz="2400"/>
          </a:p>
          <a:p>
            <a:pPr>
              <a:buAutoNum type="arabicPeriod"/>
            </a:pPr>
            <a:r>
              <a:rPr lang="en-US" sz="2400">
                <a:ea typeface="+mn-lt"/>
                <a:cs typeface="+mn-lt"/>
              </a:rPr>
              <a:t>10. Potential for Misuse  </a:t>
            </a:r>
            <a:endParaRPr lang="en-US" sz="240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1B1A2-6409-4AB7-71CB-BB541D47039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9284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130E-156A-0F03-94C7-096576AF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EC92-C4B8-B7AE-E441-FE636071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lphaUcPeriod"/>
            </a:pPr>
            <a:r>
              <a:rPr lang="en-US" sz="2000" b="1">
                <a:ea typeface="+mn-lt"/>
                <a:cs typeface="+mn-lt"/>
              </a:rPr>
              <a:t>Summary</a:t>
            </a:r>
            <a:r>
              <a:rPr lang="en-US" sz="2000">
                <a:ea typeface="+mn-lt"/>
                <a:cs typeface="+mn-lt"/>
              </a:rPr>
              <a:t>: AI is transforming numerous sectors, driving innovation, and addressing complex challenges.</a:t>
            </a:r>
            <a:endParaRPr lang="en-US" sz="2000"/>
          </a:p>
          <a:p>
            <a:pPr>
              <a:buAutoNum type="alphaUcPeriod"/>
            </a:pPr>
            <a:r>
              <a:rPr lang="en-US" sz="2000" b="1">
                <a:ea typeface="+mn-lt"/>
                <a:cs typeface="+mn-lt"/>
              </a:rPr>
              <a:t>Key Takeaways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/>
          </a:p>
          <a:p>
            <a:pPr marL="800100" lvl="1" indent="-342900">
              <a:buAutoNum type="alphaLcParenR"/>
            </a:pPr>
            <a:r>
              <a:rPr lang="en-US" sz="2000">
                <a:ea typeface="+mn-lt"/>
                <a:cs typeface="+mn-lt"/>
              </a:rPr>
              <a:t>AI is a tool for progress in industries like healthcare, business, and sustainability.</a:t>
            </a:r>
            <a:endParaRPr lang="en-US" sz="2000"/>
          </a:p>
          <a:p>
            <a:pPr marL="800100" lvl="1" indent="-342900">
              <a:buAutoNum type="alphaLcParenR"/>
            </a:pPr>
            <a:r>
              <a:rPr lang="en-US" sz="2000">
                <a:ea typeface="+mn-lt"/>
                <a:cs typeface="+mn-lt"/>
              </a:rPr>
              <a:t>Ongoing ethical considerations are crucial for responsible innovation.</a:t>
            </a:r>
            <a:endParaRPr lang="en-US" sz="2000"/>
          </a:p>
          <a:p>
            <a:pPr>
              <a:buAutoNum type="alphaUcPeriod"/>
            </a:pPr>
            <a:r>
              <a:rPr lang="en-US" sz="2000" b="1">
                <a:ea typeface="+mn-lt"/>
                <a:cs typeface="+mn-lt"/>
              </a:rPr>
              <a:t>Call to Action</a:t>
            </a:r>
            <a:r>
              <a:rPr lang="en-US" sz="2000">
                <a:ea typeface="+mn-lt"/>
                <a:cs typeface="+mn-lt"/>
              </a:rPr>
              <a:t>: Embrace AI for a smarter and more efficient future, but approach its challenges thoughtfully.</a:t>
            </a:r>
            <a:endParaRPr lang="en-US" sz="2000"/>
          </a:p>
          <a:p>
            <a:pPr>
              <a:buAutoNum type="alphaUcPeriod"/>
            </a:pPr>
            <a:endParaRPr lang="en-US" sz="2000"/>
          </a:p>
          <a:p>
            <a:pPr>
              <a:buAutoNum type="alphaUcPeriod"/>
            </a:pPr>
            <a:endParaRPr lang="en-US" sz="2000"/>
          </a:p>
          <a:p>
            <a:pPr>
              <a:buAutoNum type="alphaU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5432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D569-2823-4C90-066B-3018DBAF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04" y="2641600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THANKS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Introduction to AI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Definition of AI</a:t>
            </a:r>
            <a:r>
              <a:rPr lang="en-US" sz="2400">
                <a:ea typeface="+mn-lt"/>
                <a:cs typeface="+mn-lt"/>
              </a:rPr>
              <a:t>: Artificial Intelligence refers to machines designed to think, learn, and adapt like humans.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Types of AI</a:t>
            </a:r>
            <a:r>
              <a:rPr lang="en-US" sz="2400">
                <a:ea typeface="+mn-lt"/>
                <a:cs typeface="+mn-lt"/>
              </a:rPr>
              <a:t>: Narrow AI (specialized tasks) vs General AI (human-like cognition)</a:t>
            </a:r>
            <a:endParaRPr lang="en-US" sz="2400"/>
          </a:p>
          <a:p>
            <a:pPr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Importance of AI</a:t>
            </a:r>
            <a:r>
              <a:rPr lang="en-US" sz="2400">
                <a:ea typeface="+mn-lt"/>
                <a:cs typeface="+mn-lt"/>
              </a:rPr>
              <a:t>: Revolutionizing industries by automating processes, improving efficiency, and unlocking new possibilities.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8656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5A98-A47E-9B43-EF9C-079FC14D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Role of AI in Technological Advancements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C41B-2AC8-84A3-9FD0-1E50327AC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287" y="2160589"/>
            <a:ext cx="3566085" cy="44141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/>
              <a:t>Automation</a:t>
            </a:r>
            <a:r>
              <a:rPr lang="en-US" sz="2000"/>
              <a:t>: AI powers robotics and manufacturing automation.</a:t>
            </a:r>
            <a:endParaRPr lang="en-US"/>
          </a:p>
          <a:p>
            <a:pPr marL="0" indent="0">
              <a:buNone/>
            </a:pPr>
            <a:r>
              <a:rPr lang="en-US" sz="2000" b="1"/>
              <a:t>Data Analysis</a:t>
            </a:r>
            <a:r>
              <a:rPr lang="en-US" sz="2000"/>
              <a:t>: Big data processing and predictive analytics.</a:t>
            </a:r>
          </a:p>
          <a:p>
            <a:pPr marL="0" indent="0">
              <a:buNone/>
            </a:pPr>
            <a:r>
              <a:rPr lang="en-US" sz="2000" b="1"/>
              <a:t>Personalization</a:t>
            </a:r>
            <a:r>
              <a:rPr lang="en-US" sz="2000"/>
              <a:t>: AI in consumer services (recommendations, personalization).</a:t>
            </a:r>
          </a:p>
          <a:p>
            <a:endParaRPr lang="en-US" sz="2000"/>
          </a:p>
        </p:txBody>
      </p:sp>
      <p:pic>
        <p:nvPicPr>
          <p:cNvPr id="5" name="Content Placeholder 4" descr="A hand holding a glowing screen&#10;&#10;AI-generated content may be incorrect.">
            <a:extLst>
              <a:ext uri="{FF2B5EF4-FFF2-40B4-BE49-F238E27FC236}">
                <a16:creationId xmlns:a16="http://schemas.microsoft.com/office/drawing/2014/main" id="{4642DAE6-76A9-FFE7-0017-13D89A0D0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7441" r="5248" b="-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61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30B7-5D42-3E65-0090-A5434E4F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ea typeface="+mj-lt"/>
                <a:cs typeface="+mj-lt"/>
              </a:rPr>
              <a:t>AI in Healthcare Innovation</a:t>
            </a:r>
            <a:endParaRPr lang="en-US" sz="2800"/>
          </a:p>
        </p:txBody>
      </p:sp>
      <p:pic>
        <p:nvPicPr>
          <p:cNvPr id="8" name="Content Placeholder 7" descr="A person holding a stethoscope&#10;&#10;AI-generated content may be incorrect.">
            <a:extLst>
              <a:ext uri="{FF2B5EF4-FFF2-40B4-BE49-F238E27FC236}">
                <a16:creationId xmlns:a16="http://schemas.microsoft.com/office/drawing/2014/main" id="{02824901-532B-A757-9071-DFFDE9CE7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60913" y="1797273"/>
            <a:ext cx="4513262" cy="296182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D2ED-9326-54FA-2B85-61B7B5758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Medical Imaging</a:t>
            </a:r>
            <a:r>
              <a:rPr lang="en-US" sz="1800">
                <a:ea typeface="+mn-lt"/>
                <a:cs typeface="+mn-lt"/>
              </a:rPr>
              <a:t>: AI assists in diagnosing diseases with high accuracy.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Drug Discovery</a:t>
            </a:r>
            <a:r>
              <a:rPr lang="en-US" sz="1800">
                <a:ea typeface="+mn-lt"/>
                <a:cs typeface="+mn-lt"/>
              </a:rPr>
              <a:t>: AI accelerates the development of new drugs.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Virtual Health Assistants</a:t>
            </a:r>
            <a:r>
              <a:rPr lang="en-US" sz="1800">
                <a:ea typeface="+mn-lt"/>
                <a:cs typeface="+mn-lt"/>
              </a:rPr>
              <a:t>: AI-based chatbots and diagnostic tools improving access to healthcare.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96672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30B7-5D42-3E65-0090-A5434E4F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ea typeface="+mj-lt"/>
                <a:cs typeface="+mj-lt"/>
              </a:rPr>
              <a:t>AI in Business and Industry</a:t>
            </a:r>
            <a:endParaRPr lang="en-US"/>
          </a:p>
        </p:txBody>
      </p:sp>
      <p:pic>
        <p:nvPicPr>
          <p:cNvPr id="8" name="Content Placeholder 7" descr="A person shaking hands with a robot">
            <a:extLst>
              <a:ext uri="{FF2B5EF4-FFF2-40B4-BE49-F238E27FC236}">
                <a16:creationId xmlns:a16="http://schemas.microsoft.com/office/drawing/2014/main" id="{02824901-532B-A757-9071-DFFDE9CE7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60913" y="1021556"/>
            <a:ext cx="4513262" cy="451326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AD2ED-9326-54FA-2B85-61B7B5758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Smart Manufacturing</a:t>
            </a:r>
            <a:r>
              <a:rPr lang="en-US" sz="1800">
                <a:ea typeface="+mn-lt"/>
                <a:cs typeface="+mn-lt"/>
              </a:rPr>
              <a:t>: AI-driven predictive maintenance and optimization of production.</a:t>
            </a:r>
          </a:p>
          <a:p>
            <a:pP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Customer Service</a:t>
            </a:r>
            <a:r>
              <a:rPr lang="en-US" sz="1800">
                <a:ea typeface="+mn-lt"/>
                <a:cs typeface="+mn-lt"/>
              </a:rPr>
              <a:t>: Chatbots and AI tools providing better customer support.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Supply Chain Optimization</a:t>
            </a:r>
            <a:r>
              <a:rPr lang="en-US" sz="1800">
                <a:ea typeface="+mn-lt"/>
                <a:cs typeface="+mn-lt"/>
              </a:rPr>
              <a:t>: AI improving logistics, inventory management, and forecasting.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40F0A-1A28-0DA8-06F0-682494B80B21}"/>
              </a:ext>
            </a:extLst>
          </p:cNvPr>
          <p:cNvSpPr txBox="1"/>
          <p:nvPr/>
        </p:nvSpPr>
        <p:spPr>
          <a:xfrm>
            <a:off x="5014913" y="5916613"/>
            <a:ext cx="4654550" cy="31750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285469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19D4-E9A3-CE0E-6BA4-B0F203F2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AI in Education</a:t>
            </a:r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E0F2683-61B0-08D9-AC65-D7967AA0BD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838705"/>
              </p:ext>
            </p:extLst>
          </p:nvPr>
        </p:nvGraphicFramePr>
        <p:xfrm>
          <a:off x="801498" y="2103947"/>
          <a:ext cx="7816272" cy="411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54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19D4-E9A3-CE0E-6BA4-B0F203F2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AI in Sustainability and Environment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B26B32-B970-EA51-D7BD-A31F6519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000" b="1">
                <a:ea typeface="+mn-lt"/>
                <a:cs typeface="+mn-lt"/>
              </a:rPr>
              <a:t>Energy Efficiency</a:t>
            </a:r>
            <a:r>
              <a:rPr lang="en-US" sz="2000">
                <a:ea typeface="+mn-lt"/>
                <a:cs typeface="+mn-lt"/>
              </a:rPr>
              <a:t>: AI optimizing energy usage and reducing waste.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 b="1">
                <a:ea typeface="+mn-lt"/>
                <a:cs typeface="+mn-lt"/>
              </a:rPr>
              <a:t>Climate Change</a:t>
            </a:r>
            <a:r>
              <a:rPr lang="en-US" sz="2000">
                <a:ea typeface="+mn-lt"/>
                <a:cs typeface="+mn-lt"/>
              </a:rPr>
              <a:t>: AI models predicting climate trends and helping in environmental conservation.</a:t>
            </a:r>
          </a:p>
          <a:p>
            <a:pPr marL="457200" indent="-457200">
              <a:buAutoNum type="arabicPeriod"/>
            </a:pPr>
            <a:r>
              <a:rPr lang="en-US" sz="2000" b="1">
                <a:ea typeface="+mn-lt"/>
                <a:cs typeface="+mn-lt"/>
              </a:rPr>
              <a:t>Smart Cities</a:t>
            </a:r>
            <a:r>
              <a:rPr lang="en-US" sz="2000">
                <a:ea typeface="+mn-lt"/>
                <a:cs typeface="+mn-lt"/>
              </a:rPr>
              <a:t>: AI enhancing urban living through smarter resource management.</a:t>
            </a:r>
          </a:p>
          <a:p>
            <a:pPr marL="457200" indent="-457200"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4620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B373-0BE1-FA33-576F-F9DBCB45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Ethical Considerations in AI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8D7E-1D66-0E43-A341-E3FAE69C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romanUcPeriod"/>
            </a:pPr>
            <a:r>
              <a:rPr lang="en-US" b="1">
                <a:ea typeface="+mn-lt"/>
                <a:cs typeface="+mn-lt"/>
              </a:rPr>
              <a:t>Bias and Fairness</a:t>
            </a:r>
            <a:r>
              <a:rPr lang="en-US">
                <a:ea typeface="+mn-lt"/>
                <a:cs typeface="+mn-lt"/>
              </a:rPr>
              <a:t>: AI models can inherit biases from training data.</a:t>
            </a:r>
            <a:endParaRPr lang="en-US"/>
          </a:p>
          <a:p>
            <a:pPr>
              <a:buAutoNum type="romanUcPeriod"/>
            </a:pPr>
            <a:r>
              <a:rPr lang="en-US" b="1">
                <a:ea typeface="+mn-lt"/>
                <a:cs typeface="+mn-lt"/>
              </a:rPr>
              <a:t>Privacy</a:t>
            </a:r>
            <a:r>
              <a:rPr lang="en-US">
                <a:ea typeface="+mn-lt"/>
                <a:cs typeface="+mn-lt"/>
              </a:rPr>
              <a:t>: How AI impacts data privacy and security.</a:t>
            </a:r>
            <a:endParaRPr lang="en-US"/>
          </a:p>
          <a:p>
            <a:pPr>
              <a:buAutoNum type="romanUcPeriod"/>
            </a:pPr>
            <a:r>
              <a:rPr lang="en-US" b="1">
                <a:ea typeface="+mn-lt"/>
                <a:cs typeface="+mn-lt"/>
              </a:rPr>
              <a:t>Job Displacement</a:t>
            </a:r>
            <a:r>
              <a:rPr lang="en-US">
                <a:ea typeface="+mn-lt"/>
                <a:cs typeface="+mn-lt"/>
              </a:rPr>
              <a:t>: The need for upskilling workers as automation increases.</a:t>
            </a:r>
            <a:endParaRPr lang="en-US"/>
          </a:p>
          <a:p>
            <a:pPr>
              <a:buAutoNum type="romanU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8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B373-0BE1-FA33-576F-F9DBCB45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Future of AI Innovations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8D7E-1D66-0E43-A341-E3FAE69C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2400" b="1">
                <a:ea typeface="+mn-lt"/>
                <a:cs typeface="+mn-lt"/>
              </a:rPr>
              <a:t>AI and Creativity: AI can now create original artworks and music, pushing the boundaries of traditional creativity.</a:t>
            </a:r>
          </a:p>
          <a:p>
            <a:pPr>
              <a:buFont typeface="Arial" charset="2"/>
              <a:buChar char="•"/>
            </a:pPr>
            <a:r>
              <a:rPr lang="en-US" sz="2400" b="1">
                <a:ea typeface="+mn-lt"/>
                <a:cs typeface="+mn-lt"/>
              </a:rPr>
              <a:t>Enhancing Human Abilities: Advancements in brain-computer interfaces and AI prosthetics improve capabilities and quality of life for those with disabilities.</a:t>
            </a:r>
          </a:p>
          <a:p>
            <a:pPr>
              <a:buFont typeface="Arial" charset="2"/>
              <a:buChar char="•"/>
            </a:pPr>
            <a:r>
              <a:rPr lang="en-US" sz="2400" b="1">
                <a:ea typeface="+mn-lt"/>
                <a:cs typeface="+mn-lt"/>
              </a:rPr>
              <a:t>Challenges Ahead: Addressing ethical, regulatory, and social implications is vital for ensuring AI benefits society without worsening inequalities.</a:t>
            </a:r>
          </a:p>
          <a:p>
            <a:pPr>
              <a:buFont typeface="Arial" charset="2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1049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Technology and Innovation Through AI</vt:lpstr>
      <vt:lpstr>Introduction to AI</vt:lpstr>
      <vt:lpstr>The Role of AI in Technological Advancements</vt:lpstr>
      <vt:lpstr>AI in Healthcare Innovation</vt:lpstr>
      <vt:lpstr>AI in Business and Industry</vt:lpstr>
      <vt:lpstr>AI in Education</vt:lpstr>
      <vt:lpstr>AI in Sustainability and Environment</vt:lpstr>
      <vt:lpstr>Ethical Considerations in AI</vt:lpstr>
      <vt:lpstr>Future of AI Innovations</vt:lpstr>
      <vt:lpstr>some disadvantages of artificial intelligence (AI)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2025-01-21T04:22:14Z</dcterms:created>
  <dcterms:modified xsi:type="dcterms:W3CDTF">2025-01-21T06:50:43Z</dcterms:modified>
</cp:coreProperties>
</file>