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7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D720-86CE-4CF8-9AD8-FA426E63ACC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D7A-C0FB-453C-956C-08BF737F3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897520"/>
            <a:ext cx="12188952" cy="596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942" y="324091"/>
            <a:ext cx="463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 Estimate_RARESRT1_CurveFitting4T1T2.m</a:t>
            </a:r>
          </a:p>
          <a:p>
            <a:r>
              <a:rPr lang="en-US" b="1" dirty="0" smtClean="0"/>
              <a:t>Select folder “24”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1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" y="922509"/>
            <a:ext cx="12161520" cy="5947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942" y="324091"/>
            <a:ext cx="441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b="1" dirty="0" smtClean="0"/>
              <a:t>Estimate_RARESRT1_brukerISA4T1T2.m</a:t>
            </a:r>
          </a:p>
          <a:p>
            <a:r>
              <a:rPr lang="en-US" dirty="0" smtClean="0"/>
              <a:t>Select folder </a:t>
            </a:r>
            <a:r>
              <a:rPr lang="en-US" b="1" dirty="0" smtClean="0"/>
              <a:t>“24/</a:t>
            </a:r>
            <a:r>
              <a:rPr lang="en-US" b="1" dirty="0" err="1" smtClean="0"/>
              <a:t>pdata</a:t>
            </a:r>
            <a:r>
              <a:rPr lang="en-US" b="1" dirty="0" smtClean="0"/>
              <a:t>/2”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1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918626"/>
            <a:ext cx="12161520" cy="5947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942" y="324091"/>
            <a:ext cx="441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b="1" dirty="0" smtClean="0"/>
              <a:t>Estimate_RARESRT1_brukerISA4T1T2.m</a:t>
            </a:r>
          </a:p>
          <a:p>
            <a:r>
              <a:rPr lang="en-US" dirty="0" smtClean="0"/>
              <a:t>Select folder </a:t>
            </a:r>
            <a:r>
              <a:rPr lang="en-US" b="1" dirty="0" smtClean="0"/>
              <a:t>“24/</a:t>
            </a:r>
            <a:r>
              <a:rPr lang="en-US" b="1" dirty="0" err="1" smtClean="0"/>
              <a:t>pdata</a:t>
            </a:r>
            <a:r>
              <a:rPr lang="en-US" b="1" smtClean="0"/>
              <a:t>/3”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72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Jin (Radiology-CBI-Research)</dc:creator>
  <cp:lastModifiedBy>Zhang, Jin (Radiology-CBI-Research)</cp:lastModifiedBy>
  <cp:revision>4</cp:revision>
  <dcterms:created xsi:type="dcterms:W3CDTF">2018-07-30T17:41:48Z</dcterms:created>
  <dcterms:modified xsi:type="dcterms:W3CDTF">2018-07-30T18:03:49Z</dcterms:modified>
</cp:coreProperties>
</file>