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Rana" initials="HR" lastIdx="1" clrIdx="0">
    <p:extLst>
      <p:ext uri="{19B8F6BF-5375-455C-9EA6-DF929625EA0E}">
        <p15:presenceInfo xmlns:p15="http://schemas.microsoft.com/office/powerpoint/2012/main" userId="a63469f261a7c6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Regular Expressions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Himanshu</a:t>
            </a:r>
            <a:r>
              <a:rPr lang="en-US" dirty="0"/>
              <a:t> Rana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5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7620000" cy="4800600"/>
          </a:xfrm>
        </p:spPr>
        <p:txBody>
          <a:bodyPr/>
          <a:lstStyle/>
          <a:p>
            <a:r>
              <a:rPr lang="en-US" dirty="0"/>
              <a:t>Apples* matches </a:t>
            </a:r>
            <a:r>
              <a:rPr lang="en-US" dirty="0" err="1"/>
              <a:t>Applesssssssssss</a:t>
            </a:r>
            <a:r>
              <a:rPr lang="en-US" dirty="0"/>
              <a:t>, Apple and Apples.</a:t>
            </a:r>
          </a:p>
          <a:p>
            <a:r>
              <a:rPr lang="en-US" dirty="0"/>
              <a:t>Apples+ matches </a:t>
            </a:r>
            <a:r>
              <a:rPr lang="en-US" dirty="0" err="1"/>
              <a:t>Applesssssssssss</a:t>
            </a:r>
            <a:r>
              <a:rPr lang="en-US" dirty="0"/>
              <a:t> and Apples.</a:t>
            </a:r>
          </a:p>
          <a:p>
            <a:r>
              <a:rPr lang="en-US" dirty="0"/>
              <a:t>Apples? matches Apple and Apples.</a:t>
            </a:r>
            <a:endParaRPr lang="en-GB" dirty="0"/>
          </a:p>
          <a:p>
            <a:r>
              <a:rPr lang="en-US" dirty="0"/>
              <a:t>\d\d\d\d* matches numbers with 3 digits or more.</a:t>
            </a:r>
          </a:p>
          <a:p>
            <a:r>
              <a:rPr lang="en-US" dirty="0"/>
              <a:t>\d\d\d\d+ matches numbers with 4 digits or more.</a:t>
            </a:r>
          </a:p>
          <a:p>
            <a:r>
              <a:rPr lang="en-US" dirty="0" err="1"/>
              <a:t>Colou?r</a:t>
            </a:r>
            <a:r>
              <a:rPr lang="en-US" dirty="0"/>
              <a:t> matches Color and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\d{4,8} matches numbers with four to eight digits.</a:t>
            </a:r>
          </a:p>
          <a:p>
            <a:r>
              <a:rPr lang="en-US" dirty="0"/>
              <a:t>\d{4} matches numbers with exactly four digits(min is max).</a:t>
            </a:r>
          </a:p>
          <a:p>
            <a:r>
              <a:rPr lang="en-US" dirty="0"/>
              <a:t>\d{4,} matches numbers with four or more digits(max is infinite).</a:t>
            </a:r>
          </a:p>
          <a:p>
            <a:r>
              <a:rPr lang="en-US" dirty="0"/>
              <a:t>\d{0,} = \d*     and     \d{1,} = \d+</a:t>
            </a:r>
          </a:p>
          <a:p>
            <a:r>
              <a:rPr lang="en-US" dirty="0"/>
              <a:t>\d{3}-\d{3}-\d{4} matches my phone number 855-102-6626</a:t>
            </a:r>
          </a:p>
        </p:txBody>
      </p:sp>
    </p:spTree>
    <p:extLst>
      <p:ext uri="{BB962C8B-B14F-4D97-AF65-F5344CB8AC3E}">
        <p14:creationId xmlns:p14="http://schemas.microsoft.com/office/powerpoint/2010/main" val="135186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repetition quantifiers are greedy.</a:t>
            </a:r>
          </a:p>
          <a:p>
            <a:r>
              <a:rPr lang="en-US" dirty="0"/>
              <a:t>Expression tries to match the longest possible string.</a:t>
            </a:r>
          </a:p>
          <a:p>
            <a:r>
              <a:rPr lang="en-US" dirty="0"/>
              <a:t>.+\.jpg matches filename.jpg. Here + is greedy but it gives back the “.jpg” to make the match(backtracking).</a:t>
            </a:r>
          </a:p>
          <a:p>
            <a:r>
              <a:rPr lang="en-US" dirty="0"/>
              <a:t>Expression gives back as little as possible.</a:t>
            </a:r>
          </a:p>
          <a:p>
            <a:r>
              <a:rPr lang="en-US" dirty="0"/>
              <a:t>.*\d+ in page 266 the \d has only 6 for \d+.</a:t>
            </a:r>
          </a:p>
          <a:p>
            <a:r>
              <a:rPr lang="en-US" dirty="0"/>
              <a:t>Regex is eager to give you result and greedy for maximum match.</a:t>
            </a:r>
          </a:p>
          <a:p>
            <a:r>
              <a:rPr lang="en-US" dirty="0"/>
              <a:t>“?” makes the quantifiers lazy i.e. “*?”,”+?”,”{</a:t>
            </a:r>
            <a:r>
              <a:rPr lang="en-US" dirty="0" err="1"/>
              <a:t>min,max</a:t>
            </a:r>
            <a:r>
              <a:rPr lang="en-US" dirty="0"/>
              <a:t>}?”,”??”.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56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</a:t>
            </a:r>
            <a:r>
              <a:rPr lang="en-US" dirty="0" err="1"/>
              <a:t>Metacharacters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and ) are Grouping </a:t>
            </a:r>
            <a:r>
              <a:rPr lang="en-US" dirty="0" err="1"/>
              <a:t>Metacharacters</a:t>
            </a:r>
            <a:r>
              <a:rPr lang="en-US" dirty="0"/>
              <a:t>.</a:t>
            </a:r>
          </a:p>
          <a:p>
            <a:r>
              <a:rPr lang="en-US" dirty="0"/>
              <a:t>Allows repetition to a group instead of a single character.</a:t>
            </a:r>
          </a:p>
          <a:p>
            <a:r>
              <a:rPr lang="en-US" dirty="0"/>
              <a:t>Makes expression easier to read.</a:t>
            </a:r>
          </a:p>
          <a:p>
            <a:r>
              <a:rPr lang="en-US" dirty="0"/>
              <a:t>Captures the group for use in matching and replacing.</a:t>
            </a:r>
          </a:p>
          <a:p>
            <a:r>
              <a:rPr lang="en-US" dirty="0"/>
              <a:t>Cannot be used inside a character set.</a:t>
            </a:r>
          </a:p>
          <a:p>
            <a:r>
              <a:rPr lang="en-US" dirty="0"/>
              <a:t>Example (</a:t>
            </a:r>
            <a:r>
              <a:rPr lang="en-US" dirty="0" err="1"/>
              <a:t>abc</a:t>
            </a:r>
            <a:r>
              <a:rPr lang="en-US" dirty="0"/>
              <a:t>)+ matches </a:t>
            </a:r>
            <a:r>
              <a:rPr lang="en-US" dirty="0" err="1"/>
              <a:t>abcabcabc</a:t>
            </a:r>
            <a:endParaRPr lang="en-US" dirty="0"/>
          </a:p>
          <a:p>
            <a:r>
              <a:rPr lang="en-US" dirty="0"/>
              <a:t>Example (in)?dependent matches dependent and independent.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2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Alteration </a:t>
            </a:r>
            <a:r>
              <a:rPr lang="en-US" dirty="0" err="1"/>
              <a:t>Metacharacter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 -&gt; Matches previous or next expression</a:t>
            </a:r>
          </a:p>
          <a:p>
            <a:r>
              <a:rPr lang="en-US" dirty="0"/>
              <a:t>Group alternations expression to keep them distinct.</a:t>
            </a:r>
          </a:p>
          <a:p>
            <a:r>
              <a:rPr lang="en-US" dirty="0"/>
              <a:t>Ordered, leftmost expression gets precedence.</a:t>
            </a:r>
          </a:p>
          <a:p>
            <a:r>
              <a:rPr lang="en-US" dirty="0"/>
              <a:t>Multiple choices can be daisy-chained.</a:t>
            </a:r>
          </a:p>
          <a:p>
            <a:r>
              <a:rPr lang="en-US" dirty="0" err="1"/>
              <a:t>Examle</a:t>
            </a:r>
            <a:r>
              <a:rPr lang="en-US" dirty="0"/>
              <a:t> </a:t>
            </a:r>
            <a:r>
              <a:rPr lang="en-US" dirty="0" err="1"/>
              <a:t>apples|orange</a:t>
            </a:r>
            <a:r>
              <a:rPr lang="en-US" dirty="0"/>
              <a:t> matches either the word apple or backtracks and matches oranges.</a:t>
            </a:r>
          </a:p>
          <a:p>
            <a:r>
              <a:rPr lang="en-US" dirty="0"/>
              <a:t>Example apple(</a:t>
            </a:r>
            <a:r>
              <a:rPr lang="en-US" dirty="0" err="1"/>
              <a:t>juice|sauce</a:t>
            </a:r>
            <a:r>
              <a:rPr lang="en-US" dirty="0"/>
              <a:t>) is used to match both </a:t>
            </a:r>
            <a:r>
              <a:rPr lang="en-US" dirty="0" err="1"/>
              <a:t>applejuice</a:t>
            </a:r>
            <a:r>
              <a:rPr lang="en-US" dirty="0"/>
              <a:t> and applesauce.</a:t>
            </a:r>
          </a:p>
          <a:p>
            <a:r>
              <a:rPr lang="en-US" dirty="0"/>
              <a:t>W(</a:t>
            </a:r>
            <a:r>
              <a:rPr lang="en-US" dirty="0" err="1"/>
              <a:t>ei|ie</a:t>
            </a:r>
            <a:r>
              <a:rPr lang="en-US" dirty="0"/>
              <a:t>)</a:t>
            </a:r>
            <a:r>
              <a:rPr lang="en-US" dirty="0" err="1"/>
              <a:t>rd</a:t>
            </a:r>
            <a:r>
              <a:rPr lang="en-US" dirty="0"/>
              <a:t> matches both Weird and </a:t>
            </a:r>
            <a:r>
              <a:rPr lang="en-US" dirty="0" err="1"/>
              <a:t>Wierd</a:t>
            </a:r>
            <a:r>
              <a:rPr lang="en-US" dirty="0"/>
              <a:t> to find misspelled words.</a:t>
            </a:r>
          </a:p>
          <a:p>
            <a:r>
              <a:rPr lang="en-US" dirty="0"/>
              <a:t>Put simplest and most efficient expressions to the left, as regular expressions are eager and greedy.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8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refer a position and not a character. Zero – length.</a:t>
            </a:r>
          </a:p>
          <a:p>
            <a:r>
              <a:rPr lang="en-US" dirty="0"/>
              <a:t>Example : \b\w+\b finds 4 matches in “This is a demo”.</a:t>
            </a:r>
          </a:p>
          <a:p>
            <a:r>
              <a:rPr lang="en-US" dirty="0"/>
              <a:t>Example : \b\w+\b matches all of “abc_123” but only a part of “top-notch”.</a:t>
            </a:r>
          </a:p>
          <a:p>
            <a:r>
              <a:rPr lang="en-US" dirty="0"/>
              <a:t>Looks for the whole word instead of partial words.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59101"/>
              </p:ext>
            </p:extLst>
          </p:nvPr>
        </p:nvGraphicFramePr>
        <p:xfrm>
          <a:off x="971600" y="3861048"/>
          <a:ext cx="6151562" cy="201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20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err="1">
                          <a:effectLst/>
                        </a:rPr>
                        <a:t>Metacharacter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Meaning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20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\b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Word boundary(start\end of word)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\B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Not a Word boundary.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0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Backrefences</a:t>
            </a:r>
            <a:r>
              <a:rPr lang="en-US" dirty="0"/>
              <a:t> in Regex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Grouped expressions are captured in Regex.</a:t>
            </a:r>
          </a:p>
          <a:p>
            <a:r>
              <a:rPr lang="en-US" dirty="0"/>
              <a:t>Stores the matched portion in parentheses.</a:t>
            </a:r>
          </a:p>
          <a:p>
            <a:r>
              <a:rPr lang="en-US" dirty="0"/>
              <a:t>A(p{2}l)e matches apple and stores “</a:t>
            </a:r>
            <a:r>
              <a:rPr lang="en-US" dirty="0" err="1"/>
              <a:t>ppl</a:t>
            </a:r>
            <a:r>
              <a:rPr lang="en-US" dirty="0"/>
              <a:t>”.</a:t>
            </a:r>
          </a:p>
          <a:p>
            <a:r>
              <a:rPr lang="en-US" dirty="0"/>
              <a:t>\1 - \9 are  used to store back references.</a:t>
            </a:r>
          </a:p>
          <a:p>
            <a:r>
              <a:rPr lang="en-US" dirty="0"/>
              <a:t>Can be used in the same expression as the group.</a:t>
            </a:r>
          </a:p>
          <a:p>
            <a:r>
              <a:rPr lang="en-US" dirty="0"/>
              <a:t>Can be accessed after the match is complete.</a:t>
            </a:r>
          </a:p>
          <a:p>
            <a:r>
              <a:rPr lang="en-US" dirty="0"/>
              <a:t>Example (apples) to \1 matches “apples to apples”.</a:t>
            </a:r>
          </a:p>
          <a:p>
            <a:r>
              <a:rPr lang="en-US" dirty="0"/>
              <a:t>Example &lt;(</a:t>
            </a:r>
            <a:r>
              <a:rPr lang="en-US" dirty="0" err="1"/>
              <a:t>i|em</a:t>
            </a:r>
            <a:r>
              <a:rPr lang="en-US" dirty="0"/>
              <a:t>)&gt;.+?&lt;/\1&gt; matches “&lt;</a:t>
            </a:r>
            <a:r>
              <a:rPr lang="en-US" dirty="0" err="1"/>
              <a:t>em</a:t>
            </a:r>
            <a:r>
              <a:rPr lang="en-US" dirty="0"/>
              <a:t>&gt;Hello&lt;/</a:t>
            </a:r>
            <a:r>
              <a:rPr lang="en-US" dirty="0" err="1"/>
              <a:t>em</a:t>
            </a:r>
            <a:r>
              <a:rPr lang="en-US" dirty="0"/>
              <a:t>&gt;” and “&lt;</a:t>
            </a:r>
            <a:r>
              <a:rPr lang="en-US" dirty="0" err="1"/>
              <a:t>i</a:t>
            </a:r>
            <a:r>
              <a:rPr lang="en-US" dirty="0"/>
              <a:t>&gt;Hi&lt;/</a:t>
            </a:r>
            <a:r>
              <a:rPr lang="en-US" dirty="0" err="1"/>
              <a:t>i</a:t>
            </a:r>
            <a:r>
              <a:rPr lang="en-US" dirty="0"/>
              <a:t>&gt;” and do not match “&lt;</a:t>
            </a:r>
            <a:r>
              <a:rPr lang="en-US" dirty="0" err="1"/>
              <a:t>em</a:t>
            </a:r>
            <a:r>
              <a:rPr lang="en-US" dirty="0"/>
              <a:t>&gt;Hello&lt;/</a:t>
            </a:r>
            <a:r>
              <a:rPr lang="en-US" dirty="0" err="1"/>
              <a:t>i</a:t>
            </a:r>
            <a:r>
              <a:rPr lang="en-US" dirty="0"/>
              <a:t>&gt;”.</a:t>
            </a:r>
          </a:p>
          <a:p>
            <a:r>
              <a:rPr lang="en-US" dirty="0"/>
              <a:t>Careful backreferences. (A?)B\1 matches B.</a:t>
            </a:r>
          </a:p>
          <a:p>
            <a:r>
              <a:rPr lang="en-US" dirty="0"/>
              <a:t>Find Replace using backreferences. Some programming languages use $1 instead of \1.</a:t>
            </a:r>
          </a:p>
        </p:txBody>
      </p:sp>
    </p:spTree>
    <p:extLst>
      <p:ext uri="{BB962C8B-B14F-4D97-AF65-F5344CB8AC3E}">
        <p14:creationId xmlns:p14="http://schemas.microsoft.com/office/powerpoint/2010/main" val="101092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E465-5BED-4B09-9685-A0962DAF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Optional </a:t>
            </a:r>
            <a:r>
              <a:rPr lang="en-IN" dirty="0" err="1"/>
              <a:t>Backreferecnes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5BFD-87A8-4F96-9CA2-01137012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\1, \2 are limited to 99 while in some programming it is limited to 99.</a:t>
            </a:r>
          </a:p>
          <a:p>
            <a:r>
              <a:rPr lang="pt-BR" dirty="0"/>
              <a:t>?: -&gt; ? Means give this group a different meaning while : means this is a non capturing group expression.</a:t>
            </a:r>
            <a:endParaRPr lang="en-IN" dirty="0"/>
          </a:p>
          <a:p>
            <a:r>
              <a:rPr lang="pt-BR" dirty="0"/>
              <a:t>(a)(b)(c)(d)(e)(f)(g)(h)(i)(j)(k)\1\2\3\4\5\6\7\8\9\10\11 matches abcdefghijkabcdefghijk</a:t>
            </a:r>
          </a:p>
          <a:p>
            <a:r>
              <a:rPr lang="pt-BR" dirty="0"/>
              <a:t>To skip some we make it optional.</a:t>
            </a:r>
          </a:p>
          <a:p>
            <a:r>
              <a:rPr lang="pt-BR" dirty="0"/>
              <a:t>(?:a)(b)(c)(d)(e)(f)(g)(h)(i)(j)(k)\1\2\3\4\5\6\7\8\9\10 matches abcdefghijkbcdefghijk.</a:t>
            </a:r>
          </a:p>
        </p:txBody>
      </p:sp>
    </p:spTree>
    <p:extLst>
      <p:ext uri="{BB962C8B-B14F-4D97-AF65-F5344CB8AC3E}">
        <p14:creationId xmlns:p14="http://schemas.microsoft.com/office/powerpoint/2010/main" val="349719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2EC6-9F3B-4E42-B03B-1FBDE234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BFF3-6CDE-4434-B176-A57B0175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Matching names.</a:t>
            </a:r>
          </a:p>
          <a:p>
            <a:r>
              <a:rPr lang="en-IN" dirty="0"/>
              <a:t>Matching postal codes.</a:t>
            </a:r>
          </a:p>
          <a:p>
            <a:r>
              <a:rPr lang="en-IN" dirty="0"/>
              <a:t>Matching email addresses.</a:t>
            </a:r>
          </a:p>
          <a:p>
            <a:r>
              <a:rPr lang="en-IN" dirty="0"/>
              <a:t>Matching URL’s.</a:t>
            </a:r>
          </a:p>
          <a:p>
            <a:r>
              <a:rPr lang="en-IN" dirty="0"/>
              <a:t>Matching Decimal Numbers/Currency.</a:t>
            </a:r>
          </a:p>
          <a:p>
            <a:r>
              <a:rPr lang="en-IN" dirty="0"/>
              <a:t>Matching IP addresses.</a:t>
            </a:r>
          </a:p>
          <a:p>
            <a:r>
              <a:rPr lang="en-IN" dirty="0"/>
              <a:t>Matching Dates.</a:t>
            </a:r>
          </a:p>
          <a:p>
            <a:r>
              <a:rPr lang="en-IN" dirty="0"/>
              <a:t>Matching Times.</a:t>
            </a:r>
          </a:p>
          <a:p>
            <a:r>
              <a:rPr lang="en-IN" dirty="0"/>
              <a:t>Matching HTML tags.</a:t>
            </a:r>
          </a:p>
          <a:p>
            <a:r>
              <a:rPr lang="en-IN" dirty="0"/>
              <a:t>Matching Passwords/ Credit card info.</a:t>
            </a:r>
          </a:p>
        </p:txBody>
      </p:sp>
    </p:spTree>
    <p:extLst>
      <p:ext uri="{BB962C8B-B14F-4D97-AF65-F5344CB8AC3E}">
        <p14:creationId xmlns:p14="http://schemas.microsoft.com/office/powerpoint/2010/main" val="310374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F583-9FCF-410B-AB28-EF0C767A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988792"/>
            <a:ext cx="7659687" cy="1168400"/>
          </a:xfrm>
        </p:spPr>
        <p:txBody>
          <a:bodyPr/>
          <a:lstStyle/>
          <a:p>
            <a:r>
              <a:rPr lang="en-IN" dirty="0"/>
              <a:t>Questions  Please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F868-78EC-4535-BF8F-ECB53EFC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600" y="1795462"/>
            <a:ext cx="6135687" cy="16335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FB626-D91E-4E82-8F14-D422F4E15976}"/>
              </a:ext>
            </a:extLst>
          </p:cNvPr>
          <p:cNvSpPr/>
          <p:nvPr/>
        </p:nvSpPr>
        <p:spPr>
          <a:xfrm>
            <a:off x="1403648" y="1700808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27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is text.</a:t>
            </a:r>
          </a:p>
          <a:p>
            <a:r>
              <a:rPr lang="en-US" dirty="0"/>
              <a:t>Using symbols understanding the pattern.</a:t>
            </a:r>
          </a:p>
          <a:p>
            <a:r>
              <a:rPr lang="en-US" dirty="0"/>
              <a:t>They are not a programming language(no 1+1).</a:t>
            </a:r>
          </a:p>
          <a:p>
            <a:r>
              <a:rPr lang="en-US" dirty="0"/>
              <a:t>Check digits(phone),  format(email).</a:t>
            </a:r>
          </a:p>
          <a:p>
            <a:r>
              <a:rPr lang="en-US" dirty="0"/>
              <a:t>Convert tab delimited files to comma delimited.</a:t>
            </a:r>
          </a:p>
          <a:p>
            <a:r>
              <a:rPr lang="en-US" dirty="0"/>
              <a:t>Find duplicate words.</a:t>
            </a:r>
          </a:p>
          <a:p>
            <a:r>
              <a:rPr lang="en-US" dirty="0"/>
              <a:t>Case-Sensitive.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59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err="1"/>
              <a:t>Flavours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</a:t>
            </a:r>
          </a:p>
          <a:p>
            <a:r>
              <a:rPr lang="en-US" dirty="0"/>
              <a:t>Java</a:t>
            </a:r>
          </a:p>
          <a:p>
            <a:r>
              <a:rPr lang="en-US" dirty="0">
                <a:solidFill>
                  <a:srgbClr val="FF0000"/>
                </a:solidFill>
              </a:rPr>
              <a:t>JavaScript/ECMAScript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PHP(PCRE)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Apache</a:t>
            </a:r>
          </a:p>
          <a:p>
            <a:r>
              <a:rPr lang="en-US" dirty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51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D86E4A-9C79-4582-9D06-B4A91033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6752"/>
            <a:ext cx="8444586" cy="5108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C814B-F7AB-42B0-96FA-3F5BB9A07E45}"/>
              </a:ext>
            </a:extLst>
          </p:cNvPr>
          <p:cNvSpPr txBox="1"/>
          <p:nvPr/>
        </p:nvSpPr>
        <p:spPr>
          <a:xfrm>
            <a:off x="2386089" y="644040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https://github.com/hrana564/Regex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0E7DF5-4CB5-4FDB-B49C-AD9DF66A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3752"/>
            <a:ext cx="5423769" cy="1143000"/>
          </a:xfrm>
        </p:spPr>
        <p:txBody>
          <a:bodyPr/>
          <a:lstStyle/>
          <a:p>
            <a:r>
              <a:rPr lang="en-US" dirty="0"/>
              <a:t>Environment 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/cat/</a:t>
            </a:r>
          </a:p>
          <a:p>
            <a:r>
              <a:rPr lang="en-US" dirty="0"/>
              <a:t>Global /cat/g</a:t>
            </a:r>
          </a:p>
          <a:p>
            <a:r>
              <a:rPr lang="en-US" dirty="0"/>
              <a:t>Case-insensitive /cat/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Multiline /cat/m</a:t>
            </a:r>
          </a:p>
        </p:txBody>
      </p:sp>
    </p:spTree>
    <p:extLst>
      <p:ext uri="{BB962C8B-B14F-4D97-AF65-F5344CB8AC3E}">
        <p14:creationId xmlns:p14="http://schemas.microsoft.com/office/powerpoint/2010/main" val="27610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Characters : Strings /car/ matches “car”, first 3 letters of “carnival”.</a:t>
            </a:r>
          </a:p>
          <a:p>
            <a:r>
              <a:rPr lang="en-US" dirty="0"/>
              <a:t>Backtracking in matching “cat” in “The cow, camel and cat”.</a:t>
            </a:r>
          </a:p>
          <a:p>
            <a:r>
              <a:rPr lang="en-US" dirty="0"/>
              <a:t>Meta characters : \ . * + - {} [] ^ $ | ? () : ! = and escaping them. </a:t>
            </a:r>
            <a:r>
              <a:rPr lang="en-US" dirty="0" err="1"/>
              <a:t>Eg</a:t>
            </a:r>
            <a:r>
              <a:rPr lang="en-US" dirty="0"/>
              <a:t> “resume1.txt” matches “resume11txt”.</a:t>
            </a:r>
          </a:p>
          <a:p>
            <a:r>
              <a:rPr lang="en-US" dirty="0"/>
              <a:t>\t-&gt;tab; \r, \n, \r\n -&gt;line returns;</a:t>
            </a:r>
          </a:p>
          <a:p>
            <a:r>
              <a:rPr lang="en-US" dirty="0"/>
              <a:t>Dot wildcard matches all.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[0-9].</a:t>
            </a:r>
          </a:p>
          <a:p>
            <a:r>
              <a:rPr lang="en-US" dirty="0"/>
              <a:t>[a-z].</a:t>
            </a:r>
          </a:p>
          <a:p>
            <a:r>
              <a:rPr lang="en-US" dirty="0"/>
              <a:t>[A-Z].</a:t>
            </a:r>
          </a:p>
          <a:p>
            <a:r>
              <a:rPr lang="en-US" dirty="0"/>
              <a:t>[a-</a:t>
            </a:r>
            <a:r>
              <a:rPr lang="en-US" dirty="0" err="1"/>
              <a:t>ek</a:t>
            </a:r>
            <a:r>
              <a:rPr lang="en-US" dirty="0"/>
              <a:t>-</a:t>
            </a:r>
            <a:r>
              <a:rPr lang="en-US" dirty="0" err="1"/>
              <a:t>ou</a:t>
            </a:r>
            <a:r>
              <a:rPr lang="en-US" dirty="0"/>
              <a:t>-y] includes 15 characters only.</a:t>
            </a:r>
          </a:p>
          <a:p>
            <a:r>
              <a:rPr lang="en-US" dirty="0"/>
              <a:t>[50-99] includes numbers between 0-9.</a:t>
            </a:r>
          </a:p>
          <a:p>
            <a:r>
              <a:rPr lang="en-US" dirty="0"/>
              <a:t>^ -&gt; Negative character set. See[^</a:t>
            </a:r>
            <a:r>
              <a:rPr lang="en-US" dirty="0" err="1"/>
              <a:t>mn</a:t>
            </a:r>
            <a:r>
              <a:rPr lang="en-US" dirty="0"/>
              <a:t>] matches seek not seem but still matches “See “.</a:t>
            </a:r>
          </a:p>
          <a:p>
            <a:r>
              <a:rPr lang="en-US" dirty="0"/>
              <a:t>Wild card(.) inside range losses its meaning </a:t>
            </a:r>
            <a:r>
              <a:rPr lang="en-US" dirty="0" err="1"/>
              <a:t>eg</a:t>
            </a:r>
            <a:r>
              <a:rPr lang="en-US" dirty="0"/>
              <a:t> “h[.]t”.</a:t>
            </a:r>
          </a:p>
          <a:p>
            <a:r>
              <a:rPr lang="en-US" dirty="0"/>
              <a:t>Escaping inside range e.g.  ] - ^ \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Character Sets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177865"/>
              </p:ext>
            </p:extLst>
          </p:nvPr>
        </p:nvGraphicFramePr>
        <p:xfrm>
          <a:off x="1043608" y="1844824"/>
          <a:ext cx="6408712" cy="396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Shorthand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Meaning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Equivalent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Digit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[0-9]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\w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Word Character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[a-zA-Z0-9_]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\s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Whitespace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 \t\r\n]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Not Digit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[^0-9]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\W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Not Word Character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[^a-zA-Z0-9_]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non White Space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[^ \t\r\n]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08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Meta Characters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723989"/>
              </p:ext>
            </p:extLst>
          </p:nvPr>
        </p:nvGraphicFramePr>
        <p:xfrm>
          <a:off x="899592" y="1988840"/>
          <a:ext cx="6630342" cy="3133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Meta Character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Meaning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Preceding item zero or more times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+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Preceding item one or more times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?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Preceding item zero or one time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{min, max}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Quantified repetition meta characters. Max is optional.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36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447</TotalTime>
  <Words>1147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Adjacency</vt:lpstr>
      <vt:lpstr>Advanced Regular Expressions</vt:lpstr>
      <vt:lpstr>What are Regular Expressions?</vt:lpstr>
      <vt:lpstr>Available Flavours</vt:lpstr>
      <vt:lpstr>Environment  Setup</vt:lpstr>
      <vt:lpstr>Regex Modes</vt:lpstr>
      <vt:lpstr>Characters</vt:lpstr>
      <vt:lpstr>Range Characters</vt:lpstr>
      <vt:lpstr>Shorthand Character Sets</vt:lpstr>
      <vt:lpstr>Repetition Meta Characters</vt:lpstr>
      <vt:lpstr>PowerPoint Presentation</vt:lpstr>
      <vt:lpstr>Greedy Expressions</vt:lpstr>
      <vt:lpstr>Grouping Metacharacters</vt:lpstr>
      <vt:lpstr>Alteration Metacharacter</vt:lpstr>
      <vt:lpstr>Word Boundaries</vt:lpstr>
      <vt:lpstr>Backrefences in Regex</vt:lpstr>
      <vt:lpstr>Optional Backreferecnes</vt:lpstr>
      <vt:lpstr>How to use this session</vt:lpstr>
      <vt:lpstr>Questions  Please</vt:lpstr>
    </vt:vector>
  </TitlesOfParts>
  <Company>Wipro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Mind,P,Pradnya,JSDM C</dc:creator>
  <cp:lastModifiedBy>Himanshu Rana</cp:lastModifiedBy>
  <cp:revision>37</cp:revision>
  <dcterms:created xsi:type="dcterms:W3CDTF">2017-11-14T19:10:20Z</dcterms:created>
  <dcterms:modified xsi:type="dcterms:W3CDTF">2017-11-15T08:42:18Z</dcterms:modified>
</cp:coreProperties>
</file>