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3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11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61EC-2928-419D-BE46-0257C983DEA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CC99-94D5-4030-9F68-9061798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61EC-2928-419D-BE46-0257C983DEA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CC99-94D5-4030-9F68-9061798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9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61EC-2928-419D-BE46-0257C983DEA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CC99-94D5-4030-9F68-9061798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3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61EC-2928-419D-BE46-0257C983DEA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CC99-94D5-4030-9F68-9061798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5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61EC-2928-419D-BE46-0257C983DEA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CC99-94D5-4030-9F68-9061798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5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61EC-2928-419D-BE46-0257C983DEA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CC99-94D5-4030-9F68-9061798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9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61EC-2928-419D-BE46-0257C983DEA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CC99-94D5-4030-9F68-9061798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61EC-2928-419D-BE46-0257C983DEA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CC99-94D5-4030-9F68-9061798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3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61EC-2928-419D-BE46-0257C983DEA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CC99-94D5-4030-9F68-9061798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4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61EC-2928-419D-BE46-0257C983DEA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CC99-94D5-4030-9F68-9061798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61EC-2928-419D-BE46-0257C983DEA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CC99-94D5-4030-9F68-9061798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C61EC-2928-419D-BE46-0257C983DEA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DCC99-94D5-4030-9F68-9061798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8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B60679B-856B-5E40-FC3D-9E362AF4889A}"/>
              </a:ext>
            </a:extLst>
          </p:cNvPr>
          <p:cNvSpPr/>
          <p:nvPr/>
        </p:nvSpPr>
        <p:spPr>
          <a:xfrm>
            <a:off x="3261360" y="594360"/>
            <a:ext cx="5669280" cy="5669280"/>
          </a:xfrm>
          <a:prstGeom prst="ellipse">
            <a:avLst/>
          </a:prstGeom>
          <a:solidFill>
            <a:srgbClr val="DE3196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F21AE1-7EB0-5068-FF4E-EBB6DE42A9AC}"/>
              </a:ext>
            </a:extLst>
          </p:cNvPr>
          <p:cNvGrpSpPr/>
          <p:nvPr/>
        </p:nvGrpSpPr>
        <p:grpSpPr>
          <a:xfrm>
            <a:off x="3598276" y="3429000"/>
            <a:ext cx="4995447" cy="0"/>
            <a:chOff x="3598276" y="3429000"/>
            <a:chExt cx="4995447" cy="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045579-A7BD-EDC3-E755-1446A1231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98276" y="3429000"/>
              <a:ext cx="4995447" cy="0"/>
            </a:xfrm>
            <a:prstGeom prst="line">
              <a:avLst/>
            </a:prstGeom>
            <a:ln w="101600">
              <a:solidFill>
                <a:srgbClr val="DE3196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59DFA3-18FD-BF21-5D44-F9AA37ACB276}"/>
                </a:ext>
              </a:extLst>
            </p:cNvPr>
            <p:cNvCxnSpPr>
              <a:cxnSpLocks/>
            </p:cNvCxnSpPr>
            <p:nvPr/>
          </p:nvCxnSpPr>
          <p:spPr>
            <a:xfrm>
              <a:off x="6102136" y="3429000"/>
              <a:ext cx="2491587" cy="0"/>
            </a:xfrm>
            <a:prstGeom prst="line">
              <a:avLst/>
            </a:prstGeom>
            <a:ln w="279400"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75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B90175-3E41-CFC7-3FF7-6B7BA96584DD}"/>
              </a:ext>
            </a:extLst>
          </p:cNvPr>
          <p:cNvGrpSpPr/>
          <p:nvPr/>
        </p:nvGrpSpPr>
        <p:grpSpPr>
          <a:xfrm>
            <a:off x="3261360" y="594360"/>
            <a:ext cx="5669280" cy="5669280"/>
            <a:chOff x="3261360" y="594360"/>
            <a:chExt cx="5669280" cy="5669280"/>
          </a:xfrm>
          <a:scene3d>
            <a:camera prst="orthographicFront">
              <a:rot lat="24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9F21AE1-7EB0-5068-FF4E-EBB6DE42A9AC}"/>
                </a:ext>
              </a:extLst>
            </p:cNvPr>
            <p:cNvGrpSpPr/>
            <p:nvPr/>
          </p:nvGrpSpPr>
          <p:grpSpPr>
            <a:xfrm rot="-3600000">
              <a:off x="3598276" y="3429000"/>
              <a:ext cx="4995447" cy="0"/>
              <a:chOff x="3598276" y="3429000"/>
              <a:chExt cx="4995447" cy="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D045579-A7BD-EDC3-E755-1446A1231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276" y="3429000"/>
                <a:ext cx="4995447" cy="0"/>
              </a:xfrm>
              <a:prstGeom prst="line">
                <a:avLst/>
              </a:prstGeom>
              <a:ln w="101600">
                <a:solidFill>
                  <a:srgbClr val="DE3196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359DFA3-18FD-BF21-5D44-F9AA37ACB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2136" y="3429000"/>
                <a:ext cx="2491587" cy="0"/>
              </a:xfrm>
              <a:prstGeom prst="line">
                <a:avLst/>
              </a:prstGeom>
              <a:ln w="279400">
                <a:solidFill>
                  <a:schemeClr val="bg1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8470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F71F19-AEAB-0E63-9847-A6C6E5D6428F}"/>
              </a:ext>
            </a:extLst>
          </p:cNvPr>
          <p:cNvGrpSpPr/>
          <p:nvPr/>
        </p:nvGrpSpPr>
        <p:grpSpPr>
          <a:xfrm>
            <a:off x="3261360" y="594360"/>
            <a:ext cx="5669280" cy="5669280"/>
            <a:chOff x="3261360" y="594360"/>
            <a:chExt cx="5669280" cy="5669280"/>
          </a:xfrm>
          <a:scene3d>
            <a:camera prst="orthographicFront">
              <a:rot lat="24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9F21AE1-7EB0-5068-FF4E-EBB6DE42A9AC}"/>
                </a:ext>
              </a:extLst>
            </p:cNvPr>
            <p:cNvGrpSpPr/>
            <p:nvPr/>
          </p:nvGrpSpPr>
          <p:grpSpPr>
            <a:xfrm rot="-5400000">
              <a:off x="3598276" y="3429000"/>
              <a:ext cx="4995447" cy="0"/>
              <a:chOff x="3598276" y="3429000"/>
              <a:chExt cx="4995447" cy="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D045579-A7BD-EDC3-E755-1446A1231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276" y="3429000"/>
                <a:ext cx="4995447" cy="0"/>
              </a:xfrm>
              <a:prstGeom prst="line">
                <a:avLst/>
              </a:prstGeom>
              <a:ln w="101600">
                <a:solidFill>
                  <a:srgbClr val="DE3196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359DFA3-18FD-BF21-5D44-F9AA37ACB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2136" y="3429000"/>
                <a:ext cx="2491587" cy="0"/>
              </a:xfrm>
              <a:prstGeom prst="line">
                <a:avLst/>
              </a:prstGeom>
              <a:ln w="279400">
                <a:solidFill>
                  <a:schemeClr val="bg1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4A2BD4-AC20-3DBF-FBE8-8C9136D99DF0}"/>
              </a:ext>
            </a:extLst>
          </p:cNvPr>
          <p:cNvGrpSpPr/>
          <p:nvPr/>
        </p:nvGrpSpPr>
        <p:grpSpPr>
          <a:xfrm>
            <a:off x="3261360" y="594360"/>
            <a:ext cx="5669280" cy="5669280"/>
            <a:chOff x="3261360" y="594360"/>
            <a:chExt cx="5669280" cy="5669280"/>
          </a:xfrm>
          <a:scene3d>
            <a:camera prst="orthographicFront">
              <a:rot lat="24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9F21AE1-7EB0-5068-FF4E-EBB6DE42A9AC}"/>
                </a:ext>
              </a:extLst>
            </p:cNvPr>
            <p:cNvGrpSpPr/>
            <p:nvPr/>
          </p:nvGrpSpPr>
          <p:grpSpPr>
            <a:xfrm rot="-7200000">
              <a:off x="3598276" y="3429000"/>
              <a:ext cx="4995447" cy="0"/>
              <a:chOff x="3598276" y="3429000"/>
              <a:chExt cx="4995447" cy="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D045579-A7BD-EDC3-E755-1446A1231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276" y="3429000"/>
                <a:ext cx="4995447" cy="0"/>
              </a:xfrm>
              <a:prstGeom prst="line">
                <a:avLst/>
              </a:prstGeom>
              <a:ln w="101600">
                <a:solidFill>
                  <a:srgbClr val="DE3196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359DFA3-18FD-BF21-5D44-F9AA37ACB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2136" y="3429000"/>
                <a:ext cx="2491587" cy="0"/>
              </a:xfrm>
              <a:prstGeom prst="line">
                <a:avLst/>
              </a:prstGeom>
              <a:ln w="279400">
                <a:solidFill>
                  <a:schemeClr val="bg1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4130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D844DB-12E6-F2A0-260C-163FD3E2BA1C}"/>
              </a:ext>
            </a:extLst>
          </p:cNvPr>
          <p:cNvGrpSpPr/>
          <p:nvPr/>
        </p:nvGrpSpPr>
        <p:grpSpPr>
          <a:xfrm>
            <a:off x="3261360" y="594360"/>
            <a:ext cx="5669280" cy="5669280"/>
            <a:chOff x="3261360" y="594360"/>
            <a:chExt cx="5669280" cy="5669280"/>
          </a:xfrm>
          <a:scene3d>
            <a:camera prst="orthographicFront">
              <a:rot lat="24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9F21AE1-7EB0-5068-FF4E-EBB6DE42A9AC}"/>
                </a:ext>
              </a:extLst>
            </p:cNvPr>
            <p:cNvGrpSpPr/>
            <p:nvPr/>
          </p:nvGrpSpPr>
          <p:grpSpPr>
            <a:xfrm rot="-9000000">
              <a:off x="3598276" y="3429000"/>
              <a:ext cx="4995447" cy="0"/>
              <a:chOff x="3598276" y="3429000"/>
              <a:chExt cx="4995447" cy="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D045579-A7BD-EDC3-E755-1446A1231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276" y="3429000"/>
                <a:ext cx="4995447" cy="0"/>
              </a:xfrm>
              <a:prstGeom prst="line">
                <a:avLst/>
              </a:prstGeom>
              <a:ln w="101600">
                <a:solidFill>
                  <a:srgbClr val="DE3196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359DFA3-18FD-BF21-5D44-F9AA37ACB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2136" y="3429000"/>
                <a:ext cx="2491587" cy="0"/>
              </a:xfrm>
              <a:prstGeom prst="line">
                <a:avLst/>
              </a:prstGeom>
              <a:ln w="279400">
                <a:solidFill>
                  <a:schemeClr val="bg1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587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83C715-EBAA-6D31-9841-0E93324EDB15}"/>
              </a:ext>
            </a:extLst>
          </p:cNvPr>
          <p:cNvGrpSpPr/>
          <p:nvPr/>
        </p:nvGrpSpPr>
        <p:grpSpPr>
          <a:xfrm>
            <a:off x="3261360" y="594360"/>
            <a:ext cx="5669280" cy="5669280"/>
            <a:chOff x="3261360" y="594360"/>
            <a:chExt cx="5669280" cy="5669280"/>
          </a:xfrm>
          <a:scene3d>
            <a:camera prst="orthographicFront">
              <a:rot lat="24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9F21AE1-7EB0-5068-FF4E-EBB6DE42A9AC}"/>
                </a:ext>
              </a:extLst>
            </p:cNvPr>
            <p:cNvGrpSpPr/>
            <p:nvPr/>
          </p:nvGrpSpPr>
          <p:grpSpPr>
            <a:xfrm rot="10800000">
              <a:off x="3598276" y="3429000"/>
              <a:ext cx="4995447" cy="0"/>
              <a:chOff x="3598276" y="3429000"/>
              <a:chExt cx="4995447" cy="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D045579-A7BD-EDC3-E755-1446A1231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276" y="3429000"/>
                <a:ext cx="4995447" cy="0"/>
              </a:xfrm>
              <a:prstGeom prst="line">
                <a:avLst/>
              </a:prstGeom>
              <a:ln w="101600">
                <a:solidFill>
                  <a:srgbClr val="DE3196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359DFA3-18FD-BF21-5D44-F9AA37ACB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2136" y="3429000"/>
                <a:ext cx="2491587" cy="0"/>
              </a:xfrm>
              <a:prstGeom prst="line">
                <a:avLst/>
              </a:prstGeom>
              <a:ln w="279400">
                <a:solidFill>
                  <a:schemeClr val="bg1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5778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5C9FE5-C864-AFB7-0C11-D1D4BA07FE39}"/>
              </a:ext>
            </a:extLst>
          </p:cNvPr>
          <p:cNvGrpSpPr/>
          <p:nvPr/>
        </p:nvGrpSpPr>
        <p:grpSpPr>
          <a:xfrm>
            <a:off x="3261360" y="594360"/>
            <a:ext cx="5669280" cy="5669280"/>
            <a:chOff x="3261360" y="594360"/>
            <a:chExt cx="5669280" cy="5669280"/>
          </a:xfrm>
          <a:scene3d>
            <a:camera prst="orthographicFront">
              <a:rot lat="24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9F21AE1-7EB0-5068-FF4E-EBB6DE42A9AC}"/>
                </a:ext>
              </a:extLst>
            </p:cNvPr>
            <p:cNvGrpSpPr/>
            <p:nvPr/>
          </p:nvGrpSpPr>
          <p:grpSpPr>
            <a:xfrm>
              <a:off x="3598276" y="3429000"/>
              <a:ext cx="4995447" cy="0"/>
              <a:chOff x="3598276" y="3429000"/>
              <a:chExt cx="4995447" cy="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D045579-A7BD-EDC3-E755-1446A1231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276" y="3429000"/>
                <a:ext cx="4995447" cy="0"/>
              </a:xfrm>
              <a:prstGeom prst="line">
                <a:avLst/>
              </a:prstGeom>
              <a:ln w="101600">
                <a:solidFill>
                  <a:srgbClr val="DE3196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359DFA3-18FD-BF21-5D44-F9AA37ACB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2136" y="3429000"/>
                <a:ext cx="2491587" cy="0"/>
              </a:xfrm>
              <a:prstGeom prst="line">
                <a:avLst/>
              </a:prstGeom>
              <a:ln w="279400">
                <a:solidFill>
                  <a:schemeClr val="bg1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9021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EE9A2D-D62D-0445-C35C-FFA4D358BF46}"/>
              </a:ext>
            </a:extLst>
          </p:cNvPr>
          <p:cNvGrpSpPr/>
          <p:nvPr/>
        </p:nvGrpSpPr>
        <p:grpSpPr>
          <a:xfrm>
            <a:off x="3261360" y="594360"/>
            <a:ext cx="5669280" cy="5669280"/>
            <a:chOff x="3261360" y="594360"/>
            <a:chExt cx="5669280" cy="5669280"/>
          </a:xfrm>
          <a:scene3d>
            <a:camera prst="orthographicFront">
              <a:rot lat="24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9F21AE1-7EB0-5068-FF4E-EBB6DE42A9AC}"/>
                </a:ext>
              </a:extLst>
            </p:cNvPr>
            <p:cNvGrpSpPr/>
            <p:nvPr/>
          </p:nvGrpSpPr>
          <p:grpSpPr>
            <a:xfrm rot="-1800000">
              <a:off x="3598276" y="3429000"/>
              <a:ext cx="4995447" cy="0"/>
              <a:chOff x="3598276" y="3429000"/>
              <a:chExt cx="4995447" cy="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D045579-A7BD-EDC3-E755-1446A1231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276" y="3429000"/>
                <a:ext cx="4995447" cy="0"/>
              </a:xfrm>
              <a:prstGeom prst="line">
                <a:avLst/>
              </a:prstGeom>
              <a:ln w="101600">
                <a:solidFill>
                  <a:srgbClr val="DE3196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359DFA3-18FD-BF21-5D44-F9AA37ACB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2136" y="3429000"/>
                <a:ext cx="2491587" cy="0"/>
              </a:xfrm>
              <a:prstGeom prst="line">
                <a:avLst/>
              </a:prstGeom>
              <a:ln w="279400">
                <a:solidFill>
                  <a:schemeClr val="bg1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30233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B90175-3E41-CFC7-3FF7-6B7BA96584DD}"/>
              </a:ext>
            </a:extLst>
          </p:cNvPr>
          <p:cNvGrpSpPr/>
          <p:nvPr/>
        </p:nvGrpSpPr>
        <p:grpSpPr>
          <a:xfrm>
            <a:off x="3261360" y="594360"/>
            <a:ext cx="5669280" cy="5669280"/>
            <a:chOff x="3261360" y="594360"/>
            <a:chExt cx="5669280" cy="5669280"/>
          </a:xfrm>
          <a:scene3d>
            <a:camera prst="orthographicFront">
              <a:rot lat="42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9F21AE1-7EB0-5068-FF4E-EBB6DE42A9AC}"/>
                </a:ext>
              </a:extLst>
            </p:cNvPr>
            <p:cNvGrpSpPr/>
            <p:nvPr/>
          </p:nvGrpSpPr>
          <p:grpSpPr>
            <a:xfrm rot="-3600000">
              <a:off x="3598276" y="3429000"/>
              <a:ext cx="4995447" cy="0"/>
              <a:chOff x="3598276" y="3429000"/>
              <a:chExt cx="4995447" cy="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D045579-A7BD-EDC3-E755-1446A1231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276" y="3429000"/>
                <a:ext cx="4995447" cy="0"/>
              </a:xfrm>
              <a:prstGeom prst="line">
                <a:avLst/>
              </a:prstGeom>
              <a:ln w="101600">
                <a:solidFill>
                  <a:srgbClr val="DE3196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359DFA3-18FD-BF21-5D44-F9AA37ACB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2136" y="3429000"/>
                <a:ext cx="2491587" cy="0"/>
              </a:xfrm>
              <a:prstGeom prst="line">
                <a:avLst/>
              </a:prstGeom>
              <a:ln w="279400">
                <a:solidFill>
                  <a:schemeClr val="bg1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67708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F71F19-AEAB-0E63-9847-A6C6E5D6428F}"/>
              </a:ext>
            </a:extLst>
          </p:cNvPr>
          <p:cNvGrpSpPr/>
          <p:nvPr/>
        </p:nvGrpSpPr>
        <p:grpSpPr>
          <a:xfrm>
            <a:off x="3261360" y="594360"/>
            <a:ext cx="5669280" cy="5669280"/>
            <a:chOff x="3261360" y="594360"/>
            <a:chExt cx="5669280" cy="5669280"/>
          </a:xfrm>
          <a:scene3d>
            <a:camera prst="orthographicFront">
              <a:rot lat="42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9F21AE1-7EB0-5068-FF4E-EBB6DE42A9AC}"/>
                </a:ext>
              </a:extLst>
            </p:cNvPr>
            <p:cNvGrpSpPr/>
            <p:nvPr/>
          </p:nvGrpSpPr>
          <p:grpSpPr>
            <a:xfrm rot="-5400000">
              <a:off x="3598276" y="3429000"/>
              <a:ext cx="4995447" cy="0"/>
              <a:chOff x="3598276" y="3429000"/>
              <a:chExt cx="4995447" cy="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D045579-A7BD-EDC3-E755-1446A1231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276" y="3429000"/>
                <a:ext cx="4995447" cy="0"/>
              </a:xfrm>
              <a:prstGeom prst="line">
                <a:avLst/>
              </a:prstGeom>
              <a:ln w="101600">
                <a:solidFill>
                  <a:srgbClr val="DE3196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359DFA3-18FD-BF21-5D44-F9AA37ACB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2136" y="3429000"/>
                <a:ext cx="2491587" cy="0"/>
              </a:xfrm>
              <a:prstGeom prst="line">
                <a:avLst/>
              </a:prstGeom>
              <a:ln w="279400">
                <a:solidFill>
                  <a:schemeClr val="bg1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96284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4A2BD4-AC20-3DBF-FBE8-8C9136D99DF0}"/>
              </a:ext>
            </a:extLst>
          </p:cNvPr>
          <p:cNvGrpSpPr/>
          <p:nvPr/>
        </p:nvGrpSpPr>
        <p:grpSpPr>
          <a:xfrm>
            <a:off x="3261360" y="594360"/>
            <a:ext cx="5669280" cy="5669280"/>
            <a:chOff x="3261360" y="594360"/>
            <a:chExt cx="5669280" cy="5669280"/>
          </a:xfrm>
          <a:scene3d>
            <a:camera prst="orthographicFront">
              <a:rot lat="42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9F21AE1-7EB0-5068-FF4E-EBB6DE42A9AC}"/>
                </a:ext>
              </a:extLst>
            </p:cNvPr>
            <p:cNvGrpSpPr/>
            <p:nvPr/>
          </p:nvGrpSpPr>
          <p:grpSpPr>
            <a:xfrm rot="-7200000">
              <a:off x="3598276" y="3429000"/>
              <a:ext cx="4995447" cy="0"/>
              <a:chOff x="3598276" y="3429000"/>
              <a:chExt cx="4995447" cy="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D045579-A7BD-EDC3-E755-1446A1231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276" y="3429000"/>
                <a:ext cx="4995447" cy="0"/>
              </a:xfrm>
              <a:prstGeom prst="line">
                <a:avLst/>
              </a:prstGeom>
              <a:ln w="101600">
                <a:solidFill>
                  <a:srgbClr val="DE3196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359DFA3-18FD-BF21-5D44-F9AA37ACB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2136" y="3429000"/>
                <a:ext cx="2491587" cy="0"/>
              </a:xfrm>
              <a:prstGeom prst="line">
                <a:avLst/>
              </a:prstGeom>
              <a:ln w="279400">
                <a:solidFill>
                  <a:schemeClr val="bg1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0541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B60679B-856B-5E40-FC3D-9E362AF4889A}"/>
              </a:ext>
            </a:extLst>
          </p:cNvPr>
          <p:cNvSpPr/>
          <p:nvPr/>
        </p:nvSpPr>
        <p:spPr>
          <a:xfrm>
            <a:off x="3261360" y="594360"/>
            <a:ext cx="5669280" cy="5669280"/>
          </a:xfrm>
          <a:prstGeom prst="ellipse">
            <a:avLst/>
          </a:prstGeom>
          <a:solidFill>
            <a:srgbClr val="DE3196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F21AE1-7EB0-5068-FF4E-EBB6DE42A9AC}"/>
              </a:ext>
            </a:extLst>
          </p:cNvPr>
          <p:cNvGrpSpPr/>
          <p:nvPr/>
        </p:nvGrpSpPr>
        <p:grpSpPr>
          <a:xfrm rot="-1800000">
            <a:off x="3598276" y="3429000"/>
            <a:ext cx="4995447" cy="0"/>
            <a:chOff x="3598276" y="3429000"/>
            <a:chExt cx="4995447" cy="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045579-A7BD-EDC3-E755-1446A1231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98276" y="3429000"/>
              <a:ext cx="4995447" cy="0"/>
            </a:xfrm>
            <a:prstGeom prst="line">
              <a:avLst/>
            </a:prstGeom>
            <a:ln w="101600">
              <a:solidFill>
                <a:srgbClr val="DE3196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59DFA3-18FD-BF21-5D44-F9AA37ACB276}"/>
                </a:ext>
              </a:extLst>
            </p:cNvPr>
            <p:cNvCxnSpPr>
              <a:cxnSpLocks/>
            </p:cNvCxnSpPr>
            <p:nvPr/>
          </p:nvCxnSpPr>
          <p:spPr>
            <a:xfrm>
              <a:off x="6102136" y="3429000"/>
              <a:ext cx="2491587" cy="0"/>
            </a:xfrm>
            <a:prstGeom prst="line">
              <a:avLst/>
            </a:prstGeom>
            <a:ln w="279400"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4232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D844DB-12E6-F2A0-260C-163FD3E2BA1C}"/>
              </a:ext>
            </a:extLst>
          </p:cNvPr>
          <p:cNvGrpSpPr/>
          <p:nvPr/>
        </p:nvGrpSpPr>
        <p:grpSpPr>
          <a:xfrm>
            <a:off x="3261360" y="594360"/>
            <a:ext cx="5669280" cy="5669280"/>
            <a:chOff x="3261360" y="594360"/>
            <a:chExt cx="5669280" cy="5669280"/>
          </a:xfrm>
          <a:scene3d>
            <a:camera prst="orthographicFront">
              <a:rot lat="42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9F21AE1-7EB0-5068-FF4E-EBB6DE42A9AC}"/>
                </a:ext>
              </a:extLst>
            </p:cNvPr>
            <p:cNvGrpSpPr/>
            <p:nvPr/>
          </p:nvGrpSpPr>
          <p:grpSpPr>
            <a:xfrm rot="-9000000">
              <a:off x="3598276" y="3429000"/>
              <a:ext cx="4995447" cy="0"/>
              <a:chOff x="3598276" y="3429000"/>
              <a:chExt cx="4995447" cy="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D045579-A7BD-EDC3-E755-1446A1231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276" y="3429000"/>
                <a:ext cx="4995447" cy="0"/>
              </a:xfrm>
              <a:prstGeom prst="line">
                <a:avLst/>
              </a:prstGeom>
              <a:ln w="101600">
                <a:solidFill>
                  <a:srgbClr val="DE3196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359DFA3-18FD-BF21-5D44-F9AA37ACB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2136" y="3429000"/>
                <a:ext cx="2491587" cy="0"/>
              </a:xfrm>
              <a:prstGeom prst="line">
                <a:avLst/>
              </a:prstGeom>
              <a:ln w="279400">
                <a:solidFill>
                  <a:schemeClr val="bg1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7669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83C715-EBAA-6D31-9841-0E93324EDB15}"/>
              </a:ext>
            </a:extLst>
          </p:cNvPr>
          <p:cNvGrpSpPr/>
          <p:nvPr/>
        </p:nvGrpSpPr>
        <p:grpSpPr>
          <a:xfrm>
            <a:off x="3261360" y="594360"/>
            <a:ext cx="5669280" cy="5669280"/>
            <a:chOff x="3261360" y="594360"/>
            <a:chExt cx="5669280" cy="5669280"/>
          </a:xfrm>
          <a:scene3d>
            <a:camera prst="orthographicFront">
              <a:rot lat="42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9F21AE1-7EB0-5068-FF4E-EBB6DE42A9AC}"/>
                </a:ext>
              </a:extLst>
            </p:cNvPr>
            <p:cNvGrpSpPr/>
            <p:nvPr/>
          </p:nvGrpSpPr>
          <p:grpSpPr>
            <a:xfrm rot="10800000">
              <a:off x="3598276" y="3429000"/>
              <a:ext cx="4995447" cy="0"/>
              <a:chOff x="3598276" y="3429000"/>
              <a:chExt cx="4995447" cy="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D045579-A7BD-EDC3-E755-1446A1231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276" y="3429000"/>
                <a:ext cx="4995447" cy="0"/>
              </a:xfrm>
              <a:prstGeom prst="line">
                <a:avLst/>
              </a:prstGeom>
              <a:ln w="101600">
                <a:solidFill>
                  <a:srgbClr val="DE3196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359DFA3-18FD-BF21-5D44-F9AA37ACB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2136" y="3429000"/>
                <a:ext cx="2491587" cy="0"/>
              </a:xfrm>
              <a:prstGeom prst="line">
                <a:avLst/>
              </a:prstGeom>
              <a:ln w="279400">
                <a:solidFill>
                  <a:schemeClr val="bg1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89484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B60679B-856B-5E40-FC3D-9E362AF4889A}"/>
              </a:ext>
            </a:extLst>
          </p:cNvPr>
          <p:cNvSpPr/>
          <p:nvPr/>
        </p:nvSpPr>
        <p:spPr>
          <a:xfrm>
            <a:off x="3261360" y="594360"/>
            <a:ext cx="5669280" cy="5669280"/>
          </a:xfrm>
          <a:prstGeom prst="ellipse">
            <a:avLst/>
          </a:prstGeom>
          <a:solidFill>
            <a:srgbClr val="DE3196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F21AE1-7EB0-5068-FF4E-EBB6DE42A9AC}"/>
              </a:ext>
            </a:extLst>
          </p:cNvPr>
          <p:cNvGrpSpPr/>
          <p:nvPr/>
        </p:nvGrpSpPr>
        <p:grpSpPr>
          <a:xfrm>
            <a:off x="3598276" y="3429000"/>
            <a:ext cx="4995447" cy="0"/>
            <a:chOff x="3598276" y="3429000"/>
            <a:chExt cx="4995447" cy="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045579-A7BD-EDC3-E755-1446A1231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98276" y="3429000"/>
              <a:ext cx="4995447" cy="0"/>
            </a:xfrm>
            <a:prstGeom prst="line">
              <a:avLst/>
            </a:prstGeom>
            <a:ln w="101600">
              <a:solidFill>
                <a:srgbClr val="DE3196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59DFA3-18FD-BF21-5D44-F9AA37ACB276}"/>
                </a:ext>
              </a:extLst>
            </p:cNvPr>
            <p:cNvCxnSpPr>
              <a:cxnSpLocks/>
            </p:cNvCxnSpPr>
            <p:nvPr/>
          </p:nvCxnSpPr>
          <p:spPr>
            <a:xfrm>
              <a:off x="6102136" y="3429000"/>
              <a:ext cx="1828800" cy="0"/>
            </a:xfrm>
            <a:prstGeom prst="line">
              <a:avLst/>
            </a:prstGeom>
            <a:ln w="279400"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3003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B60679B-856B-5E40-FC3D-9E362AF4889A}"/>
              </a:ext>
            </a:extLst>
          </p:cNvPr>
          <p:cNvSpPr/>
          <p:nvPr/>
        </p:nvSpPr>
        <p:spPr>
          <a:xfrm>
            <a:off x="3261360" y="594360"/>
            <a:ext cx="5669280" cy="5669280"/>
          </a:xfrm>
          <a:prstGeom prst="ellipse">
            <a:avLst/>
          </a:prstGeom>
          <a:solidFill>
            <a:srgbClr val="DE3196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045579-A7BD-EDC3-E755-1446A1231484}"/>
              </a:ext>
            </a:extLst>
          </p:cNvPr>
          <p:cNvCxnSpPr>
            <a:cxnSpLocks/>
          </p:cNvCxnSpPr>
          <p:nvPr/>
        </p:nvCxnSpPr>
        <p:spPr>
          <a:xfrm rot="19800000">
            <a:off x="3598275" y="3429001"/>
            <a:ext cx="4995447" cy="0"/>
          </a:xfrm>
          <a:prstGeom prst="line">
            <a:avLst/>
          </a:prstGeom>
          <a:ln w="101600">
            <a:solidFill>
              <a:srgbClr val="DE3196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59DFA3-18FD-BF21-5D44-F9AA37ACB276}"/>
              </a:ext>
            </a:extLst>
          </p:cNvPr>
          <p:cNvCxnSpPr>
            <a:cxnSpLocks/>
          </p:cNvCxnSpPr>
          <p:nvPr/>
        </p:nvCxnSpPr>
        <p:spPr>
          <a:xfrm rot="19800000">
            <a:off x="5991054" y="3014453"/>
            <a:ext cx="1645920" cy="0"/>
          </a:xfrm>
          <a:prstGeom prst="line">
            <a:avLst/>
          </a:prstGeom>
          <a:ln w="279400"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046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B60679B-856B-5E40-FC3D-9E362AF4889A}"/>
              </a:ext>
            </a:extLst>
          </p:cNvPr>
          <p:cNvSpPr/>
          <p:nvPr/>
        </p:nvSpPr>
        <p:spPr>
          <a:xfrm>
            <a:off x="3261360" y="594360"/>
            <a:ext cx="5669280" cy="5669280"/>
          </a:xfrm>
          <a:prstGeom prst="ellipse">
            <a:avLst/>
          </a:prstGeom>
          <a:solidFill>
            <a:srgbClr val="DE3196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045579-A7BD-EDC3-E755-1446A1231484}"/>
              </a:ext>
            </a:extLst>
          </p:cNvPr>
          <p:cNvCxnSpPr>
            <a:cxnSpLocks/>
          </p:cNvCxnSpPr>
          <p:nvPr/>
        </p:nvCxnSpPr>
        <p:spPr>
          <a:xfrm rot="18000000">
            <a:off x="3598276" y="3429000"/>
            <a:ext cx="4995447" cy="0"/>
          </a:xfrm>
          <a:prstGeom prst="line">
            <a:avLst/>
          </a:prstGeom>
          <a:ln w="101600">
            <a:solidFill>
              <a:srgbClr val="DE3196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59DFA3-18FD-BF21-5D44-F9AA37ACB276}"/>
              </a:ext>
            </a:extLst>
          </p:cNvPr>
          <p:cNvCxnSpPr>
            <a:cxnSpLocks/>
          </p:cNvCxnSpPr>
          <p:nvPr/>
        </p:nvCxnSpPr>
        <p:spPr>
          <a:xfrm rot="18000000">
            <a:off x="5413267" y="2235844"/>
            <a:ext cx="2743200" cy="0"/>
          </a:xfrm>
          <a:prstGeom prst="line">
            <a:avLst/>
          </a:prstGeom>
          <a:ln w="279400"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137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B60679B-856B-5E40-FC3D-9E362AF4889A}"/>
              </a:ext>
            </a:extLst>
          </p:cNvPr>
          <p:cNvSpPr/>
          <p:nvPr/>
        </p:nvSpPr>
        <p:spPr>
          <a:xfrm>
            <a:off x="3261360" y="594360"/>
            <a:ext cx="5669280" cy="5669280"/>
          </a:xfrm>
          <a:prstGeom prst="ellipse">
            <a:avLst/>
          </a:prstGeom>
          <a:solidFill>
            <a:srgbClr val="DE3196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045579-A7BD-EDC3-E755-1446A1231484}"/>
              </a:ext>
            </a:extLst>
          </p:cNvPr>
          <p:cNvCxnSpPr>
            <a:cxnSpLocks/>
          </p:cNvCxnSpPr>
          <p:nvPr/>
        </p:nvCxnSpPr>
        <p:spPr>
          <a:xfrm rot="16200000">
            <a:off x="3598276" y="3429000"/>
            <a:ext cx="4995447" cy="0"/>
          </a:xfrm>
          <a:prstGeom prst="line">
            <a:avLst/>
          </a:prstGeom>
          <a:ln w="101600">
            <a:solidFill>
              <a:srgbClr val="DE3196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59DFA3-18FD-BF21-5D44-F9AA37ACB276}"/>
              </a:ext>
            </a:extLst>
          </p:cNvPr>
          <p:cNvCxnSpPr>
            <a:cxnSpLocks/>
          </p:cNvCxnSpPr>
          <p:nvPr/>
        </p:nvCxnSpPr>
        <p:spPr>
          <a:xfrm rot="16200000">
            <a:off x="5135879" y="2462743"/>
            <a:ext cx="1920240" cy="0"/>
          </a:xfrm>
          <a:prstGeom prst="line">
            <a:avLst/>
          </a:prstGeom>
          <a:ln w="279400"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47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B60679B-856B-5E40-FC3D-9E362AF4889A}"/>
              </a:ext>
            </a:extLst>
          </p:cNvPr>
          <p:cNvSpPr/>
          <p:nvPr/>
        </p:nvSpPr>
        <p:spPr>
          <a:xfrm>
            <a:off x="3261360" y="594360"/>
            <a:ext cx="5669280" cy="5669280"/>
          </a:xfrm>
          <a:prstGeom prst="ellipse">
            <a:avLst/>
          </a:prstGeom>
          <a:solidFill>
            <a:srgbClr val="DE3196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045579-A7BD-EDC3-E755-1446A1231484}"/>
              </a:ext>
            </a:extLst>
          </p:cNvPr>
          <p:cNvCxnSpPr>
            <a:cxnSpLocks/>
          </p:cNvCxnSpPr>
          <p:nvPr/>
        </p:nvCxnSpPr>
        <p:spPr>
          <a:xfrm rot="14400000">
            <a:off x="3598276" y="3429000"/>
            <a:ext cx="4995447" cy="0"/>
          </a:xfrm>
          <a:prstGeom prst="line">
            <a:avLst/>
          </a:prstGeom>
          <a:ln w="101600">
            <a:solidFill>
              <a:srgbClr val="DE3196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59DFA3-18FD-BF21-5D44-F9AA37ACB276}"/>
              </a:ext>
            </a:extLst>
          </p:cNvPr>
          <p:cNvCxnSpPr>
            <a:cxnSpLocks/>
          </p:cNvCxnSpPr>
          <p:nvPr/>
        </p:nvCxnSpPr>
        <p:spPr>
          <a:xfrm rot="14400000">
            <a:off x="5064231" y="2829769"/>
            <a:ext cx="1371600" cy="0"/>
          </a:xfrm>
          <a:prstGeom prst="line">
            <a:avLst/>
          </a:prstGeom>
          <a:ln w="279400"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354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B60679B-856B-5E40-FC3D-9E362AF4889A}"/>
              </a:ext>
            </a:extLst>
          </p:cNvPr>
          <p:cNvSpPr/>
          <p:nvPr/>
        </p:nvSpPr>
        <p:spPr>
          <a:xfrm>
            <a:off x="3261360" y="594360"/>
            <a:ext cx="5669280" cy="5669280"/>
          </a:xfrm>
          <a:prstGeom prst="ellipse">
            <a:avLst/>
          </a:prstGeom>
          <a:solidFill>
            <a:srgbClr val="DE3196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045579-A7BD-EDC3-E755-1446A1231484}"/>
              </a:ext>
            </a:extLst>
          </p:cNvPr>
          <p:cNvCxnSpPr>
            <a:cxnSpLocks/>
          </p:cNvCxnSpPr>
          <p:nvPr/>
        </p:nvCxnSpPr>
        <p:spPr>
          <a:xfrm rot="12600000">
            <a:off x="3598276" y="3429000"/>
            <a:ext cx="4995447" cy="0"/>
          </a:xfrm>
          <a:prstGeom prst="line">
            <a:avLst/>
          </a:prstGeom>
          <a:ln w="101600">
            <a:solidFill>
              <a:srgbClr val="DE3196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59DFA3-18FD-BF21-5D44-F9AA37ACB276}"/>
              </a:ext>
            </a:extLst>
          </p:cNvPr>
          <p:cNvCxnSpPr>
            <a:cxnSpLocks/>
          </p:cNvCxnSpPr>
          <p:nvPr/>
        </p:nvCxnSpPr>
        <p:spPr>
          <a:xfrm rot="12600000">
            <a:off x="5152228" y="3174472"/>
            <a:ext cx="1005840" cy="0"/>
          </a:xfrm>
          <a:prstGeom prst="line">
            <a:avLst/>
          </a:prstGeom>
          <a:ln w="279400"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685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B60679B-856B-5E40-FC3D-9E362AF4889A}"/>
              </a:ext>
            </a:extLst>
          </p:cNvPr>
          <p:cNvSpPr/>
          <p:nvPr/>
        </p:nvSpPr>
        <p:spPr>
          <a:xfrm>
            <a:off x="3261360" y="594360"/>
            <a:ext cx="5669280" cy="5669280"/>
          </a:xfrm>
          <a:prstGeom prst="ellipse">
            <a:avLst/>
          </a:prstGeom>
          <a:solidFill>
            <a:srgbClr val="DE3196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045579-A7BD-EDC3-E755-1446A1231484}"/>
              </a:ext>
            </a:extLst>
          </p:cNvPr>
          <p:cNvCxnSpPr>
            <a:cxnSpLocks/>
          </p:cNvCxnSpPr>
          <p:nvPr/>
        </p:nvCxnSpPr>
        <p:spPr>
          <a:xfrm rot="10800000">
            <a:off x="3598276" y="3429000"/>
            <a:ext cx="4995447" cy="0"/>
          </a:xfrm>
          <a:prstGeom prst="line">
            <a:avLst/>
          </a:prstGeom>
          <a:ln w="101600">
            <a:solidFill>
              <a:srgbClr val="DE3196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59DFA3-18FD-BF21-5D44-F9AA37ACB276}"/>
              </a:ext>
            </a:extLst>
          </p:cNvPr>
          <p:cNvCxnSpPr>
            <a:cxnSpLocks/>
          </p:cNvCxnSpPr>
          <p:nvPr/>
        </p:nvCxnSpPr>
        <p:spPr>
          <a:xfrm rot="10800000">
            <a:off x="3255223" y="3429000"/>
            <a:ext cx="2834640" cy="0"/>
          </a:xfrm>
          <a:prstGeom prst="line">
            <a:avLst/>
          </a:prstGeom>
          <a:ln w="279400"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813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B60679B-856B-5E40-FC3D-9E362AF4889A}"/>
              </a:ext>
            </a:extLst>
          </p:cNvPr>
          <p:cNvSpPr/>
          <p:nvPr/>
        </p:nvSpPr>
        <p:spPr>
          <a:xfrm>
            <a:off x="3261360" y="594360"/>
            <a:ext cx="5669280" cy="5669280"/>
          </a:xfrm>
          <a:prstGeom prst="ellipse">
            <a:avLst/>
          </a:prstGeom>
          <a:solidFill>
            <a:srgbClr val="DE3196"/>
          </a:solidFill>
          <a:scene3d>
            <a:camera prst="orthographicFront">
              <a:rot lat="240000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F21AE1-7EB0-5068-FF4E-EBB6DE42A9AC}"/>
              </a:ext>
            </a:extLst>
          </p:cNvPr>
          <p:cNvGrpSpPr/>
          <p:nvPr/>
        </p:nvGrpSpPr>
        <p:grpSpPr>
          <a:xfrm>
            <a:off x="3598276" y="3429000"/>
            <a:ext cx="4995447" cy="0"/>
            <a:chOff x="3598276" y="3429000"/>
            <a:chExt cx="4995447" cy="0"/>
          </a:xfrm>
          <a:scene3d>
            <a:camera prst="orthographicFront">
              <a:rot lat="2400000" lon="0" rev="0"/>
            </a:camera>
            <a:lightRig rig="threePt" dir="t"/>
          </a:scene3d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045579-A7BD-EDC3-E755-1446A1231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98276" y="3429000"/>
              <a:ext cx="4995447" cy="0"/>
            </a:xfrm>
            <a:prstGeom prst="line">
              <a:avLst/>
            </a:prstGeom>
            <a:ln w="101600">
              <a:solidFill>
                <a:srgbClr val="DE3196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59DFA3-18FD-BF21-5D44-F9AA37ACB276}"/>
                </a:ext>
              </a:extLst>
            </p:cNvPr>
            <p:cNvCxnSpPr>
              <a:cxnSpLocks/>
            </p:cNvCxnSpPr>
            <p:nvPr/>
          </p:nvCxnSpPr>
          <p:spPr>
            <a:xfrm>
              <a:off x="6102136" y="3429000"/>
              <a:ext cx="1828800" cy="0"/>
            </a:xfrm>
            <a:prstGeom prst="line">
              <a:avLst/>
            </a:prstGeom>
            <a:ln w="279400">
              <a:solidFill>
                <a:schemeClr val="bg1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50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B60679B-856B-5E40-FC3D-9E362AF4889A}"/>
              </a:ext>
            </a:extLst>
          </p:cNvPr>
          <p:cNvSpPr/>
          <p:nvPr/>
        </p:nvSpPr>
        <p:spPr>
          <a:xfrm>
            <a:off x="3261360" y="594360"/>
            <a:ext cx="5669280" cy="5669280"/>
          </a:xfrm>
          <a:prstGeom prst="ellipse">
            <a:avLst/>
          </a:prstGeom>
          <a:solidFill>
            <a:srgbClr val="DE3196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F21AE1-7EB0-5068-FF4E-EBB6DE42A9AC}"/>
              </a:ext>
            </a:extLst>
          </p:cNvPr>
          <p:cNvGrpSpPr/>
          <p:nvPr/>
        </p:nvGrpSpPr>
        <p:grpSpPr>
          <a:xfrm rot="-3600000">
            <a:off x="3598276" y="3429000"/>
            <a:ext cx="4995447" cy="0"/>
            <a:chOff x="3598276" y="3429000"/>
            <a:chExt cx="4995447" cy="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045579-A7BD-EDC3-E755-1446A1231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98276" y="3429000"/>
              <a:ext cx="4995447" cy="0"/>
            </a:xfrm>
            <a:prstGeom prst="line">
              <a:avLst/>
            </a:prstGeom>
            <a:ln w="101600">
              <a:solidFill>
                <a:srgbClr val="DE3196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59DFA3-18FD-BF21-5D44-F9AA37ACB276}"/>
                </a:ext>
              </a:extLst>
            </p:cNvPr>
            <p:cNvCxnSpPr>
              <a:cxnSpLocks/>
            </p:cNvCxnSpPr>
            <p:nvPr/>
          </p:nvCxnSpPr>
          <p:spPr>
            <a:xfrm>
              <a:off x="6102136" y="3429000"/>
              <a:ext cx="2491587" cy="0"/>
            </a:xfrm>
            <a:prstGeom prst="line">
              <a:avLst/>
            </a:prstGeom>
            <a:ln w="279400"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88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B60679B-856B-5E40-FC3D-9E362AF4889A}"/>
              </a:ext>
            </a:extLst>
          </p:cNvPr>
          <p:cNvSpPr/>
          <p:nvPr/>
        </p:nvSpPr>
        <p:spPr>
          <a:xfrm>
            <a:off x="3261360" y="594360"/>
            <a:ext cx="5669280" cy="5669280"/>
          </a:xfrm>
          <a:prstGeom prst="ellipse">
            <a:avLst/>
          </a:prstGeom>
          <a:solidFill>
            <a:srgbClr val="DE3196"/>
          </a:solidFill>
          <a:scene3d>
            <a:camera prst="orthographicFront">
              <a:rot lat="240000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045579-A7BD-EDC3-E755-1446A1231484}"/>
              </a:ext>
            </a:extLst>
          </p:cNvPr>
          <p:cNvCxnSpPr>
            <a:cxnSpLocks/>
          </p:cNvCxnSpPr>
          <p:nvPr/>
        </p:nvCxnSpPr>
        <p:spPr>
          <a:xfrm rot="19800000">
            <a:off x="3598275" y="3429001"/>
            <a:ext cx="4995447" cy="0"/>
          </a:xfrm>
          <a:prstGeom prst="line">
            <a:avLst/>
          </a:prstGeom>
          <a:ln w="101600">
            <a:solidFill>
              <a:srgbClr val="DE3196"/>
            </a:solidFill>
          </a:ln>
          <a:scene3d>
            <a:camera prst="orthographicFront">
              <a:rot lat="2400000" lon="0" rev="0"/>
            </a:camera>
            <a:lightRig rig="threePt" dir="t"/>
          </a:scene3d>
          <a:sp3d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59DFA3-18FD-BF21-5D44-F9AA37ACB276}"/>
              </a:ext>
            </a:extLst>
          </p:cNvPr>
          <p:cNvCxnSpPr>
            <a:cxnSpLocks/>
          </p:cNvCxnSpPr>
          <p:nvPr/>
        </p:nvCxnSpPr>
        <p:spPr>
          <a:xfrm rot="19800000">
            <a:off x="5991054" y="3014453"/>
            <a:ext cx="1645920" cy="0"/>
          </a:xfrm>
          <a:prstGeom prst="line">
            <a:avLst/>
          </a:prstGeom>
          <a:ln w="279400">
            <a:solidFill>
              <a:schemeClr val="bg1"/>
            </a:solidFill>
          </a:ln>
          <a:scene3d>
            <a:camera prst="orthographicFront">
              <a:rot lat="2400000" lon="0" rev="0"/>
            </a:camera>
            <a:lightRig rig="threePt" dir="t"/>
          </a:scene3d>
          <a:sp3d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544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9BC761-C1BC-5C56-8501-CAB18F57AB77}"/>
              </a:ext>
            </a:extLst>
          </p:cNvPr>
          <p:cNvGrpSpPr/>
          <p:nvPr/>
        </p:nvGrpSpPr>
        <p:grpSpPr>
          <a:xfrm>
            <a:off x="3261360" y="594360"/>
            <a:ext cx="5669280" cy="5669280"/>
            <a:chOff x="3261360" y="594360"/>
            <a:chExt cx="5669280" cy="5669280"/>
          </a:xfrm>
          <a:scene3d>
            <a:camera prst="orthographicFront">
              <a:rot lat="24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045579-A7BD-EDC3-E755-1446A1231484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598276" y="3429000"/>
              <a:ext cx="4995447" cy="0"/>
            </a:xfrm>
            <a:prstGeom prst="line">
              <a:avLst/>
            </a:prstGeom>
            <a:ln w="101600">
              <a:solidFill>
                <a:srgbClr val="DE3196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59DFA3-18FD-BF21-5D44-F9AA37ACB27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527567" y="2433819"/>
              <a:ext cx="2286000" cy="0"/>
            </a:xfrm>
            <a:prstGeom prst="line">
              <a:avLst/>
            </a:prstGeom>
            <a:ln w="279400">
              <a:solidFill>
                <a:schemeClr val="bg1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831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0D9630-A91A-E3A8-BADC-6B9675A4A648}"/>
              </a:ext>
            </a:extLst>
          </p:cNvPr>
          <p:cNvGrpSpPr/>
          <p:nvPr/>
        </p:nvGrpSpPr>
        <p:grpSpPr>
          <a:xfrm>
            <a:off x="3261360" y="594360"/>
            <a:ext cx="5669280" cy="5669280"/>
            <a:chOff x="3261360" y="594360"/>
            <a:chExt cx="5669280" cy="5669280"/>
          </a:xfrm>
          <a:scene3d>
            <a:camera prst="orthographicFront">
              <a:rot lat="24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045579-A7BD-EDC3-E755-1446A123148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98276" y="3429000"/>
              <a:ext cx="4995447" cy="0"/>
            </a:xfrm>
            <a:prstGeom prst="line">
              <a:avLst/>
            </a:prstGeom>
            <a:ln w="101600">
              <a:solidFill>
                <a:srgbClr val="DE3196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59DFA3-18FD-BF21-5D44-F9AA37ACB2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35879" y="2462743"/>
              <a:ext cx="1920240" cy="0"/>
            </a:xfrm>
            <a:prstGeom prst="line">
              <a:avLst/>
            </a:prstGeom>
            <a:ln w="279400">
              <a:solidFill>
                <a:schemeClr val="bg1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8168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EEB619-9BDE-31B1-C0B1-B35C39071CE6}"/>
              </a:ext>
            </a:extLst>
          </p:cNvPr>
          <p:cNvGrpSpPr/>
          <p:nvPr/>
        </p:nvGrpSpPr>
        <p:grpSpPr>
          <a:xfrm>
            <a:off x="3261360" y="594360"/>
            <a:ext cx="5669280" cy="5669280"/>
            <a:chOff x="3261360" y="594360"/>
            <a:chExt cx="5669280" cy="5669280"/>
          </a:xfrm>
          <a:scene3d>
            <a:camera prst="orthographicFront">
              <a:rot lat="24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045579-A7BD-EDC3-E755-1446A1231484}"/>
                </a:ext>
              </a:extLst>
            </p:cNvPr>
            <p:cNvCxnSpPr>
              <a:cxnSpLocks/>
            </p:cNvCxnSpPr>
            <p:nvPr/>
          </p:nvCxnSpPr>
          <p:spPr>
            <a:xfrm rot="14400000">
              <a:off x="3598276" y="3429000"/>
              <a:ext cx="4995447" cy="0"/>
            </a:xfrm>
            <a:prstGeom prst="line">
              <a:avLst/>
            </a:prstGeom>
            <a:ln w="101600">
              <a:solidFill>
                <a:srgbClr val="DE3196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59DFA3-18FD-BF21-5D44-F9AA37ACB276}"/>
                </a:ext>
              </a:extLst>
            </p:cNvPr>
            <p:cNvCxnSpPr>
              <a:cxnSpLocks/>
            </p:cNvCxnSpPr>
            <p:nvPr/>
          </p:nvCxnSpPr>
          <p:spPr>
            <a:xfrm rot="14400000">
              <a:off x="5064231" y="2829769"/>
              <a:ext cx="1371600" cy="0"/>
            </a:xfrm>
            <a:prstGeom prst="line">
              <a:avLst/>
            </a:prstGeom>
            <a:ln w="279400">
              <a:solidFill>
                <a:schemeClr val="bg1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8124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FC1C70-3F76-CD33-2CF3-075ACD103900}"/>
              </a:ext>
            </a:extLst>
          </p:cNvPr>
          <p:cNvGrpSpPr/>
          <p:nvPr/>
        </p:nvGrpSpPr>
        <p:grpSpPr>
          <a:xfrm>
            <a:off x="3261360" y="594360"/>
            <a:ext cx="5669280" cy="5669280"/>
            <a:chOff x="3261360" y="594360"/>
            <a:chExt cx="5669280" cy="5669280"/>
          </a:xfrm>
          <a:scene3d>
            <a:camera prst="orthographicFront">
              <a:rot lat="24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045579-A7BD-EDC3-E755-1446A1231484}"/>
                </a:ext>
              </a:extLst>
            </p:cNvPr>
            <p:cNvCxnSpPr>
              <a:cxnSpLocks/>
            </p:cNvCxnSpPr>
            <p:nvPr/>
          </p:nvCxnSpPr>
          <p:spPr>
            <a:xfrm rot="12600000">
              <a:off x="3598276" y="3429000"/>
              <a:ext cx="4995447" cy="0"/>
            </a:xfrm>
            <a:prstGeom prst="line">
              <a:avLst/>
            </a:prstGeom>
            <a:ln w="101600">
              <a:solidFill>
                <a:srgbClr val="DE3196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59DFA3-18FD-BF21-5D44-F9AA37ACB276}"/>
                </a:ext>
              </a:extLst>
            </p:cNvPr>
            <p:cNvCxnSpPr>
              <a:cxnSpLocks/>
            </p:cNvCxnSpPr>
            <p:nvPr/>
          </p:nvCxnSpPr>
          <p:spPr>
            <a:xfrm rot="12600000">
              <a:off x="5152228" y="3174472"/>
              <a:ext cx="1005840" cy="0"/>
            </a:xfrm>
            <a:prstGeom prst="line">
              <a:avLst/>
            </a:prstGeom>
            <a:ln w="279400">
              <a:solidFill>
                <a:schemeClr val="bg1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263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7F81EE7-3AA0-778A-AFA2-FDBE8E91A762}"/>
              </a:ext>
            </a:extLst>
          </p:cNvPr>
          <p:cNvGrpSpPr/>
          <p:nvPr/>
        </p:nvGrpSpPr>
        <p:grpSpPr>
          <a:xfrm>
            <a:off x="3255223" y="594360"/>
            <a:ext cx="5675417" cy="5669280"/>
            <a:chOff x="3255223" y="594360"/>
            <a:chExt cx="5675417" cy="5669280"/>
          </a:xfrm>
          <a:scene3d>
            <a:camera prst="orthographicFront">
              <a:rot lat="24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045579-A7BD-EDC3-E755-1446A123148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98276" y="3429000"/>
              <a:ext cx="4995447" cy="0"/>
            </a:xfrm>
            <a:prstGeom prst="line">
              <a:avLst/>
            </a:prstGeom>
            <a:ln w="101600">
              <a:solidFill>
                <a:srgbClr val="DE3196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59DFA3-18FD-BF21-5D44-F9AA37ACB27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55223" y="3429000"/>
              <a:ext cx="2834640" cy="0"/>
            </a:xfrm>
            <a:prstGeom prst="line">
              <a:avLst/>
            </a:prstGeom>
            <a:ln w="279400">
              <a:solidFill>
                <a:schemeClr val="bg1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4925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B60679B-856B-5E40-FC3D-9E362AF4889A}"/>
              </a:ext>
            </a:extLst>
          </p:cNvPr>
          <p:cNvSpPr/>
          <p:nvPr/>
        </p:nvSpPr>
        <p:spPr>
          <a:xfrm>
            <a:off x="3261360" y="594360"/>
            <a:ext cx="5669280" cy="5669280"/>
          </a:xfrm>
          <a:prstGeom prst="ellipse">
            <a:avLst/>
          </a:prstGeom>
          <a:solidFill>
            <a:srgbClr val="DE3196"/>
          </a:solidFill>
          <a:scene3d>
            <a:camera prst="orthographicFront">
              <a:rot lat="420000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F21AE1-7EB0-5068-FF4E-EBB6DE42A9AC}"/>
              </a:ext>
            </a:extLst>
          </p:cNvPr>
          <p:cNvGrpSpPr/>
          <p:nvPr/>
        </p:nvGrpSpPr>
        <p:grpSpPr>
          <a:xfrm>
            <a:off x="3598276" y="3429000"/>
            <a:ext cx="4995447" cy="0"/>
            <a:chOff x="3598276" y="3429000"/>
            <a:chExt cx="4995447" cy="0"/>
          </a:xfrm>
          <a:scene3d>
            <a:camera prst="orthographicFront">
              <a:rot lat="2400000" lon="0" rev="0"/>
            </a:camera>
            <a:lightRig rig="threePt" dir="t"/>
          </a:scene3d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045579-A7BD-EDC3-E755-1446A1231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98276" y="3429000"/>
              <a:ext cx="4995447" cy="0"/>
            </a:xfrm>
            <a:prstGeom prst="line">
              <a:avLst/>
            </a:prstGeom>
            <a:ln w="101600">
              <a:solidFill>
                <a:srgbClr val="DE3196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59DFA3-18FD-BF21-5D44-F9AA37ACB276}"/>
                </a:ext>
              </a:extLst>
            </p:cNvPr>
            <p:cNvCxnSpPr>
              <a:cxnSpLocks/>
            </p:cNvCxnSpPr>
            <p:nvPr/>
          </p:nvCxnSpPr>
          <p:spPr>
            <a:xfrm>
              <a:off x="6102136" y="3429000"/>
              <a:ext cx="1828800" cy="0"/>
            </a:xfrm>
            <a:prstGeom prst="line">
              <a:avLst/>
            </a:prstGeom>
            <a:ln w="279400">
              <a:solidFill>
                <a:schemeClr val="bg1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3800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F1738E-A7C7-AC13-D220-157514C6AD80}"/>
              </a:ext>
            </a:extLst>
          </p:cNvPr>
          <p:cNvGrpSpPr/>
          <p:nvPr/>
        </p:nvGrpSpPr>
        <p:grpSpPr>
          <a:xfrm>
            <a:off x="3261360" y="594360"/>
            <a:ext cx="5669280" cy="5669280"/>
            <a:chOff x="3261360" y="594360"/>
            <a:chExt cx="5669280" cy="5669280"/>
          </a:xfrm>
          <a:scene3d>
            <a:camera prst="orthographicFront">
              <a:rot lat="42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045579-A7BD-EDC3-E755-1446A1231484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3598275" y="3429001"/>
              <a:ext cx="4995447" cy="0"/>
            </a:xfrm>
            <a:prstGeom prst="line">
              <a:avLst/>
            </a:prstGeom>
            <a:ln w="101600">
              <a:solidFill>
                <a:srgbClr val="DE3196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59DFA3-18FD-BF21-5D44-F9AA37ACB276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5991054" y="3014453"/>
              <a:ext cx="1645920" cy="0"/>
            </a:xfrm>
            <a:prstGeom prst="line">
              <a:avLst/>
            </a:prstGeom>
            <a:ln w="279400">
              <a:solidFill>
                <a:schemeClr val="bg1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548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9BC761-C1BC-5C56-8501-CAB18F57AB77}"/>
              </a:ext>
            </a:extLst>
          </p:cNvPr>
          <p:cNvGrpSpPr/>
          <p:nvPr/>
        </p:nvGrpSpPr>
        <p:grpSpPr>
          <a:xfrm>
            <a:off x="3261360" y="594360"/>
            <a:ext cx="5669280" cy="5669280"/>
            <a:chOff x="3261360" y="594360"/>
            <a:chExt cx="5669280" cy="5669280"/>
          </a:xfrm>
          <a:scene3d>
            <a:camera prst="orthographicFront">
              <a:rot lat="42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045579-A7BD-EDC3-E755-1446A1231484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598276" y="3429000"/>
              <a:ext cx="4995447" cy="0"/>
            </a:xfrm>
            <a:prstGeom prst="line">
              <a:avLst/>
            </a:prstGeom>
            <a:ln w="101600">
              <a:solidFill>
                <a:srgbClr val="DE3196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59DFA3-18FD-BF21-5D44-F9AA37ACB27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527567" y="2433819"/>
              <a:ext cx="2286000" cy="0"/>
            </a:xfrm>
            <a:prstGeom prst="line">
              <a:avLst/>
            </a:prstGeom>
            <a:ln w="279400">
              <a:solidFill>
                <a:schemeClr val="bg1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1825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0D9630-A91A-E3A8-BADC-6B9675A4A648}"/>
              </a:ext>
            </a:extLst>
          </p:cNvPr>
          <p:cNvGrpSpPr/>
          <p:nvPr/>
        </p:nvGrpSpPr>
        <p:grpSpPr>
          <a:xfrm>
            <a:off x="3261360" y="594360"/>
            <a:ext cx="5669280" cy="5669280"/>
            <a:chOff x="3261360" y="594360"/>
            <a:chExt cx="5669280" cy="5669280"/>
          </a:xfrm>
          <a:scene3d>
            <a:camera prst="orthographicFront">
              <a:rot lat="42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045579-A7BD-EDC3-E755-1446A123148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98276" y="3429000"/>
              <a:ext cx="4995447" cy="0"/>
            </a:xfrm>
            <a:prstGeom prst="line">
              <a:avLst/>
            </a:prstGeom>
            <a:ln w="101600">
              <a:solidFill>
                <a:srgbClr val="DE3196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59DFA3-18FD-BF21-5D44-F9AA37ACB2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35879" y="2462743"/>
              <a:ext cx="1920240" cy="0"/>
            </a:xfrm>
            <a:prstGeom prst="line">
              <a:avLst/>
            </a:prstGeom>
            <a:ln w="279400">
              <a:solidFill>
                <a:schemeClr val="bg1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611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B60679B-856B-5E40-FC3D-9E362AF4889A}"/>
              </a:ext>
            </a:extLst>
          </p:cNvPr>
          <p:cNvSpPr/>
          <p:nvPr/>
        </p:nvSpPr>
        <p:spPr>
          <a:xfrm>
            <a:off x="3261360" y="594360"/>
            <a:ext cx="5669280" cy="5669280"/>
          </a:xfrm>
          <a:prstGeom prst="ellipse">
            <a:avLst/>
          </a:prstGeom>
          <a:solidFill>
            <a:srgbClr val="DE3196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F21AE1-7EB0-5068-FF4E-EBB6DE42A9AC}"/>
              </a:ext>
            </a:extLst>
          </p:cNvPr>
          <p:cNvGrpSpPr/>
          <p:nvPr/>
        </p:nvGrpSpPr>
        <p:grpSpPr>
          <a:xfrm rot="-5400000">
            <a:off x="3598276" y="3429000"/>
            <a:ext cx="4995447" cy="0"/>
            <a:chOff x="3598276" y="3429000"/>
            <a:chExt cx="4995447" cy="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045579-A7BD-EDC3-E755-1446A1231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98276" y="3429000"/>
              <a:ext cx="4995447" cy="0"/>
            </a:xfrm>
            <a:prstGeom prst="line">
              <a:avLst/>
            </a:prstGeom>
            <a:ln w="101600">
              <a:solidFill>
                <a:srgbClr val="DE3196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59DFA3-18FD-BF21-5D44-F9AA37ACB276}"/>
                </a:ext>
              </a:extLst>
            </p:cNvPr>
            <p:cNvCxnSpPr>
              <a:cxnSpLocks/>
            </p:cNvCxnSpPr>
            <p:nvPr/>
          </p:nvCxnSpPr>
          <p:spPr>
            <a:xfrm>
              <a:off x="6102136" y="3429000"/>
              <a:ext cx="2491587" cy="0"/>
            </a:xfrm>
            <a:prstGeom prst="line">
              <a:avLst/>
            </a:prstGeom>
            <a:ln w="279400"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5539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EEB619-9BDE-31B1-C0B1-B35C39071CE6}"/>
              </a:ext>
            </a:extLst>
          </p:cNvPr>
          <p:cNvGrpSpPr/>
          <p:nvPr/>
        </p:nvGrpSpPr>
        <p:grpSpPr>
          <a:xfrm>
            <a:off x="3261360" y="594360"/>
            <a:ext cx="5669280" cy="5669280"/>
            <a:chOff x="3261360" y="594360"/>
            <a:chExt cx="5669280" cy="5669280"/>
          </a:xfrm>
          <a:scene3d>
            <a:camera prst="orthographicFront">
              <a:rot lat="42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045579-A7BD-EDC3-E755-1446A1231484}"/>
                </a:ext>
              </a:extLst>
            </p:cNvPr>
            <p:cNvCxnSpPr>
              <a:cxnSpLocks/>
            </p:cNvCxnSpPr>
            <p:nvPr/>
          </p:nvCxnSpPr>
          <p:spPr>
            <a:xfrm rot="14400000">
              <a:off x="3598276" y="3429000"/>
              <a:ext cx="4995447" cy="0"/>
            </a:xfrm>
            <a:prstGeom prst="line">
              <a:avLst/>
            </a:prstGeom>
            <a:ln w="101600">
              <a:solidFill>
                <a:srgbClr val="DE3196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59DFA3-18FD-BF21-5D44-F9AA37ACB276}"/>
                </a:ext>
              </a:extLst>
            </p:cNvPr>
            <p:cNvCxnSpPr>
              <a:cxnSpLocks/>
            </p:cNvCxnSpPr>
            <p:nvPr/>
          </p:nvCxnSpPr>
          <p:spPr>
            <a:xfrm rot="14400000">
              <a:off x="5064231" y="2829769"/>
              <a:ext cx="1371600" cy="0"/>
            </a:xfrm>
            <a:prstGeom prst="line">
              <a:avLst/>
            </a:prstGeom>
            <a:ln w="279400">
              <a:solidFill>
                <a:schemeClr val="bg1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974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FC1C70-3F76-CD33-2CF3-075ACD103900}"/>
              </a:ext>
            </a:extLst>
          </p:cNvPr>
          <p:cNvGrpSpPr/>
          <p:nvPr/>
        </p:nvGrpSpPr>
        <p:grpSpPr>
          <a:xfrm>
            <a:off x="3261360" y="594360"/>
            <a:ext cx="5669280" cy="5669280"/>
            <a:chOff x="3261360" y="594360"/>
            <a:chExt cx="5669280" cy="5669280"/>
          </a:xfrm>
          <a:scene3d>
            <a:camera prst="orthographicFront">
              <a:rot lat="42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045579-A7BD-EDC3-E755-1446A1231484}"/>
                </a:ext>
              </a:extLst>
            </p:cNvPr>
            <p:cNvCxnSpPr>
              <a:cxnSpLocks/>
            </p:cNvCxnSpPr>
            <p:nvPr/>
          </p:nvCxnSpPr>
          <p:spPr>
            <a:xfrm rot="12600000">
              <a:off x="3598276" y="3429000"/>
              <a:ext cx="4995447" cy="0"/>
            </a:xfrm>
            <a:prstGeom prst="line">
              <a:avLst/>
            </a:prstGeom>
            <a:ln w="101600">
              <a:solidFill>
                <a:srgbClr val="DE3196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59DFA3-18FD-BF21-5D44-F9AA37ACB276}"/>
                </a:ext>
              </a:extLst>
            </p:cNvPr>
            <p:cNvCxnSpPr>
              <a:cxnSpLocks/>
            </p:cNvCxnSpPr>
            <p:nvPr/>
          </p:nvCxnSpPr>
          <p:spPr>
            <a:xfrm rot="12600000">
              <a:off x="5152228" y="3174472"/>
              <a:ext cx="1005840" cy="0"/>
            </a:xfrm>
            <a:prstGeom prst="line">
              <a:avLst/>
            </a:prstGeom>
            <a:ln w="279400">
              <a:solidFill>
                <a:schemeClr val="bg1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280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7F81EE7-3AA0-778A-AFA2-FDBE8E91A762}"/>
              </a:ext>
            </a:extLst>
          </p:cNvPr>
          <p:cNvGrpSpPr/>
          <p:nvPr/>
        </p:nvGrpSpPr>
        <p:grpSpPr>
          <a:xfrm>
            <a:off x="3255223" y="594360"/>
            <a:ext cx="5675417" cy="5669280"/>
            <a:chOff x="3255223" y="594360"/>
            <a:chExt cx="5675417" cy="5669280"/>
          </a:xfrm>
          <a:scene3d>
            <a:camera prst="orthographicFront">
              <a:rot lat="42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045579-A7BD-EDC3-E755-1446A123148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98276" y="3429000"/>
              <a:ext cx="4995447" cy="0"/>
            </a:xfrm>
            <a:prstGeom prst="line">
              <a:avLst/>
            </a:prstGeom>
            <a:ln w="101600">
              <a:solidFill>
                <a:srgbClr val="DE3196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59DFA3-18FD-BF21-5D44-F9AA37ACB27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55223" y="3429000"/>
              <a:ext cx="2834640" cy="0"/>
            </a:xfrm>
            <a:prstGeom prst="line">
              <a:avLst/>
            </a:prstGeom>
            <a:ln w="279400">
              <a:solidFill>
                <a:schemeClr val="bg1"/>
              </a:solidFill>
            </a:ln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55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B60679B-856B-5E40-FC3D-9E362AF4889A}"/>
              </a:ext>
            </a:extLst>
          </p:cNvPr>
          <p:cNvSpPr/>
          <p:nvPr/>
        </p:nvSpPr>
        <p:spPr>
          <a:xfrm>
            <a:off x="3261360" y="594360"/>
            <a:ext cx="5669280" cy="5669280"/>
          </a:xfrm>
          <a:prstGeom prst="ellipse">
            <a:avLst/>
          </a:prstGeom>
          <a:solidFill>
            <a:srgbClr val="DE3196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F21AE1-7EB0-5068-FF4E-EBB6DE42A9AC}"/>
              </a:ext>
            </a:extLst>
          </p:cNvPr>
          <p:cNvGrpSpPr/>
          <p:nvPr/>
        </p:nvGrpSpPr>
        <p:grpSpPr>
          <a:xfrm rot="-7200000">
            <a:off x="3598276" y="3429000"/>
            <a:ext cx="4995447" cy="0"/>
            <a:chOff x="3598276" y="3429000"/>
            <a:chExt cx="4995447" cy="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045579-A7BD-EDC3-E755-1446A1231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98276" y="3429000"/>
              <a:ext cx="4995447" cy="0"/>
            </a:xfrm>
            <a:prstGeom prst="line">
              <a:avLst/>
            </a:prstGeom>
            <a:ln w="101600">
              <a:solidFill>
                <a:srgbClr val="DE3196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59DFA3-18FD-BF21-5D44-F9AA37ACB276}"/>
                </a:ext>
              </a:extLst>
            </p:cNvPr>
            <p:cNvCxnSpPr>
              <a:cxnSpLocks/>
            </p:cNvCxnSpPr>
            <p:nvPr/>
          </p:nvCxnSpPr>
          <p:spPr>
            <a:xfrm>
              <a:off x="6102136" y="3429000"/>
              <a:ext cx="2491587" cy="0"/>
            </a:xfrm>
            <a:prstGeom prst="line">
              <a:avLst/>
            </a:prstGeom>
            <a:ln w="279400"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64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B60679B-856B-5E40-FC3D-9E362AF4889A}"/>
              </a:ext>
            </a:extLst>
          </p:cNvPr>
          <p:cNvSpPr/>
          <p:nvPr/>
        </p:nvSpPr>
        <p:spPr>
          <a:xfrm>
            <a:off x="3261360" y="594360"/>
            <a:ext cx="5669280" cy="5669280"/>
          </a:xfrm>
          <a:prstGeom prst="ellipse">
            <a:avLst/>
          </a:prstGeom>
          <a:solidFill>
            <a:srgbClr val="DE3196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F21AE1-7EB0-5068-FF4E-EBB6DE42A9AC}"/>
              </a:ext>
            </a:extLst>
          </p:cNvPr>
          <p:cNvGrpSpPr/>
          <p:nvPr/>
        </p:nvGrpSpPr>
        <p:grpSpPr>
          <a:xfrm rot="-9000000">
            <a:off x="3598276" y="3429000"/>
            <a:ext cx="4995447" cy="0"/>
            <a:chOff x="3598276" y="3429000"/>
            <a:chExt cx="4995447" cy="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045579-A7BD-EDC3-E755-1446A1231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98276" y="3429000"/>
              <a:ext cx="4995447" cy="0"/>
            </a:xfrm>
            <a:prstGeom prst="line">
              <a:avLst/>
            </a:prstGeom>
            <a:ln w="101600">
              <a:solidFill>
                <a:srgbClr val="DE3196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59DFA3-18FD-BF21-5D44-F9AA37ACB276}"/>
                </a:ext>
              </a:extLst>
            </p:cNvPr>
            <p:cNvCxnSpPr>
              <a:cxnSpLocks/>
            </p:cNvCxnSpPr>
            <p:nvPr/>
          </p:nvCxnSpPr>
          <p:spPr>
            <a:xfrm>
              <a:off x="6102136" y="3429000"/>
              <a:ext cx="2491587" cy="0"/>
            </a:xfrm>
            <a:prstGeom prst="line">
              <a:avLst/>
            </a:prstGeom>
            <a:ln w="279400"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984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B60679B-856B-5E40-FC3D-9E362AF4889A}"/>
              </a:ext>
            </a:extLst>
          </p:cNvPr>
          <p:cNvSpPr/>
          <p:nvPr/>
        </p:nvSpPr>
        <p:spPr>
          <a:xfrm>
            <a:off x="3261360" y="594360"/>
            <a:ext cx="5669280" cy="5669280"/>
          </a:xfrm>
          <a:prstGeom prst="ellipse">
            <a:avLst/>
          </a:prstGeom>
          <a:solidFill>
            <a:srgbClr val="DE3196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F21AE1-7EB0-5068-FF4E-EBB6DE42A9AC}"/>
              </a:ext>
            </a:extLst>
          </p:cNvPr>
          <p:cNvGrpSpPr/>
          <p:nvPr/>
        </p:nvGrpSpPr>
        <p:grpSpPr>
          <a:xfrm rot="10800000">
            <a:off x="3598276" y="3429000"/>
            <a:ext cx="4995447" cy="0"/>
            <a:chOff x="3598276" y="3429000"/>
            <a:chExt cx="4995447" cy="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045579-A7BD-EDC3-E755-1446A1231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98276" y="3429000"/>
              <a:ext cx="4995447" cy="0"/>
            </a:xfrm>
            <a:prstGeom prst="line">
              <a:avLst/>
            </a:prstGeom>
            <a:ln w="101600">
              <a:solidFill>
                <a:srgbClr val="DE3196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59DFA3-18FD-BF21-5D44-F9AA37ACB276}"/>
                </a:ext>
              </a:extLst>
            </p:cNvPr>
            <p:cNvCxnSpPr>
              <a:cxnSpLocks/>
            </p:cNvCxnSpPr>
            <p:nvPr/>
          </p:nvCxnSpPr>
          <p:spPr>
            <a:xfrm>
              <a:off x="6102136" y="3429000"/>
              <a:ext cx="2491587" cy="0"/>
            </a:xfrm>
            <a:prstGeom prst="line">
              <a:avLst/>
            </a:prstGeom>
            <a:ln w="279400"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407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5C9FE5-C864-AFB7-0C11-D1D4BA07FE39}"/>
              </a:ext>
            </a:extLst>
          </p:cNvPr>
          <p:cNvGrpSpPr/>
          <p:nvPr/>
        </p:nvGrpSpPr>
        <p:grpSpPr>
          <a:xfrm>
            <a:off x="3261360" y="594360"/>
            <a:ext cx="5669280" cy="5669280"/>
            <a:chOff x="3261360" y="594360"/>
            <a:chExt cx="5669280" cy="5669280"/>
          </a:xfrm>
          <a:scene3d>
            <a:camera prst="orthographicFront">
              <a:rot lat="24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9F21AE1-7EB0-5068-FF4E-EBB6DE42A9AC}"/>
                </a:ext>
              </a:extLst>
            </p:cNvPr>
            <p:cNvGrpSpPr/>
            <p:nvPr/>
          </p:nvGrpSpPr>
          <p:grpSpPr>
            <a:xfrm>
              <a:off x="3598276" y="3429000"/>
              <a:ext cx="4995447" cy="0"/>
              <a:chOff x="3598276" y="3429000"/>
              <a:chExt cx="4995447" cy="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D045579-A7BD-EDC3-E755-1446A1231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276" y="3429000"/>
                <a:ext cx="4995447" cy="0"/>
              </a:xfrm>
              <a:prstGeom prst="line">
                <a:avLst/>
              </a:prstGeom>
              <a:ln w="101600">
                <a:solidFill>
                  <a:srgbClr val="DE3196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359DFA3-18FD-BF21-5D44-F9AA37ACB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2136" y="3429000"/>
                <a:ext cx="2491587" cy="0"/>
              </a:xfrm>
              <a:prstGeom prst="line">
                <a:avLst/>
              </a:prstGeom>
              <a:ln w="279400">
                <a:solidFill>
                  <a:schemeClr val="bg1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099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EE9A2D-D62D-0445-C35C-FFA4D358BF46}"/>
              </a:ext>
            </a:extLst>
          </p:cNvPr>
          <p:cNvGrpSpPr/>
          <p:nvPr/>
        </p:nvGrpSpPr>
        <p:grpSpPr>
          <a:xfrm>
            <a:off x="3261360" y="594360"/>
            <a:ext cx="5669280" cy="5669280"/>
            <a:chOff x="3261360" y="594360"/>
            <a:chExt cx="5669280" cy="5669280"/>
          </a:xfrm>
          <a:scene3d>
            <a:camera prst="orthographicFront">
              <a:rot lat="2400000" lon="0" rev="0"/>
            </a:camera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0679B-856B-5E40-FC3D-9E362AF4889A}"/>
                </a:ext>
              </a:extLst>
            </p:cNvPr>
            <p:cNvSpPr/>
            <p:nvPr/>
          </p:nvSpPr>
          <p:spPr>
            <a:xfrm>
              <a:off x="3261360" y="594360"/>
              <a:ext cx="5669280" cy="5669280"/>
            </a:xfrm>
            <a:prstGeom prst="ellipse">
              <a:avLst/>
            </a:prstGeom>
            <a:solidFill>
              <a:srgbClr val="DE31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9F21AE1-7EB0-5068-FF4E-EBB6DE42A9AC}"/>
                </a:ext>
              </a:extLst>
            </p:cNvPr>
            <p:cNvGrpSpPr/>
            <p:nvPr/>
          </p:nvGrpSpPr>
          <p:grpSpPr>
            <a:xfrm rot="-1800000">
              <a:off x="3598276" y="3429000"/>
              <a:ext cx="4995447" cy="0"/>
              <a:chOff x="3598276" y="3429000"/>
              <a:chExt cx="4995447" cy="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D045579-A7BD-EDC3-E755-1446A1231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276" y="3429000"/>
                <a:ext cx="4995447" cy="0"/>
              </a:xfrm>
              <a:prstGeom prst="line">
                <a:avLst/>
              </a:prstGeom>
              <a:ln w="101600">
                <a:solidFill>
                  <a:srgbClr val="DE3196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359DFA3-18FD-BF21-5D44-F9AA37ACB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2136" y="3429000"/>
                <a:ext cx="2491587" cy="0"/>
              </a:xfrm>
              <a:prstGeom prst="line">
                <a:avLst/>
              </a:prstGeom>
              <a:ln w="279400">
                <a:solidFill>
                  <a:schemeClr val="bg1"/>
                </a:solidFill>
              </a:ln>
              <a:sp3d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2911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</TotalTime>
  <Words>0</Words>
  <Application>Microsoft Office PowerPoint</Application>
  <PresentationFormat>Widescreen</PresentationFormat>
  <Paragraphs>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Moaaz H Fayumy</dc:creator>
  <cp:lastModifiedBy>Moaaz H Fayumy</cp:lastModifiedBy>
  <cp:revision>1</cp:revision>
  <dcterms:created xsi:type="dcterms:W3CDTF">2023-10-31T00:25:07Z</dcterms:created>
  <dcterms:modified xsi:type="dcterms:W3CDTF">2023-10-31T01:48:01Z</dcterms:modified>
</cp:coreProperties>
</file>