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67" r:id="rId5"/>
    <p:sldId id="269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114" y="13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Grant Hartley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collection of data values, the relationship among them and the operations that can be applied to them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table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437B2-F4E0-185B-D596-01F057C8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table is a data structure that is used to store data in key/value pairs</a:t>
            </a:r>
          </a:p>
          <a:p>
            <a:r>
              <a:rPr lang="en-US" dirty="0"/>
              <a:t>It uses a “hash” to computer an index to into an array in which to read or write to said element</a:t>
            </a:r>
          </a:p>
          <a:p>
            <a:r>
              <a:rPr lang="en-US" dirty="0"/>
              <a:t>By using a good has function, time required to search for an element in a hash table is constant... Also known as O(1) using Big O Notation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it solve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2323863"/>
          </a:xfrm>
        </p:spPr>
        <p:txBody>
          <a:bodyPr/>
          <a:lstStyle/>
          <a:p>
            <a:r>
              <a:rPr lang="en-US" dirty="0"/>
              <a:t>Linear search (brute-force)</a:t>
            </a:r>
            <a:endParaRPr dirty="0"/>
          </a:p>
          <a:p>
            <a:r>
              <a:rPr lang="en-US" dirty="0"/>
              <a:t>Constant time is going directly to the array’s index with no overhead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17C8F2-2E19-41C9-756B-1742EEDF97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3929586"/>
              </p:ext>
            </p:extLst>
          </p:nvPr>
        </p:nvGraphicFramePr>
        <p:xfrm>
          <a:off x="6477000" y="2209800"/>
          <a:ext cx="4800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499565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4998711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3620751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917813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6835136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068466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548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5D75AA-5DA9-BF79-00CA-1A26A5BD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02375"/>
              </p:ext>
            </p:extLst>
          </p:nvPr>
        </p:nvGraphicFramePr>
        <p:xfrm>
          <a:off x="6477000" y="2707005"/>
          <a:ext cx="480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41797184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66664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8699779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235482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38704987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3356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849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C0CBE0-ED4F-ADF5-99C9-9262A87269D5}"/>
              </a:ext>
            </a:extLst>
          </p:cNvPr>
          <p:cNvSpPr txBox="1"/>
          <p:nvPr/>
        </p:nvSpPr>
        <p:spPr>
          <a:xfrm>
            <a:off x="7212874" y="3780156"/>
            <a:ext cx="299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std::string grant = names[0];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collision	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82E3E-838C-2EB2-8F88-2DB894CF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collision is when two data items match to the same index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probing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057400"/>
            <a:ext cx="9445752" cy="4038601"/>
          </a:xfrm>
        </p:spPr>
        <p:txBody>
          <a:bodyPr/>
          <a:lstStyle/>
          <a:p>
            <a:r>
              <a:rPr lang="en-US" dirty="0"/>
              <a:t>A method of efficiently looking for the next available free index</a:t>
            </a:r>
          </a:p>
          <a:p>
            <a:r>
              <a:rPr lang="en-US" dirty="0"/>
              <a:t>Linear probing -&gt; sequentially looping for indexes until one is found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B177-A995-EB8C-930A-03A2EA92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1EC0-06B0-76C0-66A6-A515161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unsigned long TABLE_SIZE = 10;</a:t>
            </a:r>
          </a:p>
          <a:p>
            <a:pPr marL="0" indent="0">
              <a:buNone/>
            </a:pPr>
            <a:r>
              <a:rPr lang="en-US" dirty="0"/>
              <a:t>unsigned long </a:t>
            </a:r>
            <a:r>
              <a:rPr lang="en-US" dirty="0" err="1"/>
              <a:t>hash_function</a:t>
            </a:r>
            <a:r>
              <a:rPr lang="en-US" dirty="0"/>
              <a:t>(std::string key) {    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hash_value</a:t>
            </a:r>
            <a:r>
              <a:rPr lang="en-US" dirty="0"/>
              <a:t> = 0;    </a:t>
            </a:r>
          </a:p>
          <a:p>
            <a:pPr marL="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key.length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 {       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hash_value</a:t>
            </a:r>
            <a:r>
              <a:rPr lang="en-US" dirty="0"/>
              <a:t> += key[</a:t>
            </a:r>
            <a:r>
              <a:rPr lang="en-US" dirty="0" err="1"/>
              <a:t>i</a:t>
            </a:r>
            <a:r>
              <a:rPr lang="en-US" dirty="0"/>
              <a:t>];    </a:t>
            </a:r>
          </a:p>
          <a:p>
            <a:pPr marL="0" indent="0">
              <a:buNone/>
            </a:pPr>
            <a:r>
              <a:rPr lang="en-US" dirty="0"/>
              <a:t>	}    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hash_value</a:t>
            </a:r>
            <a:r>
              <a:rPr lang="en-US" dirty="0"/>
              <a:t> % TABLE_SIZE;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27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AEC0-9DAA-2B1B-E296-8843D98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C817-F7A9-5607-420F-BA1C7E30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Pro: efficient search, insertion, and deletion at constant time</a:t>
            </a:r>
          </a:p>
          <a:p>
            <a:r>
              <a:rPr lang="en-US" dirty="0"/>
              <a:t>Con:  inefficient when there are many collisions, can be hard/unnecessary to implement for small data sets</a:t>
            </a:r>
          </a:p>
        </p:txBody>
      </p:sp>
    </p:spTree>
    <p:extLst>
      <p:ext uri="{BB962C8B-B14F-4D97-AF65-F5344CB8AC3E}">
        <p14:creationId xmlns:p14="http://schemas.microsoft.com/office/powerpoint/2010/main" val="64729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8E68-6327-BD83-8C00-51E51528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3AFB-27D6-2C2E-22B6-B4A56C5F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tables are used to index large amounts of data</a:t>
            </a:r>
          </a:p>
          <a:p>
            <a:r>
              <a:rPr lang="en-US" dirty="0"/>
              <a:t>Index is used by using the key itself</a:t>
            </a:r>
          </a:p>
          <a:p>
            <a:r>
              <a:rPr lang="en-US" dirty="0"/>
              <a:t>Hashing is used in database indexing and searching</a:t>
            </a:r>
          </a:p>
          <a:p>
            <a:r>
              <a:rPr lang="en-US" dirty="0"/>
              <a:t>Insertion, deletion, and retrieval all occur at O(1)</a:t>
            </a:r>
          </a:p>
        </p:txBody>
      </p:sp>
    </p:spTree>
    <p:extLst>
      <p:ext uri="{BB962C8B-B14F-4D97-AF65-F5344CB8AC3E}">
        <p14:creationId xmlns:p14="http://schemas.microsoft.com/office/powerpoint/2010/main" val="37859262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</TotalTime>
  <Words>338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Hash Table</vt:lpstr>
      <vt:lpstr>What is a data structure</vt:lpstr>
      <vt:lpstr>What is a hash table</vt:lpstr>
      <vt:lpstr>What problem does it solve</vt:lpstr>
      <vt:lpstr>What is a collision </vt:lpstr>
      <vt:lpstr>What is probing</vt:lpstr>
      <vt:lpstr>Example</vt:lpstr>
      <vt:lpstr>Pros and Cons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Grant Hartley</dc:creator>
  <cp:lastModifiedBy>Grant Hartley</cp:lastModifiedBy>
  <cp:revision>1</cp:revision>
  <dcterms:created xsi:type="dcterms:W3CDTF">2023-10-22T22:30:15Z</dcterms:created>
  <dcterms:modified xsi:type="dcterms:W3CDTF">2023-10-22T23:07:41Z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