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7FA3D70-3859-467B-A328-DA00E21D709B}">
          <p14:sldIdLst>
            <p14:sldId id="256"/>
          </p14:sldIdLst>
        </p14:section>
        <p14:section name="Icons" id="{06DF666E-40AF-46DA-A8D8-603602D686B0}">
          <p14:sldIdLst>
            <p14:sldId id="257"/>
          </p14:sldIdLst>
        </p14:section>
        <p14:section name="Archive Versions" id="{8360BF56-A2A2-47DC-95EE-4FEF353B7B23}">
          <p14:sldIdLst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5791F-02D8-A7EA-868F-D5272D48C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975AE4-D6B0-BCB3-B454-072B423F0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2DEDF-E002-6E51-26A2-8C70DCD1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4D9755-08E1-4D26-41F7-2141B47D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85719-85B0-3351-4AF6-40CBA4FC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35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64CE8-F46F-0300-6181-BE8ECFDB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899DAE-E766-FB36-6AC6-B646EBE38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439F33-4237-764D-E139-70B56709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989CC-4C1D-9A69-3622-9551968D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969A4C-042D-8794-69A2-064DDBEF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24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0B1680-1DBA-BCEB-0DA5-B5C6459B0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79FC52-DEA5-8BFA-F828-6AAED4169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18350-C525-1E7A-CE54-2251BB65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DF8C72-311B-76DC-54EC-C7E086AD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B88C6-6F01-63FC-F77B-63EF1D15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4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0A41E-869C-9F27-93B4-DB241C0E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58DFA-5607-5064-9138-72FDE092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ABF203-9357-2B1E-0BAD-43DE15F5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B923C-7954-F440-8B36-6E823107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C943BB-9AAA-D185-37C9-F9281928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9E67D-325A-6A9D-9699-0DAFD902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0E3CC-36DD-34D6-3C9C-F38B9BE2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AA0AA-E97E-A381-F0CC-F0CC439C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550A3-7419-377A-27C3-41F420C0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C51BD-4A5A-6911-A67F-A7CE2C7B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EA999-9566-A2BF-A35C-E278C97B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79162-8155-6448-0D90-02A3086F3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A8347A-5C0F-AE1D-D676-C474748D1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414154-9486-F868-B8D6-C7307DBF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8D7B-4D45-815B-7ECD-B707E6DD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FFAD1C-EF93-EFCA-A197-B6E4BF2F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89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FA5DD-027A-F721-EF6F-4B7E52B9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447852-6CAA-BBEF-0D88-76BBB6B8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CFE98E-C2AB-6244-987E-56082FF6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34B732-5FEC-52B0-D730-941FA014B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4ACFEE-BECD-FEBA-7C63-C18415D30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4F319C-D571-A4A1-28EF-916F60FE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416BD8-4743-A191-30C5-E7E316B6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E5E85F-E472-A8DC-B92C-A0E6D0AB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58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31B40-5A66-637F-20C8-4C450EEE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318FA1-906C-C2AE-B3B2-3D33AE2A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2173BC-595E-7FE2-3F43-FFC7E425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57590-FCF1-40A4-A94D-068D37C5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22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3761A9-B71D-7C0C-E98B-0795A5E2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A892AA-1CB3-C6C3-2FDD-F4D83CA8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D2A656-A4AE-52FB-3DED-7258460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58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3BC29-6372-6D94-37DC-AA83E20B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5419F1-45EA-800C-8831-129037F7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DB1940-692A-709A-1AC0-F778E308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783243-46EB-FF79-3BF9-A65BC3CD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E2DEFB-331E-E403-1B52-9A8F2EE1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B9FB8-9D8C-CB31-B0AE-AE43A376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57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4DF3B-97C3-751E-CBFF-AE7CE4E9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A0CC4D-CFB2-A02A-047A-DF4106A7E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90E7BD-B612-B9A3-5B3B-CB48B32C6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B87673-C4A0-C682-9448-F6540DD6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7A39D7-FEE3-0EC8-AC5C-22EECB6F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63D2C0-96BE-F86A-2180-CD3B4EB4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4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5C37F8-BAC7-440A-C7CA-49E94A84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DFD2EF-4D46-0068-75F8-A3AAD5703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C41ED-7B10-AD22-3195-7D3A79F46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B2A562-ED05-953E-7972-E78E715C2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F83BE1-9F89-A6A6-1607-A8D82016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20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B608D0C-83ED-4261-27B2-96B940149AA7}"/>
              </a:ext>
            </a:extLst>
          </p:cNvPr>
          <p:cNvGrpSpPr/>
          <p:nvPr/>
        </p:nvGrpSpPr>
        <p:grpSpPr>
          <a:xfrm>
            <a:off x="6040547" y="2449036"/>
            <a:ext cx="861814" cy="1129764"/>
            <a:chOff x="5234186" y="1804111"/>
            <a:chExt cx="1723628" cy="2259528"/>
          </a:xfrm>
        </p:grpSpPr>
        <p:pic>
          <p:nvPicPr>
            <p:cNvPr id="7" name="Grafik 6" descr="Ein Bild, das Schrift, Grafiken, Screenshot, Logo enthält.&#10;&#10;Automatisch generierte Beschreibung">
              <a:extLst>
                <a:ext uri="{FF2B5EF4-FFF2-40B4-BE49-F238E27FC236}">
                  <a16:creationId xmlns:a16="http://schemas.microsoft.com/office/drawing/2014/main" id="{BB4A43AD-AD88-D391-E45A-FF6426BFA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050" y="3429000"/>
              <a:ext cx="1547899" cy="634639"/>
            </a:xfrm>
            <a:prstGeom prst="rect">
              <a:avLst/>
            </a:prstGeom>
          </p:spPr>
        </p:pic>
        <p:pic>
          <p:nvPicPr>
            <p:cNvPr id="9" name="Grafik 8" descr="Ein Bild, das Katze, Säugetier, Silhouette enthält.&#10;&#10;Automatisch generierte Beschreibung">
              <a:extLst>
                <a:ext uri="{FF2B5EF4-FFF2-40B4-BE49-F238E27FC236}">
                  <a16:creationId xmlns:a16="http://schemas.microsoft.com/office/drawing/2014/main" id="{35BD0495-6D75-F277-4EFB-4D0B0B8E6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186" y="1804111"/>
              <a:ext cx="1723628" cy="1723628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3D3A2FA-AD6E-2502-5C81-18DA966C82E5}"/>
              </a:ext>
            </a:extLst>
          </p:cNvPr>
          <p:cNvGrpSpPr/>
          <p:nvPr/>
        </p:nvGrpSpPr>
        <p:grpSpPr>
          <a:xfrm>
            <a:off x="4176758" y="4981639"/>
            <a:ext cx="1143775" cy="1039369"/>
            <a:chOff x="1325215" y="2993954"/>
            <a:chExt cx="1143775" cy="1039369"/>
          </a:xfrm>
        </p:grpSpPr>
        <p:pic>
          <p:nvPicPr>
            <p:cNvPr id="12" name="Grafik 1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6CFC4385-662D-7ECF-DF9F-1EAE364C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057" y="2993954"/>
              <a:ext cx="870092" cy="870092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B35F1B0-E47A-FC9A-2586-6AD784A795A5}"/>
                </a:ext>
              </a:extLst>
            </p:cNvPr>
            <p:cNvSpPr txBox="1"/>
            <p:nvPr/>
          </p:nvSpPr>
          <p:spPr>
            <a:xfrm>
              <a:off x="1325215" y="3694769"/>
              <a:ext cx="1143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Developer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1CBCD56-18C8-DCD9-3EA0-AEAD5F95010E}"/>
              </a:ext>
            </a:extLst>
          </p:cNvPr>
          <p:cNvGrpSpPr/>
          <p:nvPr/>
        </p:nvGrpSpPr>
        <p:grpSpPr>
          <a:xfrm>
            <a:off x="5337702" y="5371858"/>
            <a:ext cx="276999" cy="1101964"/>
            <a:chOff x="2922439" y="3344361"/>
            <a:chExt cx="276999" cy="1101964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0B9BD0F2-86DC-FE22-234B-A84D3EDE5E4B}"/>
                </a:ext>
              </a:extLst>
            </p:cNvPr>
            <p:cNvSpPr/>
            <p:nvPr/>
          </p:nvSpPr>
          <p:spPr>
            <a:xfrm>
              <a:off x="3006000" y="3344361"/>
              <a:ext cx="105103" cy="1051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F3B1A69-1C24-CBAC-4C22-58A0532DB907}"/>
                </a:ext>
              </a:extLst>
            </p:cNvPr>
            <p:cNvSpPr txBox="1"/>
            <p:nvPr/>
          </p:nvSpPr>
          <p:spPr>
            <a:xfrm rot="5400000">
              <a:off x="2556698" y="3803585"/>
              <a:ext cx="1008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/>
                <a:t>pre-commit</a:t>
              </a:r>
              <a:endParaRPr lang="de-DE" sz="1200" b="1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3818376-AAA7-0F9E-2BFA-93C03F0EE93B}"/>
              </a:ext>
            </a:extLst>
          </p:cNvPr>
          <p:cNvGrpSpPr/>
          <p:nvPr/>
        </p:nvGrpSpPr>
        <p:grpSpPr>
          <a:xfrm>
            <a:off x="5719636" y="5368652"/>
            <a:ext cx="276999" cy="830130"/>
            <a:chOff x="3702199" y="3344361"/>
            <a:chExt cx="276999" cy="83013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EE11853-E745-ABDA-62BF-496CE6DAFD84}"/>
                </a:ext>
              </a:extLst>
            </p:cNvPr>
            <p:cNvSpPr/>
            <p:nvPr/>
          </p:nvSpPr>
          <p:spPr>
            <a:xfrm>
              <a:off x="3791648" y="3344361"/>
              <a:ext cx="105103" cy="1051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00417C4-1B8E-BC08-445D-96B1CA22A8F9}"/>
                </a:ext>
              </a:extLst>
            </p:cNvPr>
            <p:cNvSpPr txBox="1"/>
            <p:nvPr/>
          </p:nvSpPr>
          <p:spPr>
            <a:xfrm rot="5400000">
              <a:off x="3477458" y="3672751"/>
              <a:ext cx="7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/>
                <a:t>commit</a:t>
              </a:r>
              <a:endParaRPr lang="de-DE" sz="1200" b="1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CFBCE9C-9EEC-F56E-29FE-8EE111949EB2}"/>
              </a:ext>
            </a:extLst>
          </p:cNvPr>
          <p:cNvGrpSpPr/>
          <p:nvPr/>
        </p:nvGrpSpPr>
        <p:grpSpPr>
          <a:xfrm>
            <a:off x="6113561" y="5368652"/>
            <a:ext cx="276999" cy="627604"/>
            <a:chOff x="4491347" y="3344361"/>
            <a:chExt cx="276999" cy="627604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B39D3D4-F6D7-C38C-5688-62E93895646E}"/>
                </a:ext>
              </a:extLst>
            </p:cNvPr>
            <p:cNvSpPr/>
            <p:nvPr/>
          </p:nvSpPr>
          <p:spPr>
            <a:xfrm>
              <a:off x="4577296" y="3344361"/>
              <a:ext cx="105103" cy="1051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EC8BB46-56C8-5F12-679C-6658F2A21F91}"/>
                </a:ext>
              </a:extLst>
            </p:cNvPr>
            <p:cNvSpPr txBox="1"/>
            <p:nvPr/>
          </p:nvSpPr>
          <p:spPr>
            <a:xfrm rot="5400000">
              <a:off x="4362786" y="3566405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push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70DFCC2-29DA-5570-93A2-9C41883861C4}"/>
              </a:ext>
            </a:extLst>
          </p:cNvPr>
          <p:cNvGrpSpPr/>
          <p:nvPr/>
        </p:nvGrpSpPr>
        <p:grpSpPr>
          <a:xfrm>
            <a:off x="6659643" y="4110655"/>
            <a:ext cx="1717787" cy="1350643"/>
            <a:chOff x="5567116" y="3157973"/>
            <a:chExt cx="2286000" cy="1797411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9034935F-31FA-7729-9AA8-ABBFC59C8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24" t="22778" r="16887" b="26367"/>
            <a:stretch/>
          </p:blipFill>
          <p:spPr>
            <a:xfrm>
              <a:off x="5567116" y="3157973"/>
              <a:ext cx="2286000" cy="452157"/>
            </a:xfrm>
            <a:prstGeom prst="rect">
              <a:avLst/>
            </a:prstGeom>
          </p:spPr>
        </p:pic>
        <p:pic>
          <p:nvPicPr>
            <p:cNvPr id="45" name="Grafik 44" descr="Ein Bild, das Text, Screenshot, Schrift, weiß enthält.&#10;&#10;Automatisch generierte Beschreibung">
              <a:extLst>
                <a:ext uri="{FF2B5EF4-FFF2-40B4-BE49-F238E27FC236}">
                  <a16:creationId xmlns:a16="http://schemas.microsoft.com/office/drawing/2014/main" id="{33AAD5F4-0384-0119-3E23-D7F2E9471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260" y="3669500"/>
              <a:ext cx="1409709" cy="1285884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  <p:pic>
        <p:nvPicPr>
          <p:cNvPr id="49" name="Grafik 48">
            <a:extLst>
              <a:ext uri="{FF2B5EF4-FFF2-40B4-BE49-F238E27FC236}">
                <a16:creationId xmlns:a16="http://schemas.microsoft.com/office/drawing/2014/main" id="{A005B340-7A91-72FF-4595-CF9C1BDD5C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0183" r="20950"/>
          <a:stretch/>
        </p:blipFill>
        <p:spPr>
          <a:xfrm>
            <a:off x="2210479" y="2558908"/>
            <a:ext cx="1254892" cy="870092"/>
          </a:xfrm>
          <a:prstGeom prst="rect">
            <a:avLst/>
          </a:prstGeom>
        </p:spPr>
      </p:pic>
      <p:pic>
        <p:nvPicPr>
          <p:cNvPr id="50" name="Grafik 49" descr="Ein Bild, das Grafiken, Clipart, Grafikdesign, Logo enthält.&#10;&#10;Automatisch generierte Beschreibung">
            <a:extLst>
              <a:ext uri="{FF2B5EF4-FFF2-40B4-BE49-F238E27FC236}">
                <a16:creationId xmlns:a16="http://schemas.microsoft.com/office/drawing/2014/main" id="{04E59CC8-26EC-CBE8-F8EE-26468996F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70" y="651074"/>
            <a:ext cx="1991710" cy="995855"/>
          </a:xfrm>
          <a:prstGeom prst="rect">
            <a:avLst/>
          </a:prstGeom>
        </p:spPr>
      </p:pic>
      <p:grpSp>
        <p:nvGrpSpPr>
          <p:cNvPr id="1035" name="Gruppieren 1034">
            <a:extLst>
              <a:ext uri="{FF2B5EF4-FFF2-40B4-BE49-F238E27FC236}">
                <a16:creationId xmlns:a16="http://schemas.microsoft.com/office/drawing/2014/main" id="{E49D46B7-C958-FE11-D2E9-ED675A19B6B6}"/>
              </a:ext>
            </a:extLst>
          </p:cNvPr>
          <p:cNvGrpSpPr/>
          <p:nvPr/>
        </p:nvGrpSpPr>
        <p:grpSpPr>
          <a:xfrm>
            <a:off x="3417298" y="4634027"/>
            <a:ext cx="276999" cy="825782"/>
            <a:chOff x="1267360" y="3456218"/>
            <a:chExt cx="276999" cy="825782"/>
          </a:xfrm>
        </p:grpSpPr>
        <p:sp>
          <p:nvSpPr>
            <p:cNvPr id="1028" name="Textfeld 1027">
              <a:extLst>
                <a:ext uri="{FF2B5EF4-FFF2-40B4-BE49-F238E27FC236}">
                  <a16:creationId xmlns:a16="http://schemas.microsoft.com/office/drawing/2014/main" id="{D59F3B35-4D35-527A-4E39-27E93B8BD9F5}"/>
                </a:ext>
              </a:extLst>
            </p:cNvPr>
            <p:cNvSpPr txBox="1"/>
            <p:nvPr/>
          </p:nvSpPr>
          <p:spPr>
            <a:xfrm rot="16200000">
              <a:off x="1038547" y="3685031"/>
              <a:ext cx="734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/>
                <a:t>dvc</a:t>
              </a:r>
              <a:r>
                <a:rPr lang="de-DE" sz="1200" b="1" dirty="0"/>
                <a:t> pull</a:t>
              </a:r>
            </a:p>
          </p:txBody>
        </p:sp>
        <p:sp>
          <p:nvSpPr>
            <p:cNvPr id="1032" name="Ellipse 1031">
              <a:extLst>
                <a:ext uri="{FF2B5EF4-FFF2-40B4-BE49-F238E27FC236}">
                  <a16:creationId xmlns:a16="http://schemas.microsoft.com/office/drawing/2014/main" id="{F7102E9A-03FB-79EE-23E2-6DA709EAD1BA}"/>
                </a:ext>
              </a:extLst>
            </p:cNvPr>
            <p:cNvSpPr/>
            <p:nvPr/>
          </p:nvSpPr>
          <p:spPr>
            <a:xfrm>
              <a:off x="1369412" y="4176897"/>
              <a:ext cx="105103" cy="1051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AC18BF96-6986-1E3F-A308-CA89E0F46119}"/>
              </a:ext>
            </a:extLst>
          </p:cNvPr>
          <p:cNvCxnSpPr/>
          <p:nvPr/>
        </p:nvCxnSpPr>
        <p:spPr>
          <a:xfrm>
            <a:off x="9516291" y="421277"/>
            <a:ext cx="0" cy="60154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2" name="Gruppieren 1041">
            <a:extLst>
              <a:ext uri="{FF2B5EF4-FFF2-40B4-BE49-F238E27FC236}">
                <a16:creationId xmlns:a16="http://schemas.microsoft.com/office/drawing/2014/main" id="{4731A799-D28A-F9DB-456D-9B3749D9A1F5}"/>
              </a:ext>
            </a:extLst>
          </p:cNvPr>
          <p:cNvGrpSpPr/>
          <p:nvPr/>
        </p:nvGrpSpPr>
        <p:grpSpPr>
          <a:xfrm>
            <a:off x="10349211" y="4771894"/>
            <a:ext cx="959604" cy="1204954"/>
            <a:chOff x="10307773" y="2859567"/>
            <a:chExt cx="959604" cy="1204954"/>
          </a:xfrm>
        </p:grpSpPr>
        <p:pic>
          <p:nvPicPr>
            <p:cNvPr id="1039" name="Grafik 103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D7BF6AA7-0C7C-5237-ACCF-FB43F6E7B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7773" y="2859567"/>
              <a:ext cx="959604" cy="959604"/>
            </a:xfrm>
            <a:prstGeom prst="rect">
              <a:avLst/>
            </a:prstGeom>
          </p:spPr>
        </p:pic>
        <p:sp>
          <p:nvSpPr>
            <p:cNvPr id="1041" name="Textfeld 1040">
              <a:extLst>
                <a:ext uri="{FF2B5EF4-FFF2-40B4-BE49-F238E27FC236}">
                  <a16:creationId xmlns:a16="http://schemas.microsoft.com/office/drawing/2014/main" id="{232AFE52-762E-7293-6D7C-ED44E15EBD07}"/>
                </a:ext>
              </a:extLst>
            </p:cNvPr>
            <p:cNvSpPr txBox="1"/>
            <p:nvPr/>
          </p:nvSpPr>
          <p:spPr>
            <a:xfrm>
              <a:off x="10476785" y="3725967"/>
              <a:ext cx="621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User</a:t>
              </a:r>
            </a:p>
          </p:txBody>
        </p:sp>
      </p:grpSp>
      <p:pic>
        <p:nvPicPr>
          <p:cNvPr id="1044" name="Grafik 104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FABB6E44-D93A-8CB8-F13E-934DDAEE07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82" y="1961319"/>
            <a:ext cx="1396210" cy="1041703"/>
          </a:xfrm>
          <a:prstGeom prst="rect">
            <a:avLst/>
          </a:prstGeom>
        </p:spPr>
      </p:pic>
      <p:cxnSp>
        <p:nvCxnSpPr>
          <p:cNvPr id="1050" name="Gerade Verbindung mit Pfeil 1049">
            <a:extLst>
              <a:ext uri="{FF2B5EF4-FFF2-40B4-BE49-F238E27FC236}">
                <a16:creationId xmlns:a16="http://schemas.microsoft.com/office/drawing/2014/main" id="{19849E92-AEC9-8AD4-90E5-253188EB3603}"/>
              </a:ext>
            </a:extLst>
          </p:cNvPr>
          <p:cNvCxnSpPr>
            <a:cxnSpLocks/>
          </p:cNvCxnSpPr>
          <p:nvPr/>
        </p:nvCxnSpPr>
        <p:spPr>
          <a:xfrm>
            <a:off x="2837925" y="1731837"/>
            <a:ext cx="0" cy="783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2" name="Verbinder: gewinkelt 1061">
            <a:extLst>
              <a:ext uri="{FF2B5EF4-FFF2-40B4-BE49-F238E27FC236}">
                <a16:creationId xmlns:a16="http://schemas.microsoft.com/office/drawing/2014/main" id="{54F373CA-02F0-CA64-FF65-49E562CF5264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5183692" y="3578801"/>
            <a:ext cx="1287762" cy="18378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Verbinder: gewinkelt 1063">
            <a:extLst>
              <a:ext uri="{FF2B5EF4-FFF2-40B4-BE49-F238E27FC236}">
                <a16:creationId xmlns:a16="http://schemas.microsoft.com/office/drawing/2014/main" id="{B9187E88-7AD9-D6B3-2251-ED908C7AFA4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659643" y="3623414"/>
            <a:ext cx="858894" cy="4872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2" name="Gerade Verbindung mit Pfeil 1071">
            <a:extLst>
              <a:ext uri="{FF2B5EF4-FFF2-40B4-BE49-F238E27FC236}">
                <a16:creationId xmlns:a16="http://schemas.microsoft.com/office/drawing/2014/main" id="{2565ECE2-78C8-CFDE-2A08-69880A480A46}"/>
              </a:ext>
            </a:extLst>
          </p:cNvPr>
          <p:cNvCxnSpPr>
            <a:cxnSpLocks/>
          </p:cNvCxnSpPr>
          <p:nvPr/>
        </p:nvCxnSpPr>
        <p:spPr>
          <a:xfrm>
            <a:off x="10804547" y="3429000"/>
            <a:ext cx="0" cy="11484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8" name="Gerade Verbindung mit Pfeil 1077">
            <a:extLst>
              <a:ext uri="{FF2B5EF4-FFF2-40B4-BE49-F238E27FC236}">
                <a16:creationId xmlns:a16="http://schemas.microsoft.com/office/drawing/2014/main" id="{5EAE0CC9-2591-DE3A-7D06-1ABBA985AF5C}"/>
              </a:ext>
            </a:extLst>
          </p:cNvPr>
          <p:cNvCxnSpPr>
            <a:cxnSpLocks/>
          </p:cNvCxnSpPr>
          <p:nvPr/>
        </p:nvCxnSpPr>
        <p:spPr>
          <a:xfrm>
            <a:off x="7158445" y="2898041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4" name="Verbinder: gewinkelt 1083">
            <a:extLst>
              <a:ext uri="{FF2B5EF4-FFF2-40B4-BE49-F238E27FC236}">
                <a16:creationId xmlns:a16="http://schemas.microsoft.com/office/drawing/2014/main" id="{26951591-36D7-B5A1-9441-9120C503AE8C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830204" y="3679339"/>
            <a:ext cx="1483396" cy="173734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4" name="Textfeld 1093">
            <a:extLst>
              <a:ext uri="{FF2B5EF4-FFF2-40B4-BE49-F238E27FC236}">
                <a16:creationId xmlns:a16="http://schemas.microsoft.com/office/drawing/2014/main" id="{2D36DA96-DC70-D0DF-7770-5137F0D43B94}"/>
              </a:ext>
            </a:extLst>
          </p:cNvPr>
          <p:cNvSpPr txBox="1"/>
          <p:nvPr/>
        </p:nvSpPr>
        <p:spPr>
          <a:xfrm>
            <a:off x="4080511" y="1777773"/>
            <a:ext cx="1340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/>
              <a:t>load</a:t>
            </a:r>
            <a:r>
              <a:rPr lang="de-DE" sz="1200" b="1" dirty="0"/>
              <a:t> </a:t>
            </a:r>
            <a:r>
              <a:rPr lang="de-DE" sz="1200" b="1" dirty="0" err="1"/>
              <a:t>best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r>
              <a:rPr lang="de-DE" sz="1200" b="1" dirty="0"/>
              <a:t> </a:t>
            </a:r>
          </a:p>
        </p:txBody>
      </p:sp>
      <p:cxnSp>
        <p:nvCxnSpPr>
          <p:cNvPr id="1096" name="Verbinder: gewinkelt 1095">
            <a:extLst>
              <a:ext uri="{FF2B5EF4-FFF2-40B4-BE49-F238E27FC236}">
                <a16:creationId xmlns:a16="http://schemas.microsoft.com/office/drawing/2014/main" id="{D31F4193-974C-C258-26F2-7504E1A241C2}"/>
              </a:ext>
            </a:extLst>
          </p:cNvPr>
          <p:cNvCxnSpPr/>
          <p:nvPr/>
        </p:nvCxnSpPr>
        <p:spPr>
          <a:xfrm flipV="1">
            <a:off x="3624453" y="2054772"/>
            <a:ext cx="6277192" cy="948250"/>
          </a:xfrm>
          <a:prstGeom prst="bentConnector3">
            <a:avLst>
              <a:gd name="adj1" fmla="val 67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1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Schrift, Grafiken, Symbol, Logo enthält.&#10;&#10;Automatisch generierte Beschreibung">
            <a:extLst>
              <a:ext uri="{FF2B5EF4-FFF2-40B4-BE49-F238E27FC236}">
                <a16:creationId xmlns:a16="http://schemas.microsoft.com/office/drawing/2014/main" id="{BF6F8BA7-8A6C-7DF5-21D4-EEA6F1327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62" y="846472"/>
            <a:ext cx="1876097" cy="482693"/>
          </a:xfrm>
          <a:prstGeom prst="rect">
            <a:avLst/>
          </a:prstGeom>
        </p:spPr>
      </p:pic>
      <p:pic>
        <p:nvPicPr>
          <p:cNvPr id="30" name="Grafik 29" descr="Ein Bild, das Grafiken, Clipart, Grafikdesign, Logo enthält.&#10;&#10;Automatisch generierte Beschreibung">
            <a:extLst>
              <a:ext uri="{FF2B5EF4-FFF2-40B4-BE49-F238E27FC236}">
                <a16:creationId xmlns:a16="http://schemas.microsoft.com/office/drawing/2014/main" id="{99E4ECFB-915B-C9D7-2614-F1838EF13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62" y="1825019"/>
            <a:ext cx="1991710" cy="995855"/>
          </a:xfrm>
          <a:prstGeom prst="rect">
            <a:avLst/>
          </a:prstGeom>
        </p:spPr>
      </p:pic>
      <p:pic>
        <p:nvPicPr>
          <p:cNvPr id="5" name="Grafik 4" descr="Ein Bild, das Grafiken, Schrift, Grafikdesign, Logo enthält.&#10;&#10;Automatisch generierte Beschreibung">
            <a:extLst>
              <a:ext uri="{FF2B5EF4-FFF2-40B4-BE49-F238E27FC236}">
                <a16:creationId xmlns:a16="http://schemas.microsoft.com/office/drawing/2014/main" id="{CB85A7DD-B1E2-2D15-A9F1-8F582F528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62" y="3453364"/>
            <a:ext cx="2111062" cy="437504"/>
          </a:xfrm>
          <a:prstGeom prst="rect">
            <a:avLst/>
          </a:prstGeom>
        </p:spPr>
      </p:pic>
      <p:pic>
        <p:nvPicPr>
          <p:cNvPr id="7" name="Grafik 6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7355F534-4416-62C4-5FB9-07D34A949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89" y="760369"/>
            <a:ext cx="2641242" cy="654898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8EA07159-88CE-709C-A050-829F67D0A6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0183" r="20950"/>
          <a:stretch/>
        </p:blipFill>
        <p:spPr>
          <a:xfrm>
            <a:off x="4673162" y="1825017"/>
            <a:ext cx="164849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5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1BE93A9-9C1B-B70E-F229-226C72ECBF9D}"/>
              </a:ext>
            </a:extLst>
          </p:cNvPr>
          <p:cNvGrpSpPr/>
          <p:nvPr/>
        </p:nvGrpSpPr>
        <p:grpSpPr>
          <a:xfrm>
            <a:off x="1842070" y="421277"/>
            <a:ext cx="9659122" cy="6052545"/>
            <a:chOff x="1842070" y="421277"/>
            <a:chExt cx="9659122" cy="6052545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B608D0C-83ED-4261-27B2-96B940149AA7}"/>
                </a:ext>
              </a:extLst>
            </p:cNvPr>
            <p:cNvGrpSpPr/>
            <p:nvPr/>
          </p:nvGrpSpPr>
          <p:grpSpPr>
            <a:xfrm>
              <a:off x="6040547" y="2449036"/>
              <a:ext cx="861814" cy="1129764"/>
              <a:chOff x="5234186" y="1804111"/>
              <a:chExt cx="1723628" cy="2259528"/>
            </a:xfrm>
          </p:grpSpPr>
          <p:pic>
            <p:nvPicPr>
              <p:cNvPr id="7" name="Grafik 6" descr="Ein Bild, das Schrift, Grafiken, Screenshot, Logo enthält.&#10;&#10;Automatisch generierte Beschreibung">
                <a:extLst>
                  <a:ext uri="{FF2B5EF4-FFF2-40B4-BE49-F238E27FC236}">
                    <a16:creationId xmlns:a16="http://schemas.microsoft.com/office/drawing/2014/main" id="{BB4A43AD-AD88-D391-E45A-FF6426BFA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2050" y="3429000"/>
                <a:ext cx="1547899" cy="634639"/>
              </a:xfrm>
              <a:prstGeom prst="rect">
                <a:avLst/>
              </a:prstGeom>
            </p:spPr>
          </p:pic>
          <p:pic>
            <p:nvPicPr>
              <p:cNvPr id="9" name="Grafik 8" descr="Ein Bild, das Katze, Säugetier, Silhouette enthält.&#10;&#10;Automatisch generierte Beschreibung">
                <a:extLst>
                  <a:ext uri="{FF2B5EF4-FFF2-40B4-BE49-F238E27FC236}">
                    <a16:creationId xmlns:a16="http://schemas.microsoft.com/office/drawing/2014/main" id="{35BD0495-6D75-F277-4EFB-4D0B0B8E6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186" y="1804111"/>
                <a:ext cx="1723628" cy="1723628"/>
              </a:xfrm>
              <a:prstGeom prst="rect">
                <a:avLst/>
              </a:prstGeom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43D3A2FA-AD6E-2502-5C81-18DA966C82E5}"/>
                </a:ext>
              </a:extLst>
            </p:cNvPr>
            <p:cNvGrpSpPr/>
            <p:nvPr/>
          </p:nvGrpSpPr>
          <p:grpSpPr>
            <a:xfrm>
              <a:off x="4176758" y="4981639"/>
              <a:ext cx="1143775" cy="1039369"/>
              <a:chOff x="1325215" y="2993954"/>
              <a:chExt cx="1143775" cy="1039369"/>
            </a:xfrm>
          </p:grpSpPr>
          <p:pic>
            <p:nvPicPr>
              <p:cNvPr id="12" name="Grafik 11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6CFC4385-662D-7ECF-DF9F-1EAE364C9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057" y="2993954"/>
                <a:ext cx="870092" cy="870092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B35F1B0-E47A-FC9A-2586-6AD784A795A5}"/>
                  </a:ext>
                </a:extLst>
              </p:cNvPr>
              <p:cNvSpPr txBox="1"/>
              <p:nvPr/>
            </p:nvSpPr>
            <p:spPr>
              <a:xfrm>
                <a:off x="1325215" y="3694769"/>
                <a:ext cx="1143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/>
                  <a:t>Developer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91CBCD56-18C8-DCD9-3EA0-AEAD5F95010E}"/>
                </a:ext>
              </a:extLst>
            </p:cNvPr>
            <p:cNvGrpSpPr/>
            <p:nvPr/>
          </p:nvGrpSpPr>
          <p:grpSpPr>
            <a:xfrm>
              <a:off x="5337702" y="5371858"/>
              <a:ext cx="276999" cy="1101964"/>
              <a:chOff x="2922439" y="3344361"/>
              <a:chExt cx="276999" cy="1101964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0B9BD0F2-86DC-FE22-234B-A84D3EDE5E4B}"/>
                  </a:ext>
                </a:extLst>
              </p:cNvPr>
              <p:cNvSpPr/>
              <p:nvPr/>
            </p:nvSpPr>
            <p:spPr>
              <a:xfrm>
                <a:off x="3006000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F3B1A69-1C24-CBAC-4C22-58A0532DB907}"/>
                  </a:ext>
                </a:extLst>
              </p:cNvPr>
              <p:cNvSpPr txBox="1"/>
              <p:nvPr/>
            </p:nvSpPr>
            <p:spPr>
              <a:xfrm rot="5400000">
                <a:off x="2556698" y="3803585"/>
                <a:ext cx="1008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pre-commit</a:t>
                </a:r>
                <a:endParaRPr lang="de-DE" sz="1200" b="1" dirty="0"/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93818376-AAA7-0F9E-2BFA-93C03F0EE93B}"/>
                </a:ext>
              </a:extLst>
            </p:cNvPr>
            <p:cNvGrpSpPr/>
            <p:nvPr/>
          </p:nvGrpSpPr>
          <p:grpSpPr>
            <a:xfrm>
              <a:off x="5719636" y="5368652"/>
              <a:ext cx="276999" cy="830130"/>
              <a:chOff x="3702199" y="3344361"/>
              <a:chExt cx="276999" cy="830130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9EE11853-E745-ABDA-62BF-496CE6DAFD84}"/>
                  </a:ext>
                </a:extLst>
              </p:cNvPr>
              <p:cNvSpPr/>
              <p:nvPr/>
            </p:nvSpPr>
            <p:spPr>
              <a:xfrm>
                <a:off x="3791648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00417C4-1B8E-BC08-445D-96B1CA22A8F9}"/>
                  </a:ext>
                </a:extLst>
              </p:cNvPr>
              <p:cNvSpPr txBox="1"/>
              <p:nvPr/>
            </p:nvSpPr>
            <p:spPr>
              <a:xfrm rot="5400000">
                <a:off x="3477458" y="3672751"/>
                <a:ext cx="726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commit</a:t>
                </a:r>
                <a:endParaRPr lang="de-DE" sz="1200" b="1" dirty="0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CFBCE9C-9EEC-F56E-29FE-8EE111949EB2}"/>
                </a:ext>
              </a:extLst>
            </p:cNvPr>
            <p:cNvGrpSpPr/>
            <p:nvPr/>
          </p:nvGrpSpPr>
          <p:grpSpPr>
            <a:xfrm>
              <a:off x="6113561" y="5368652"/>
              <a:ext cx="276999" cy="627604"/>
              <a:chOff x="4491347" y="3344361"/>
              <a:chExt cx="276999" cy="627604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FB39D3D4-F6D7-C38C-5688-62E93895646E}"/>
                  </a:ext>
                </a:extLst>
              </p:cNvPr>
              <p:cNvSpPr/>
              <p:nvPr/>
            </p:nvSpPr>
            <p:spPr>
              <a:xfrm>
                <a:off x="4577296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EC8BB46-56C8-5F12-679C-6658F2A21F91}"/>
                  </a:ext>
                </a:extLst>
              </p:cNvPr>
              <p:cNvSpPr txBox="1"/>
              <p:nvPr/>
            </p:nvSpPr>
            <p:spPr>
              <a:xfrm rot="5400000">
                <a:off x="4362786" y="3566405"/>
                <a:ext cx="534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push</a:t>
                </a:r>
              </a:p>
            </p:txBody>
          </p: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70DFCC2-29DA-5570-93A2-9C41883861C4}"/>
                </a:ext>
              </a:extLst>
            </p:cNvPr>
            <p:cNvGrpSpPr/>
            <p:nvPr/>
          </p:nvGrpSpPr>
          <p:grpSpPr>
            <a:xfrm>
              <a:off x="6659643" y="4110655"/>
              <a:ext cx="1717787" cy="1350643"/>
              <a:chOff x="5567116" y="3157973"/>
              <a:chExt cx="2286000" cy="1797411"/>
            </a:xfrm>
          </p:grpSpPr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9034935F-31FA-7729-9AA8-ABBFC59C81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24" t="22778" r="16887" b="26367"/>
              <a:stretch/>
            </p:blipFill>
            <p:spPr>
              <a:xfrm>
                <a:off x="5567116" y="3157973"/>
                <a:ext cx="2286000" cy="452157"/>
              </a:xfrm>
              <a:prstGeom prst="rect">
                <a:avLst/>
              </a:prstGeom>
            </p:spPr>
          </p:pic>
          <p:pic>
            <p:nvPicPr>
              <p:cNvPr id="45" name="Grafik 44" descr="Ein Bild, das Text, Screenshot, Schrift, weiß enthält.&#10;&#10;Automatisch generierte Beschreibung">
                <a:extLst>
                  <a:ext uri="{FF2B5EF4-FFF2-40B4-BE49-F238E27FC236}">
                    <a16:creationId xmlns:a16="http://schemas.microsoft.com/office/drawing/2014/main" id="{33AAD5F4-0384-0119-3E23-D7F2E9471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5260" y="3669500"/>
                <a:ext cx="1409709" cy="1285884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</p:grpSp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A005B340-7A91-72FF-4595-CF9C1BDD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0183" r="20950"/>
            <a:stretch/>
          </p:blipFill>
          <p:spPr>
            <a:xfrm>
              <a:off x="2210479" y="2558908"/>
              <a:ext cx="1254892" cy="870092"/>
            </a:xfrm>
            <a:prstGeom prst="rect">
              <a:avLst/>
            </a:prstGeom>
          </p:spPr>
        </p:pic>
        <p:pic>
          <p:nvPicPr>
            <p:cNvPr id="50" name="Grafik 49" descr="Ein Bild, das Grafiken, Clipart, Grafikdesign, Logo enthält.&#10;&#10;Automatisch generierte Beschreibung">
              <a:extLst>
                <a:ext uri="{FF2B5EF4-FFF2-40B4-BE49-F238E27FC236}">
                  <a16:creationId xmlns:a16="http://schemas.microsoft.com/office/drawing/2014/main" id="{04E59CC8-26EC-CBE8-F8EE-26468996F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070" y="651074"/>
              <a:ext cx="1991710" cy="995855"/>
            </a:xfrm>
            <a:prstGeom prst="rect">
              <a:avLst/>
            </a:prstGeom>
          </p:spPr>
        </p:pic>
        <p:grpSp>
          <p:nvGrpSpPr>
            <p:cNvPr id="1035" name="Gruppieren 1034">
              <a:extLst>
                <a:ext uri="{FF2B5EF4-FFF2-40B4-BE49-F238E27FC236}">
                  <a16:creationId xmlns:a16="http://schemas.microsoft.com/office/drawing/2014/main" id="{E49D46B7-C958-FE11-D2E9-ED675A19B6B6}"/>
                </a:ext>
              </a:extLst>
            </p:cNvPr>
            <p:cNvGrpSpPr/>
            <p:nvPr/>
          </p:nvGrpSpPr>
          <p:grpSpPr>
            <a:xfrm>
              <a:off x="3417298" y="4634027"/>
              <a:ext cx="276999" cy="825782"/>
              <a:chOff x="1267360" y="3456218"/>
              <a:chExt cx="276999" cy="825782"/>
            </a:xfrm>
          </p:grpSpPr>
          <p:sp>
            <p:nvSpPr>
              <p:cNvPr id="1028" name="Textfeld 1027">
                <a:extLst>
                  <a:ext uri="{FF2B5EF4-FFF2-40B4-BE49-F238E27FC236}">
                    <a16:creationId xmlns:a16="http://schemas.microsoft.com/office/drawing/2014/main" id="{D59F3B35-4D35-527A-4E39-27E93B8BD9F5}"/>
                  </a:ext>
                </a:extLst>
              </p:cNvPr>
              <p:cNvSpPr txBox="1"/>
              <p:nvPr/>
            </p:nvSpPr>
            <p:spPr>
              <a:xfrm rot="16200000">
                <a:off x="1038547" y="3685031"/>
                <a:ext cx="7346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dvc</a:t>
                </a:r>
                <a:r>
                  <a:rPr lang="de-DE" sz="1200" b="1" dirty="0"/>
                  <a:t> pull</a:t>
                </a:r>
              </a:p>
            </p:txBody>
          </p:sp>
          <p:sp>
            <p:nvSpPr>
              <p:cNvPr id="1032" name="Ellipse 1031">
                <a:extLst>
                  <a:ext uri="{FF2B5EF4-FFF2-40B4-BE49-F238E27FC236}">
                    <a16:creationId xmlns:a16="http://schemas.microsoft.com/office/drawing/2014/main" id="{F7102E9A-03FB-79EE-23E2-6DA709EAD1BA}"/>
                  </a:ext>
                </a:extLst>
              </p:cNvPr>
              <p:cNvSpPr/>
              <p:nvPr/>
            </p:nvSpPr>
            <p:spPr>
              <a:xfrm>
                <a:off x="1369412" y="4176897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</p:grpSp>
        <p:cxnSp>
          <p:nvCxnSpPr>
            <p:cNvPr id="1037" name="Gerader Verbinder 1036">
              <a:extLst>
                <a:ext uri="{FF2B5EF4-FFF2-40B4-BE49-F238E27FC236}">
                  <a16:creationId xmlns:a16="http://schemas.microsoft.com/office/drawing/2014/main" id="{AC18BF96-6986-1E3F-A308-CA89E0F46119}"/>
                </a:ext>
              </a:extLst>
            </p:cNvPr>
            <p:cNvCxnSpPr/>
            <p:nvPr/>
          </p:nvCxnSpPr>
          <p:spPr>
            <a:xfrm>
              <a:off x="9516291" y="421277"/>
              <a:ext cx="0" cy="601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42" name="Gruppieren 1041">
              <a:extLst>
                <a:ext uri="{FF2B5EF4-FFF2-40B4-BE49-F238E27FC236}">
                  <a16:creationId xmlns:a16="http://schemas.microsoft.com/office/drawing/2014/main" id="{4731A799-D28A-F9DB-456D-9B3749D9A1F5}"/>
                </a:ext>
              </a:extLst>
            </p:cNvPr>
            <p:cNvGrpSpPr/>
            <p:nvPr/>
          </p:nvGrpSpPr>
          <p:grpSpPr>
            <a:xfrm>
              <a:off x="10349211" y="4771894"/>
              <a:ext cx="959604" cy="1204954"/>
              <a:chOff x="10307773" y="2859567"/>
              <a:chExt cx="959604" cy="1204954"/>
            </a:xfrm>
          </p:grpSpPr>
          <p:pic>
            <p:nvPicPr>
              <p:cNvPr id="1039" name="Grafik 1038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D7BF6AA7-0C7C-5237-ACCF-FB43F6E7B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07773" y="2859567"/>
                <a:ext cx="959604" cy="959604"/>
              </a:xfrm>
              <a:prstGeom prst="rect">
                <a:avLst/>
              </a:prstGeom>
            </p:spPr>
          </p:pic>
          <p:sp>
            <p:nvSpPr>
              <p:cNvPr id="1041" name="Textfeld 1040">
                <a:extLst>
                  <a:ext uri="{FF2B5EF4-FFF2-40B4-BE49-F238E27FC236}">
                    <a16:creationId xmlns:a16="http://schemas.microsoft.com/office/drawing/2014/main" id="{232AFE52-762E-7293-6D7C-ED44E15EBD07}"/>
                  </a:ext>
                </a:extLst>
              </p:cNvPr>
              <p:cNvSpPr txBox="1"/>
              <p:nvPr/>
            </p:nvSpPr>
            <p:spPr>
              <a:xfrm>
                <a:off x="10476785" y="3725967"/>
                <a:ext cx="621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/>
                  <a:t>User</a:t>
                </a:r>
              </a:p>
            </p:txBody>
          </p:sp>
        </p:grpSp>
        <p:pic>
          <p:nvPicPr>
            <p:cNvPr id="1044" name="Grafik 104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ABB6E44-D93A-8CB8-F13E-934DDAEE0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4982" y="1961319"/>
              <a:ext cx="1396210" cy="1041703"/>
            </a:xfrm>
            <a:prstGeom prst="rect">
              <a:avLst/>
            </a:prstGeom>
          </p:spPr>
        </p:pic>
        <p:cxnSp>
          <p:nvCxnSpPr>
            <p:cNvPr id="1050" name="Gerade Verbindung mit Pfeil 1049">
              <a:extLst>
                <a:ext uri="{FF2B5EF4-FFF2-40B4-BE49-F238E27FC236}">
                  <a16:creationId xmlns:a16="http://schemas.microsoft.com/office/drawing/2014/main" id="{19849E92-AEC9-8AD4-90E5-253188EB3603}"/>
                </a:ext>
              </a:extLst>
            </p:cNvPr>
            <p:cNvCxnSpPr>
              <a:cxnSpLocks/>
            </p:cNvCxnSpPr>
            <p:nvPr/>
          </p:nvCxnSpPr>
          <p:spPr>
            <a:xfrm>
              <a:off x="2837925" y="1731837"/>
              <a:ext cx="0" cy="7839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2" name="Verbinder: gewinkelt 1061">
              <a:extLst>
                <a:ext uri="{FF2B5EF4-FFF2-40B4-BE49-F238E27FC236}">
                  <a16:creationId xmlns:a16="http://schemas.microsoft.com/office/drawing/2014/main" id="{54F373CA-02F0-CA64-FF65-49E562CF5264}"/>
                </a:ext>
              </a:extLst>
            </p:cNvPr>
            <p:cNvCxnSpPr>
              <a:stCxn id="12" idx="3"/>
              <a:endCxn id="7" idx="2"/>
            </p:cNvCxnSpPr>
            <p:nvPr/>
          </p:nvCxnSpPr>
          <p:spPr>
            <a:xfrm flipV="1">
              <a:off x="5183692" y="3578801"/>
              <a:ext cx="1287762" cy="18378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Verbinder: gewinkelt 1063">
              <a:extLst>
                <a:ext uri="{FF2B5EF4-FFF2-40B4-BE49-F238E27FC236}">
                  <a16:creationId xmlns:a16="http://schemas.microsoft.com/office/drawing/2014/main" id="{B9187E88-7AD9-D6B3-2251-ED908C7AFA40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659643" y="3623414"/>
              <a:ext cx="858894" cy="48724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2" name="Gerade Verbindung mit Pfeil 1071">
              <a:extLst>
                <a:ext uri="{FF2B5EF4-FFF2-40B4-BE49-F238E27FC236}">
                  <a16:creationId xmlns:a16="http://schemas.microsoft.com/office/drawing/2014/main" id="{2565ECE2-78C8-CFDE-2A08-69880A480A46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547" y="3429000"/>
              <a:ext cx="0" cy="11484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Gerade Verbindung mit Pfeil 1077">
              <a:extLst>
                <a:ext uri="{FF2B5EF4-FFF2-40B4-BE49-F238E27FC236}">
                  <a16:creationId xmlns:a16="http://schemas.microsoft.com/office/drawing/2014/main" id="{5EAE0CC9-2591-DE3A-7D06-1ABBA985AF5C}"/>
                </a:ext>
              </a:extLst>
            </p:cNvPr>
            <p:cNvCxnSpPr>
              <a:cxnSpLocks/>
            </p:cNvCxnSpPr>
            <p:nvPr/>
          </p:nvCxnSpPr>
          <p:spPr>
            <a:xfrm>
              <a:off x="7158445" y="2898041"/>
              <a:ext cx="2743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4" name="Verbinder: gewinkelt 1083">
              <a:extLst>
                <a:ext uri="{FF2B5EF4-FFF2-40B4-BE49-F238E27FC236}">
                  <a16:creationId xmlns:a16="http://schemas.microsoft.com/office/drawing/2014/main" id="{26951591-36D7-B5A1-9441-9120C503AE8C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>
              <a:off x="2830204" y="3679339"/>
              <a:ext cx="1483396" cy="1737347"/>
            </a:xfrm>
            <a:prstGeom prst="bentConnector2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4" name="Textfeld 1093">
              <a:extLst>
                <a:ext uri="{FF2B5EF4-FFF2-40B4-BE49-F238E27FC236}">
                  <a16:creationId xmlns:a16="http://schemas.microsoft.com/office/drawing/2014/main" id="{2D36DA96-DC70-D0DF-7770-5137F0D43B94}"/>
                </a:ext>
              </a:extLst>
            </p:cNvPr>
            <p:cNvSpPr txBox="1"/>
            <p:nvPr/>
          </p:nvSpPr>
          <p:spPr>
            <a:xfrm>
              <a:off x="4080511" y="1777773"/>
              <a:ext cx="13407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/>
                <a:t>load</a:t>
              </a:r>
              <a:r>
                <a:rPr lang="de-DE" sz="1200" b="1" dirty="0"/>
                <a:t> </a:t>
              </a:r>
              <a:r>
                <a:rPr lang="de-DE" sz="1200" b="1" dirty="0" err="1"/>
                <a:t>best</a:t>
              </a:r>
              <a:r>
                <a:rPr lang="de-DE" sz="1200" b="1" dirty="0"/>
                <a:t> </a:t>
              </a:r>
              <a:r>
                <a:rPr lang="de-DE" sz="1200" b="1" dirty="0" err="1"/>
                <a:t>model</a:t>
              </a:r>
              <a:r>
                <a:rPr lang="de-DE" sz="1200" b="1" dirty="0"/>
                <a:t> </a:t>
              </a:r>
            </a:p>
          </p:txBody>
        </p:sp>
        <p:cxnSp>
          <p:nvCxnSpPr>
            <p:cNvPr id="1096" name="Verbinder: gewinkelt 1095">
              <a:extLst>
                <a:ext uri="{FF2B5EF4-FFF2-40B4-BE49-F238E27FC236}">
                  <a16:creationId xmlns:a16="http://schemas.microsoft.com/office/drawing/2014/main" id="{D31F4193-974C-C258-26F2-7504E1A241C2}"/>
                </a:ext>
              </a:extLst>
            </p:cNvPr>
            <p:cNvCxnSpPr/>
            <p:nvPr/>
          </p:nvCxnSpPr>
          <p:spPr>
            <a:xfrm flipV="1">
              <a:off x="3624453" y="2054772"/>
              <a:ext cx="6277192" cy="948250"/>
            </a:xfrm>
            <a:prstGeom prst="bentConnector3">
              <a:avLst>
                <a:gd name="adj1" fmla="val 671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38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6CD3A12-2744-88FE-A72A-6E6F45ED1312}"/>
              </a:ext>
            </a:extLst>
          </p:cNvPr>
          <p:cNvGrpSpPr/>
          <p:nvPr/>
        </p:nvGrpSpPr>
        <p:grpSpPr>
          <a:xfrm>
            <a:off x="1842070" y="421277"/>
            <a:ext cx="9667385" cy="6052545"/>
            <a:chOff x="1842070" y="421277"/>
            <a:chExt cx="9667385" cy="6052545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B608D0C-83ED-4261-27B2-96B940149AA7}"/>
                </a:ext>
              </a:extLst>
            </p:cNvPr>
            <p:cNvGrpSpPr/>
            <p:nvPr/>
          </p:nvGrpSpPr>
          <p:grpSpPr>
            <a:xfrm>
              <a:off x="6040547" y="2449036"/>
              <a:ext cx="861814" cy="1129764"/>
              <a:chOff x="5234186" y="1804111"/>
              <a:chExt cx="1723628" cy="2259528"/>
            </a:xfrm>
          </p:grpSpPr>
          <p:pic>
            <p:nvPicPr>
              <p:cNvPr id="7" name="Grafik 6" descr="Ein Bild, das Schrift, Grafiken, Screenshot, Logo enthält.&#10;&#10;Automatisch generierte Beschreibung">
                <a:extLst>
                  <a:ext uri="{FF2B5EF4-FFF2-40B4-BE49-F238E27FC236}">
                    <a16:creationId xmlns:a16="http://schemas.microsoft.com/office/drawing/2014/main" id="{BB4A43AD-AD88-D391-E45A-FF6426BFA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2050" y="3429000"/>
                <a:ext cx="1547899" cy="634639"/>
              </a:xfrm>
              <a:prstGeom prst="rect">
                <a:avLst/>
              </a:prstGeom>
            </p:spPr>
          </p:pic>
          <p:pic>
            <p:nvPicPr>
              <p:cNvPr id="9" name="Grafik 8" descr="Ein Bild, das Katze, Säugetier, Silhouette enthält.&#10;&#10;Automatisch generierte Beschreibung">
                <a:extLst>
                  <a:ext uri="{FF2B5EF4-FFF2-40B4-BE49-F238E27FC236}">
                    <a16:creationId xmlns:a16="http://schemas.microsoft.com/office/drawing/2014/main" id="{35BD0495-6D75-F277-4EFB-4D0B0B8E6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186" y="1804111"/>
                <a:ext cx="1723628" cy="1723628"/>
              </a:xfrm>
              <a:prstGeom prst="rect">
                <a:avLst/>
              </a:prstGeom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43D3A2FA-AD6E-2502-5C81-18DA966C82E5}"/>
                </a:ext>
              </a:extLst>
            </p:cNvPr>
            <p:cNvGrpSpPr/>
            <p:nvPr/>
          </p:nvGrpSpPr>
          <p:grpSpPr>
            <a:xfrm>
              <a:off x="4176758" y="4981639"/>
              <a:ext cx="1143775" cy="1039369"/>
              <a:chOff x="1325215" y="2993954"/>
              <a:chExt cx="1143775" cy="1039369"/>
            </a:xfrm>
          </p:grpSpPr>
          <p:pic>
            <p:nvPicPr>
              <p:cNvPr id="12" name="Grafik 11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6CFC4385-662D-7ECF-DF9F-1EAE364C9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057" y="2993954"/>
                <a:ext cx="870092" cy="870092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B35F1B0-E47A-FC9A-2586-6AD784A795A5}"/>
                  </a:ext>
                </a:extLst>
              </p:cNvPr>
              <p:cNvSpPr txBox="1"/>
              <p:nvPr/>
            </p:nvSpPr>
            <p:spPr>
              <a:xfrm>
                <a:off x="1325215" y="3694769"/>
                <a:ext cx="1143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/>
                  <a:t>Developer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91CBCD56-18C8-DCD9-3EA0-AEAD5F95010E}"/>
                </a:ext>
              </a:extLst>
            </p:cNvPr>
            <p:cNvGrpSpPr/>
            <p:nvPr/>
          </p:nvGrpSpPr>
          <p:grpSpPr>
            <a:xfrm>
              <a:off x="5337702" y="5371858"/>
              <a:ext cx="276999" cy="1101964"/>
              <a:chOff x="2922439" y="3344361"/>
              <a:chExt cx="276999" cy="1101964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0B9BD0F2-86DC-FE22-234B-A84D3EDE5E4B}"/>
                  </a:ext>
                </a:extLst>
              </p:cNvPr>
              <p:cNvSpPr/>
              <p:nvPr/>
            </p:nvSpPr>
            <p:spPr>
              <a:xfrm>
                <a:off x="3006000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F3B1A69-1C24-CBAC-4C22-58A0532DB907}"/>
                  </a:ext>
                </a:extLst>
              </p:cNvPr>
              <p:cNvSpPr txBox="1"/>
              <p:nvPr/>
            </p:nvSpPr>
            <p:spPr>
              <a:xfrm rot="5400000">
                <a:off x="2556698" y="3803585"/>
                <a:ext cx="1008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pre-commit</a:t>
                </a:r>
                <a:endParaRPr lang="de-DE" sz="1200" b="1" dirty="0"/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93818376-AAA7-0F9E-2BFA-93C03F0EE93B}"/>
                </a:ext>
              </a:extLst>
            </p:cNvPr>
            <p:cNvGrpSpPr/>
            <p:nvPr/>
          </p:nvGrpSpPr>
          <p:grpSpPr>
            <a:xfrm>
              <a:off x="5719636" y="5368652"/>
              <a:ext cx="276999" cy="830130"/>
              <a:chOff x="3702199" y="3344361"/>
              <a:chExt cx="276999" cy="830130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9EE11853-E745-ABDA-62BF-496CE6DAFD84}"/>
                  </a:ext>
                </a:extLst>
              </p:cNvPr>
              <p:cNvSpPr/>
              <p:nvPr/>
            </p:nvSpPr>
            <p:spPr>
              <a:xfrm>
                <a:off x="3791648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00417C4-1B8E-BC08-445D-96B1CA22A8F9}"/>
                  </a:ext>
                </a:extLst>
              </p:cNvPr>
              <p:cNvSpPr txBox="1"/>
              <p:nvPr/>
            </p:nvSpPr>
            <p:spPr>
              <a:xfrm rot="5400000">
                <a:off x="3477458" y="3672751"/>
                <a:ext cx="726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commit</a:t>
                </a:r>
                <a:endParaRPr lang="de-DE" sz="1200" b="1" dirty="0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CFBCE9C-9EEC-F56E-29FE-8EE111949EB2}"/>
                </a:ext>
              </a:extLst>
            </p:cNvPr>
            <p:cNvGrpSpPr/>
            <p:nvPr/>
          </p:nvGrpSpPr>
          <p:grpSpPr>
            <a:xfrm>
              <a:off x="6113561" y="5368652"/>
              <a:ext cx="276999" cy="627604"/>
              <a:chOff x="4491347" y="3344361"/>
              <a:chExt cx="276999" cy="627604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FB39D3D4-F6D7-C38C-5688-62E93895646E}"/>
                  </a:ext>
                </a:extLst>
              </p:cNvPr>
              <p:cNvSpPr/>
              <p:nvPr/>
            </p:nvSpPr>
            <p:spPr>
              <a:xfrm>
                <a:off x="4577296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EC8BB46-56C8-5F12-679C-6658F2A21F91}"/>
                  </a:ext>
                </a:extLst>
              </p:cNvPr>
              <p:cNvSpPr txBox="1"/>
              <p:nvPr/>
            </p:nvSpPr>
            <p:spPr>
              <a:xfrm rot="5400000">
                <a:off x="4362786" y="3566405"/>
                <a:ext cx="534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push</a:t>
                </a:r>
              </a:p>
            </p:txBody>
          </p: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70DFCC2-29DA-5570-93A2-9C41883861C4}"/>
                </a:ext>
              </a:extLst>
            </p:cNvPr>
            <p:cNvGrpSpPr/>
            <p:nvPr/>
          </p:nvGrpSpPr>
          <p:grpSpPr>
            <a:xfrm>
              <a:off x="6659643" y="4110655"/>
              <a:ext cx="1717787" cy="1350643"/>
              <a:chOff x="5567116" y="3157973"/>
              <a:chExt cx="2286000" cy="1797411"/>
            </a:xfrm>
          </p:grpSpPr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9034935F-31FA-7729-9AA8-ABBFC59C81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24" t="22778" r="16887" b="26367"/>
              <a:stretch/>
            </p:blipFill>
            <p:spPr>
              <a:xfrm>
                <a:off x="5567116" y="3157973"/>
                <a:ext cx="2286000" cy="452157"/>
              </a:xfrm>
              <a:prstGeom prst="rect">
                <a:avLst/>
              </a:prstGeom>
            </p:spPr>
          </p:pic>
          <p:pic>
            <p:nvPicPr>
              <p:cNvPr id="45" name="Grafik 44" descr="Ein Bild, das Text, Screenshot, Schrift, weiß enthält.&#10;&#10;Automatisch generierte Beschreibung">
                <a:extLst>
                  <a:ext uri="{FF2B5EF4-FFF2-40B4-BE49-F238E27FC236}">
                    <a16:creationId xmlns:a16="http://schemas.microsoft.com/office/drawing/2014/main" id="{33AAD5F4-0384-0119-3E23-D7F2E9471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5260" y="3669500"/>
                <a:ext cx="1409709" cy="1285884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</p:grpSp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A005B340-7A91-72FF-4595-CF9C1BDD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0183" r="20950"/>
            <a:stretch/>
          </p:blipFill>
          <p:spPr>
            <a:xfrm>
              <a:off x="2210479" y="2558908"/>
              <a:ext cx="1254892" cy="870092"/>
            </a:xfrm>
            <a:prstGeom prst="rect">
              <a:avLst/>
            </a:prstGeom>
          </p:spPr>
        </p:pic>
        <p:pic>
          <p:nvPicPr>
            <p:cNvPr id="50" name="Grafik 49" descr="Ein Bild, das Grafiken, Clipart, Grafikdesign, Logo enthält.&#10;&#10;Automatisch generierte Beschreibung">
              <a:extLst>
                <a:ext uri="{FF2B5EF4-FFF2-40B4-BE49-F238E27FC236}">
                  <a16:creationId xmlns:a16="http://schemas.microsoft.com/office/drawing/2014/main" id="{04E59CC8-26EC-CBE8-F8EE-26468996F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070" y="651074"/>
              <a:ext cx="1991710" cy="995855"/>
            </a:xfrm>
            <a:prstGeom prst="rect">
              <a:avLst/>
            </a:prstGeom>
          </p:spPr>
        </p:pic>
        <p:grpSp>
          <p:nvGrpSpPr>
            <p:cNvPr id="1035" name="Gruppieren 1034">
              <a:extLst>
                <a:ext uri="{FF2B5EF4-FFF2-40B4-BE49-F238E27FC236}">
                  <a16:creationId xmlns:a16="http://schemas.microsoft.com/office/drawing/2014/main" id="{E49D46B7-C958-FE11-D2E9-ED675A19B6B6}"/>
                </a:ext>
              </a:extLst>
            </p:cNvPr>
            <p:cNvGrpSpPr/>
            <p:nvPr/>
          </p:nvGrpSpPr>
          <p:grpSpPr>
            <a:xfrm>
              <a:off x="3417298" y="4634027"/>
              <a:ext cx="276999" cy="825782"/>
              <a:chOff x="1267360" y="3456218"/>
              <a:chExt cx="276999" cy="825782"/>
            </a:xfrm>
          </p:grpSpPr>
          <p:sp>
            <p:nvSpPr>
              <p:cNvPr id="1028" name="Textfeld 1027">
                <a:extLst>
                  <a:ext uri="{FF2B5EF4-FFF2-40B4-BE49-F238E27FC236}">
                    <a16:creationId xmlns:a16="http://schemas.microsoft.com/office/drawing/2014/main" id="{D59F3B35-4D35-527A-4E39-27E93B8BD9F5}"/>
                  </a:ext>
                </a:extLst>
              </p:cNvPr>
              <p:cNvSpPr txBox="1"/>
              <p:nvPr/>
            </p:nvSpPr>
            <p:spPr>
              <a:xfrm rot="16200000">
                <a:off x="1038547" y="3685031"/>
                <a:ext cx="7346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dvc</a:t>
                </a:r>
                <a:r>
                  <a:rPr lang="de-DE" sz="1200" b="1" dirty="0"/>
                  <a:t> pull</a:t>
                </a:r>
              </a:p>
            </p:txBody>
          </p:sp>
          <p:sp>
            <p:nvSpPr>
              <p:cNvPr id="1032" name="Ellipse 1031">
                <a:extLst>
                  <a:ext uri="{FF2B5EF4-FFF2-40B4-BE49-F238E27FC236}">
                    <a16:creationId xmlns:a16="http://schemas.microsoft.com/office/drawing/2014/main" id="{F7102E9A-03FB-79EE-23E2-6DA709EAD1BA}"/>
                  </a:ext>
                </a:extLst>
              </p:cNvPr>
              <p:cNvSpPr/>
              <p:nvPr/>
            </p:nvSpPr>
            <p:spPr>
              <a:xfrm>
                <a:off x="1369412" y="4176897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</p:grpSp>
        <p:cxnSp>
          <p:nvCxnSpPr>
            <p:cNvPr id="1037" name="Gerader Verbinder 1036">
              <a:extLst>
                <a:ext uri="{FF2B5EF4-FFF2-40B4-BE49-F238E27FC236}">
                  <a16:creationId xmlns:a16="http://schemas.microsoft.com/office/drawing/2014/main" id="{AC18BF96-6986-1E3F-A308-CA89E0F46119}"/>
                </a:ext>
              </a:extLst>
            </p:cNvPr>
            <p:cNvCxnSpPr/>
            <p:nvPr/>
          </p:nvCxnSpPr>
          <p:spPr>
            <a:xfrm>
              <a:off x="9516291" y="421277"/>
              <a:ext cx="0" cy="601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42" name="Gruppieren 1041">
              <a:extLst>
                <a:ext uri="{FF2B5EF4-FFF2-40B4-BE49-F238E27FC236}">
                  <a16:creationId xmlns:a16="http://schemas.microsoft.com/office/drawing/2014/main" id="{4731A799-D28A-F9DB-456D-9B3749D9A1F5}"/>
                </a:ext>
              </a:extLst>
            </p:cNvPr>
            <p:cNvGrpSpPr/>
            <p:nvPr/>
          </p:nvGrpSpPr>
          <p:grpSpPr>
            <a:xfrm>
              <a:off x="10349211" y="4771894"/>
              <a:ext cx="959604" cy="1204954"/>
              <a:chOff x="10307773" y="2859567"/>
              <a:chExt cx="959604" cy="1204954"/>
            </a:xfrm>
          </p:grpSpPr>
          <p:pic>
            <p:nvPicPr>
              <p:cNvPr id="1039" name="Grafik 1038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D7BF6AA7-0C7C-5237-ACCF-FB43F6E7B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07773" y="2859567"/>
                <a:ext cx="959604" cy="959604"/>
              </a:xfrm>
              <a:prstGeom prst="rect">
                <a:avLst/>
              </a:prstGeom>
            </p:spPr>
          </p:pic>
          <p:sp>
            <p:nvSpPr>
              <p:cNvPr id="1041" name="Textfeld 1040">
                <a:extLst>
                  <a:ext uri="{FF2B5EF4-FFF2-40B4-BE49-F238E27FC236}">
                    <a16:creationId xmlns:a16="http://schemas.microsoft.com/office/drawing/2014/main" id="{232AFE52-762E-7293-6D7C-ED44E15EBD07}"/>
                  </a:ext>
                </a:extLst>
              </p:cNvPr>
              <p:cNvSpPr txBox="1"/>
              <p:nvPr/>
            </p:nvSpPr>
            <p:spPr>
              <a:xfrm>
                <a:off x="10476785" y="3725967"/>
                <a:ext cx="621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/>
                  <a:t>User</a:t>
                </a:r>
              </a:p>
            </p:txBody>
          </p:sp>
        </p:grpSp>
        <p:pic>
          <p:nvPicPr>
            <p:cNvPr id="1044" name="Grafik 104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ABB6E44-D93A-8CB8-F13E-934DDAEE0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3245" y="2359091"/>
              <a:ext cx="1396210" cy="1041703"/>
            </a:xfrm>
            <a:prstGeom prst="rect">
              <a:avLst/>
            </a:prstGeom>
          </p:spPr>
        </p:pic>
        <p:cxnSp>
          <p:nvCxnSpPr>
            <p:cNvPr id="1050" name="Gerade Verbindung mit Pfeil 1049">
              <a:extLst>
                <a:ext uri="{FF2B5EF4-FFF2-40B4-BE49-F238E27FC236}">
                  <a16:creationId xmlns:a16="http://schemas.microsoft.com/office/drawing/2014/main" id="{19849E92-AEC9-8AD4-90E5-253188EB3603}"/>
                </a:ext>
              </a:extLst>
            </p:cNvPr>
            <p:cNvCxnSpPr>
              <a:cxnSpLocks/>
            </p:cNvCxnSpPr>
            <p:nvPr/>
          </p:nvCxnSpPr>
          <p:spPr>
            <a:xfrm>
              <a:off x="2837925" y="1731837"/>
              <a:ext cx="0" cy="7839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2" name="Verbinder: gewinkelt 1061">
              <a:extLst>
                <a:ext uri="{FF2B5EF4-FFF2-40B4-BE49-F238E27FC236}">
                  <a16:creationId xmlns:a16="http://schemas.microsoft.com/office/drawing/2014/main" id="{54F373CA-02F0-CA64-FF65-49E562CF5264}"/>
                </a:ext>
              </a:extLst>
            </p:cNvPr>
            <p:cNvCxnSpPr>
              <a:stCxn id="12" idx="3"/>
              <a:endCxn id="7" idx="2"/>
            </p:cNvCxnSpPr>
            <p:nvPr/>
          </p:nvCxnSpPr>
          <p:spPr>
            <a:xfrm flipV="1">
              <a:off x="5183692" y="3578801"/>
              <a:ext cx="1287762" cy="18378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Verbinder: gewinkelt 1063">
              <a:extLst>
                <a:ext uri="{FF2B5EF4-FFF2-40B4-BE49-F238E27FC236}">
                  <a16:creationId xmlns:a16="http://schemas.microsoft.com/office/drawing/2014/main" id="{B9187E88-7AD9-D6B3-2251-ED908C7AFA40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659643" y="3623414"/>
              <a:ext cx="858894" cy="48724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2" name="Gerade Verbindung mit Pfeil 1071">
              <a:extLst>
                <a:ext uri="{FF2B5EF4-FFF2-40B4-BE49-F238E27FC236}">
                  <a16:creationId xmlns:a16="http://schemas.microsoft.com/office/drawing/2014/main" id="{2565ECE2-78C8-CFDE-2A08-69880A480A4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6605" y="3623414"/>
              <a:ext cx="0" cy="11484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Gerade Verbindung mit Pfeil 1077">
              <a:extLst>
                <a:ext uri="{FF2B5EF4-FFF2-40B4-BE49-F238E27FC236}">
                  <a16:creationId xmlns:a16="http://schemas.microsoft.com/office/drawing/2014/main" id="{5EAE0CC9-2591-DE3A-7D06-1ABBA985AF5C}"/>
                </a:ext>
              </a:extLst>
            </p:cNvPr>
            <p:cNvCxnSpPr>
              <a:cxnSpLocks/>
            </p:cNvCxnSpPr>
            <p:nvPr/>
          </p:nvCxnSpPr>
          <p:spPr>
            <a:xfrm>
              <a:off x="7158445" y="2898041"/>
              <a:ext cx="2743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4" name="Verbinder: gewinkelt 1083">
              <a:extLst>
                <a:ext uri="{FF2B5EF4-FFF2-40B4-BE49-F238E27FC236}">
                  <a16:creationId xmlns:a16="http://schemas.microsoft.com/office/drawing/2014/main" id="{26951591-36D7-B5A1-9441-9120C503AE8C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>
              <a:off x="2830204" y="3679339"/>
              <a:ext cx="1483396" cy="1737347"/>
            </a:xfrm>
            <a:prstGeom prst="bentConnector2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352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Auer</dc:creator>
  <cp:lastModifiedBy>Mike Auer</cp:lastModifiedBy>
  <cp:revision>2</cp:revision>
  <dcterms:created xsi:type="dcterms:W3CDTF">2024-01-19T09:10:13Z</dcterms:created>
  <dcterms:modified xsi:type="dcterms:W3CDTF">2024-01-19T11:30:48Z</dcterms:modified>
</cp:coreProperties>
</file>