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5791F-02D8-A7EA-868F-D5272D48C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975AE4-D6B0-BCB3-B454-072B423F0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2DEDF-E002-6E51-26A2-8C70DCD1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4D9755-08E1-4D26-41F7-2141B47D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85719-85B0-3351-4AF6-40CBA4FC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35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64CE8-F46F-0300-6181-BE8ECFDB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899DAE-E766-FB36-6AC6-B646EBE38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39F33-4237-764D-E139-70B56709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989CC-4C1D-9A69-3622-9551968D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969A4C-042D-8794-69A2-064DDBEF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0B1680-1DBA-BCEB-0DA5-B5C6459B0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79FC52-DEA5-8BFA-F828-6AAED4169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18350-C525-1E7A-CE54-2251BB65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F8C72-311B-76DC-54EC-C7E086AD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B88C6-6F01-63FC-F77B-63EF1D15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4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0A41E-869C-9F27-93B4-DB241C0E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58DFA-5607-5064-9138-72FDE092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ABF203-9357-2B1E-0BAD-43DE15F5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B923C-7954-F440-8B36-6E823107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943BB-9AAA-D185-37C9-F9281928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9E67D-325A-6A9D-9699-0DAFD902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0E3CC-36DD-34D6-3C9C-F38B9BE2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AA0AA-E97E-A381-F0CC-F0CC439C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550A3-7419-377A-27C3-41F420C0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C51BD-4A5A-6911-A67F-A7CE2C7B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EA999-9566-A2BF-A35C-E278C97B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79162-8155-6448-0D90-02A3086F3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A8347A-5C0F-AE1D-D676-C474748D1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414154-9486-F868-B8D6-C7307DB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8D7B-4D45-815B-7ECD-B707E6DD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FAD1C-EF93-EFCA-A197-B6E4BF2F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8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FA5DD-027A-F721-EF6F-4B7E52B9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447852-6CAA-BBEF-0D88-76BBB6B8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FE98E-C2AB-6244-987E-56082FF6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34B732-5FEC-52B0-D730-941FA014B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4ACFEE-BECD-FEBA-7C63-C18415D30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4F319C-D571-A4A1-28EF-916F60FE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416BD8-4743-A191-30C5-E7E316B6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E5E85F-E472-A8DC-B92C-A0E6D0AB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58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31B40-5A66-637F-20C8-4C450EEE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318FA1-906C-C2AE-B3B2-3D33AE2A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2173BC-595E-7FE2-3F43-FFC7E425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57590-FCF1-40A4-A94D-068D37C5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2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3761A9-B71D-7C0C-E98B-0795A5E2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A892AA-1CB3-C6C3-2FDD-F4D83CA8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D2A656-A4AE-52FB-3DED-7258460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58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BC29-6372-6D94-37DC-AA83E20B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419F1-45EA-800C-8831-129037F7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DB1940-692A-709A-1AC0-F778E308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83243-46EB-FF79-3BF9-A65BC3CD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2DEFB-331E-E403-1B52-9A8F2EE1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B9FB8-9D8C-CB31-B0AE-AE43A376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57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4DF3B-97C3-751E-CBFF-AE7CE4E9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A0CC4D-CFB2-A02A-047A-DF4106A7E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90E7BD-B612-B9A3-5B3B-CB48B32C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87673-C4A0-C682-9448-F6540DD6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7A39D7-FEE3-0EC8-AC5C-22EECB6F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63D2C0-96BE-F86A-2180-CD3B4EB4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4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5C37F8-BAC7-440A-C7CA-49E94A84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FD2EF-4D46-0068-75F8-A3AAD5703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C41ED-7B10-AD22-3195-7D3A79F46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B2A562-ED05-953E-7972-E78E715C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F83BE1-9F89-A6A6-1607-A8D82016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20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B608D0C-83ED-4261-27B2-96B940149AA7}"/>
              </a:ext>
            </a:extLst>
          </p:cNvPr>
          <p:cNvGrpSpPr/>
          <p:nvPr/>
        </p:nvGrpSpPr>
        <p:grpSpPr>
          <a:xfrm>
            <a:off x="5859032" y="2864118"/>
            <a:ext cx="861814" cy="1129764"/>
            <a:chOff x="5234186" y="1804111"/>
            <a:chExt cx="1723628" cy="2259528"/>
          </a:xfrm>
        </p:grpSpPr>
        <p:pic>
          <p:nvPicPr>
            <p:cNvPr id="7" name="Grafik 6" descr="Ein Bild, das Schrift, Grafiken, Screenshot, Logo enthält.&#10;&#10;Automatisch generierte Beschreibung">
              <a:extLst>
                <a:ext uri="{FF2B5EF4-FFF2-40B4-BE49-F238E27FC236}">
                  <a16:creationId xmlns:a16="http://schemas.microsoft.com/office/drawing/2014/main" id="{BB4A43AD-AD88-D391-E45A-FF6426BFA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050" y="3429000"/>
              <a:ext cx="1547899" cy="634639"/>
            </a:xfrm>
            <a:prstGeom prst="rect">
              <a:avLst/>
            </a:prstGeom>
          </p:spPr>
        </p:pic>
        <p:pic>
          <p:nvPicPr>
            <p:cNvPr id="9" name="Grafik 8" descr="Ein Bild, das Katze, Säugetier, Silhouette enthält.&#10;&#10;Automatisch generierte Beschreibung">
              <a:extLst>
                <a:ext uri="{FF2B5EF4-FFF2-40B4-BE49-F238E27FC236}">
                  <a16:creationId xmlns:a16="http://schemas.microsoft.com/office/drawing/2014/main" id="{35BD0495-6D75-F277-4EFB-4D0B0B8E6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186" y="1804111"/>
              <a:ext cx="1723628" cy="1723628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3D3A2FA-AD6E-2502-5C81-18DA966C82E5}"/>
              </a:ext>
            </a:extLst>
          </p:cNvPr>
          <p:cNvGrpSpPr/>
          <p:nvPr/>
        </p:nvGrpSpPr>
        <p:grpSpPr>
          <a:xfrm>
            <a:off x="1172815" y="2909315"/>
            <a:ext cx="1143775" cy="1039369"/>
            <a:chOff x="1325215" y="2993954"/>
            <a:chExt cx="1143775" cy="1039369"/>
          </a:xfrm>
        </p:grpSpPr>
        <p:pic>
          <p:nvPicPr>
            <p:cNvPr id="12" name="Grafik 1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6CFC4385-662D-7ECF-DF9F-1EAE364C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57" y="2993954"/>
              <a:ext cx="870092" cy="870092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B35F1B0-E47A-FC9A-2586-6AD784A795A5}"/>
                </a:ext>
              </a:extLst>
            </p:cNvPr>
            <p:cNvSpPr txBox="1"/>
            <p:nvPr/>
          </p:nvSpPr>
          <p:spPr>
            <a:xfrm>
              <a:off x="1325215" y="3694769"/>
              <a:ext cx="1143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Developer</a:t>
              </a:r>
            </a:p>
          </p:txBody>
        </p:sp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CE210A6-ECA6-9669-3CFC-E2C945A0A66A}"/>
              </a:ext>
            </a:extLst>
          </p:cNvPr>
          <p:cNvCxnSpPr/>
          <p:nvPr/>
        </p:nvCxnSpPr>
        <p:spPr>
          <a:xfrm>
            <a:off x="2532992" y="3429000"/>
            <a:ext cx="30007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0B9BD0F2-86DC-FE22-234B-A84D3EDE5E4B}"/>
              </a:ext>
            </a:extLst>
          </p:cNvPr>
          <p:cNvSpPr/>
          <p:nvPr/>
        </p:nvSpPr>
        <p:spPr>
          <a:xfrm>
            <a:off x="3195145" y="3382259"/>
            <a:ext cx="105103" cy="1051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EE11853-E745-ABDA-62BF-496CE6DAFD84}"/>
              </a:ext>
            </a:extLst>
          </p:cNvPr>
          <p:cNvSpPr/>
          <p:nvPr/>
        </p:nvSpPr>
        <p:spPr>
          <a:xfrm>
            <a:off x="3980793" y="3382259"/>
            <a:ext cx="105103" cy="1051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B39D3D4-F6D7-C38C-5688-62E93895646E}"/>
              </a:ext>
            </a:extLst>
          </p:cNvPr>
          <p:cNvSpPr/>
          <p:nvPr/>
        </p:nvSpPr>
        <p:spPr>
          <a:xfrm>
            <a:off x="4766441" y="3382259"/>
            <a:ext cx="105103" cy="1051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3B1A69-1C24-CBAC-4C22-58A0532DB907}"/>
              </a:ext>
            </a:extLst>
          </p:cNvPr>
          <p:cNvSpPr txBox="1"/>
          <p:nvPr/>
        </p:nvSpPr>
        <p:spPr>
          <a:xfrm rot="5400000">
            <a:off x="2745843" y="3841483"/>
            <a:ext cx="1008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/>
              <a:t>pre-commit</a:t>
            </a:r>
            <a:endParaRPr lang="de-DE" sz="12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00417C4-1B8E-BC08-445D-96B1CA22A8F9}"/>
              </a:ext>
            </a:extLst>
          </p:cNvPr>
          <p:cNvSpPr txBox="1"/>
          <p:nvPr/>
        </p:nvSpPr>
        <p:spPr>
          <a:xfrm rot="5400000">
            <a:off x="3666603" y="3710649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/>
              <a:t>commit</a:t>
            </a:r>
            <a:endParaRPr lang="de-DE" sz="12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EC8BB46-56C8-5F12-679C-6658F2A21F91}"/>
              </a:ext>
            </a:extLst>
          </p:cNvPr>
          <p:cNvSpPr txBox="1"/>
          <p:nvPr/>
        </p:nvSpPr>
        <p:spPr>
          <a:xfrm rot="5400000">
            <a:off x="4551931" y="3604303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push</a:t>
            </a:r>
          </a:p>
        </p:txBody>
      </p:sp>
      <p:pic>
        <p:nvPicPr>
          <p:cNvPr id="28" name="Grafik 27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BF6F8BA7-8A6C-7DF5-21D4-EEA6F1327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58" y="620367"/>
            <a:ext cx="1876097" cy="482693"/>
          </a:xfrm>
          <a:prstGeom prst="rect">
            <a:avLst/>
          </a:prstGeom>
        </p:spPr>
      </p:pic>
      <p:pic>
        <p:nvPicPr>
          <p:cNvPr id="30" name="Grafik 29" descr="Ein Bild, das Grafiken, Clipart, Grafikdesign, Logo enthält.&#10;&#10;Automatisch generierte Beschreibung">
            <a:extLst>
              <a:ext uri="{FF2B5EF4-FFF2-40B4-BE49-F238E27FC236}">
                <a16:creationId xmlns:a16="http://schemas.microsoft.com/office/drawing/2014/main" id="{99E4ECFB-915B-C9D7-2614-F1838EF13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4" y="363785"/>
            <a:ext cx="1991710" cy="9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Auer</dc:creator>
  <cp:lastModifiedBy>Mike Auer</cp:lastModifiedBy>
  <cp:revision>1</cp:revision>
  <dcterms:created xsi:type="dcterms:W3CDTF">2024-01-19T09:10:13Z</dcterms:created>
  <dcterms:modified xsi:type="dcterms:W3CDTF">2024-01-19T09:29:22Z</dcterms:modified>
</cp:coreProperties>
</file>