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736E2-FDC8-419C-ACDC-A8214D066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8000" dirty="0" err="1"/>
              <a:t>Citybus</a:t>
            </a:r>
            <a:endParaRPr lang="de-AT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1A913-C591-4CF8-8C01-4A7579052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MasterKlasse</a:t>
            </a:r>
            <a:r>
              <a:rPr lang="de-AT" dirty="0"/>
              <a:t> Mobile </a:t>
            </a:r>
          </a:p>
        </p:txBody>
      </p:sp>
    </p:spTree>
    <p:extLst>
      <p:ext uri="{BB962C8B-B14F-4D97-AF65-F5344CB8AC3E}">
        <p14:creationId xmlns:p14="http://schemas.microsoft.com/office/powerpoint/2010/main" val="253692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46555-A318-4D1E-B8C1-E4B166E1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2C084-8479-4939-9A16-F48B7F01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Busfahrplan - Print Design mit QR-Code </a:t>
            </a:r>
          </a:p>
          <a:p>
            <a:r>
              <a:rPr lang="de-AT" dirty="0"/>
              <a:t>Mobile Webanwendung </a:t>
            </a:r>
          </a:p>
          <a:p>
            <a:r>
              <a:rPr lang="de-AT" dirty="0"/>
              <a:t>Anzeige von Echtzeitdaten der Haltestelle </a:t>
            </a:r>
          </a:p>
          <a:p>
            <a:r>
              <a:rPr lang="de-AT" dirty="0"/>
              <a:t>Anzeige von Folgehaltestellen </a:t>
            </a:r>
          </a:p>
        </p:txBody>
      </p:sp>
    </p:spTree>
    <p:extLst>
      <p:ext uri="{BB962C8B-B14F-4D97-AF65-F5344CB8AC3E}">
        <p14:creationId xmlns:p14="http://schemas.microsoft.com/office/powerpoint/2010/main" val="4942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10721-A423-4A25-A76C-B40F18A4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9F573F-20C3-4636-8995-0F6369E8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622" y="1539549"/>
            <a:ext cx="3595810" cy="4796105"/>
          </a:xfrm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0CB2FAA-37D6-4F45-A234-B6FED3DB7C2A}"/>
              </a:ext>
            </a:extLst>
          </p:cNvPr>
          <p:cNvSpPr/>
          <p:nvPr/>
        </p:nvSpPr>
        <p:spPr>
          <a:xfrm>
            <a:off x="5572408" y="3215811"/>
            <a:ext cx="657936" cy="1581583"/>
          </a:xfrm>
          <a:prstGeom prst="homePlate">
            <a:avLst/>
          </a:prstGeom>
          <a:solidFill>
            <a:srgbClr val="F7C65D"/>
          </a:solidFill>
          <a:ln>
            <a:solidFill>
              <a:srgbClr val="F7C6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BB7091-CF7B-4500-A4F1-90489CCB5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" t="1139" r="1284" b="1976"/>
          <a:stretch/>
        </p:blipFill>
        <p:spPr>
          <a:xfrm>
            <a:off x="6546760" y="1701886"/>
            <a:ext cx="2269197" cy="41189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A617001-E844-4438-B916-693605A7F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3" t="612" r="1487" b="1162"/>
          <a:stretch/>
        </p:blipFill>
        <p:spPr>
          <a:xfrm>
            <a:off x="9132373" y="1701887"/>
            <a:ext cx="2297627" cy="41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80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21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Citybus</vt:lpstr>
      <vt:lpstr>Konzept </vt:lpstr>
      <vt:lpstr>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Citybus</dc:title>
  <dc:creator>Maximilian Hraschan</dc:creator>
  <cp:lastModifiedBy>Maximilian Hraschan</cp:lastModifiedBy>
  <cp:revision>2</cp:revision>
  <dcterms:created xsi:type="dcterms:W3CDTF">2020-09-30T18:07:04Z</dcterms:created>
  <dcterms:modified xsi:type="dcterms:W3CDTF">2020-09-30T18:17:38Z</dcterms:modified>
</cp:coreProperties>
</file>