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aschan Maximilian" userId="6f960197-d164-46db-86bd-54f33e8c8af6" providerId="ADAL" clId="{873C84A9-88DF-4C11-A493-9A59E5CBA417}"/>
    <pc:docChg chg="modSld">
      <pc:chgData name="Hraschan Maximilian" userId="6f960197-d164-46db-86bd-54f33e8c8af6" providerId="ADAL" clId="{873C84A9-88DF-4C11-A493-9A59E5CBA417}" dt="2020-11-23T13:55:45.568" v="8" actId="9"/>
      <pc:docMkLst>
        <pc:docMk/>
      </pc:docMkLst>
      <pc:sldChg chg="modSp mod">
        <pc:chgData name="Hraschan Maximilian" userId="6f960197-d164-46db-86bd-54f33e8c8af6" providerId="ADAL" clId="{873C84A9-88DF-4C11-A493-9A59E5CBA417}" dt="2020-11-23T13:55:45.568" v="8" actId="9"/>
        <pc:sldMkLst>
          <pc:docMk/>
          <pc:sldMk cId="3310843851" sldId="257"/>
        </pc:sldMkLst>
        <pc:spChg chg="mod">
          <ac:chgData name="Hraschan Maximilian" userId="6f960197-d164-46db-86bd-54f33e8c8af6" providerId="ADAL" clId="{873C84A9-88DF-4C11-A493-9A59E5CBA417}" dt="2020-11-23T13:55:45.568" v="8" actId="9"/>
          <ac:spMkLst>
            <pc:docMk/>
            <pc:sldMk cId="3310843851" sldId="257"/>
            <ac:spMk id="2" creationId="{718DA23A-3BA3-4453-ABEB-771E53CD1B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DF61-2D30-460F-B171-79032EF03467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C04B8-FDD5-48C9-8DFC-2C2FAA1FA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7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C04B8-FDD5-48C9-8DFC-2C2FAA1FA8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9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Composer: Virtual Box von </a:t>
            </a:r>
            <a:r>
              <a:rPr lang="de-DE" dirty="0" err="1"/>
              <a:t>oracle</a:t>
            </a:r>
            <a:endParaRPr lang="de-DE" dirty="0"/>
          </a:p>
          <a:p>
            <a:r>
              <a:rPr lang="de-DE" dirty="0"/>
              <a:t>Virtual Box, </a:t>
            </a:r>
            <a:r>
              <a:rPr lang="de-DE" dirty="0" err="1"/>
              <a:t>VMWare</a:t>
            </a:r>
            <a:r>
              <a:rPr lang="de-DE" dirty="0"/>
              <a:t> </a:t>
            </a:r>
          </a:p>
          <a:p>
            <a:r>
              <a:rPr lang="de-DE" dirty="0" err="1"/>
              <a:t>Homestead</a:t>
            </a:r>
            <a:r>
              <a:rPr lang="de-DE" dirty="0"/>
              <a:t> beinhaltet bereits PHP, </a:t>
            </a:r>
            <a:r>
              <a:rPr lang="de-DE" dirty="0" err="1"/>
              <a:t>Nginx</a:t>
            </a:r>
            <a:r>
              <a:rPr lang="de-DE" dirty="0"/>
              <a:t>, MySQL, </a:t>
            </a:r>
            <a:r>
              <a:rPr lang="de-DE" dirty="0" err="1"/>
              <a:t>PostgresSQL</a:t>
            </a:r>
            <a:r>
              <a:rPr lang="de-DE" dirty="0"/>
              <a:t> , </a:t>
            </a:r>
            <a:r>
              <a:rPr lang="de-DE" dirty="0" err="1"/>
              <a:t>Node</a:t>
            </a:r>
            <a:r>
              <a:rPr lang="de-DE" dirty="0"/>
              <a:t> sowie weitere schon vor installierte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C04B8-FDD5-48C9-8DFC-2C2FAA1FA8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9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3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9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cast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8.x/install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8.x/homeste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.com/docs/8.x/controllers" TargetMode="External"/><Relationship Id="rId3" Type="http://schemas.openxmlformats.org/officeDocument/2006/relationships/hyperlink" Target="https://laracasts.com/" TargetMode="External"/><Relationship Id="rId7" Type="http://schemas.openxmlformats.org/officeDocument/2006/relationships/hyperlink" Target="https://laravel.com/docs/8.x/views" TargetMode="External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com/docs/8.x/routing" TargetMode="External"/><Relationship Id="rId5" Type="http://schemas.openxmlformats.org/officeDocument/2006/relationships/hyperlink" Target="https://laravel.com/docs/8.x/homestead" TargetMode="External"/><Relationship Id="rId4" Type="http://schemas.openxmlformats.org/officeDocument/2006/relationships/hyperlink" Target="https://laravel.com/docs/8.x/installation" TargetMode="External"/><Relationship Id="rId9" Type="http://schemas.openxmlformats.org/officeDocument/2006/relationships/hyperlink" Target="https://laravel.com/docs/8.x/eloqu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5D175-2F3D-47D9-9C2A-A4E6D51D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3" b="330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D7D72B-B409-41A0-B724-7E7F609D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Laravel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D844B-6C87-4D92-9B72-282EDEF2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 dirty="0"/>
              <a:t>PHP FRAMEWORK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129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DA23A-3BA3-4453-ABEB-771E53C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de-DE" dirty="0"/>
              <a:t>Was machen wir heute?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1CE6D2-982F-438D-B0F9-379CDFEB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Was ist </a:t>
            </a:r>
            <a:r>
              <a:rPr lang="de-DE" dirty="0" err="1"/>
              <a:t>Laravel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Login &amp; Registrierung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Routing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Model – Eloquent ORM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8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9FBC3-28E2-4E95-9C8A-E7B7636A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Laravel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B377C-60C3-40DC-9DD3-E7018328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3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PHP Framework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MVC – Model, View, Controller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Wurde im Juni 2011 das erste mal von Taylor </a:t>
            </a:r>
            <a:r>
              <a:rPr lang="de-DE" dirty="0" err="1"/>
              <a:t>Otwell</a:t>
            </a:r>
            <a:r>
              <a:rPr lang="de-DE" dirty="0"/>
              <a:t> entwickelt und veröffentlicht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r>
              <a:rPr lang="de-DE" sz="1600" dirty="0">
                <a:hlinkClick r:id="rId3"/>
              </a:rPr>
              <a:t>https://laravel.com/</a:t>
            </a:r>
            <a:endParaRPr lang="de-DE" sz="1600" dirty="0"/>
          </a:p>
          <a:p>
            <a:pPr marL="0" indent="0">
              <a:buNone/>
            </a:pPr>
            <a:r>
              <a:rPr lang="de-DE" sz="1600" dirty="0">
                <a:hlinkClick r:id="rId4"/>
              </a:rPr>
              <a:t>https://laracasts.com/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6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A1FC2-F48F-489E-8D12-3256E8E4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193CD-E4BA-46BC-809E-C69DC6A6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Package </a:t>
            </a:r>
            <a:r>
              <a:rPr lang="de-DE" dirty="0" err="1"/>
              <a:t>manager</a:t>
            </a:r>
            <a:r>
              <a:rPr lang="de-DE" dirty="0"/>
              <a:t> PHP Composer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Virtual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Vagrant</a:t>
            </a:r>
            <a:r>
              <a:rPr lang="de-DE" dirty="0"/>
              <a:t> –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virual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Homestead</a:t>
            </a:r>
            <a:r>
              <a:rPr lang="de-DE" dirty="0"/>
              <a:t> – vorgefertigte </a:t>
            </a:r>
            <a:r>
              <a:rPr lang="de-DE" dirty="0" err="1"/>
              <a:t>Vagrant</a:t>
            </a:r>
            <a:r>
              <a:rPr lang="de-DE" dirty="0"/>
              <a:t> box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0" indent="0">
              <a:buNone/>
            </a:pPr>
            <a:r>
              <a:rPr lang="de-DE" sz="1400" dirty="0">
                <a:hlinkClick r:id="rId3"/>
              </a:rPr>
              <a:t>https://laravel.com/docs/8.x/installation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4"/>
              </a:rPr>
              <a:t>https://laravel.com/docs/8.x/homestead</a:t>
            </a: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2734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ACAFF-F511-4D7B-9A7A-13B763E3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89D4-6A00-401B-9C19-60A7F74C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hlinkClick r:id="rId2"/>
              </a:rPr>
              <a:t>https://laravel.com/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3"/>
              </a:rPr>
              <a:t>https://laracasts.com/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4"/>
              </a:rPr>
              <a:t>https://laravel.com/docs/8.x/installation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5"/>
              </a:rPr>
              <a:t>https://laravel.com/docs/8.x/homestead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6"/>
              </a:rPr>
              <a:t>https://laravel.com/docs/8.x/routing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7"/>
              </a:rPr>
              <a:t>https://laravel.com/docs/8.x/views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8"/>
              </a:rPr>
              <a:t>https://laravel.com/docs/8.x/controllers</a:t>
            </a:r>
            <a:endParaRPr lang="de-DE" sz="1400" dirty="0"/>
          </a:p>
          <a:p>
            <a:pPr marL="0" indent="0">
              <a:buNone/>
            </a:pPr>
            <a:r>
              <a:rPr lang="de-DE" sz="1400" dirty="0">
                <a:hlinkClick r:id="rId9"/>
              </a:rPr>
              <a:t>https://laravel.com/docs/8.x/eloquent</a:t>
            </a: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03320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3DBF9138E70B4BAC1687A1757AF045" ma:contentTypeVersion="13" ma:contentTypeDescription="Ein neues Dokument erstellen." ma:contentTypeScope="" ma:versionID="8e883ef9aeec13c05309b4dcb5fee7c1">
  <xsd:schema xmlns:xsd="http://www.w3.org/2001/XMLSchema" xmlns:xs="http://www.w3.org/2001/XMLSchema" xmlns:p="http://schemas.microsoft.com/office/2006/metadata/properties" xmlns:ns3="a7d992c1-82e4-4dfc-807b-815938aecd77" xmlns:ns4="bd6ad9c6-c920-49ca-9e3e-ebf32bee528a" targetNamespace="http://schemas.microsoft.com/office/2006/metadata/properties" ma:root="true" ma:fieldsID="2aa190a429fc7e60b4096377e9455665" ns3:_="" ns4:_="">
    <xsd:import namespace="a7d992c1-82e4-4dfc-807b-815938aecd77"/>
    <xsd:import namespace="bd6ad9c6-c920-49ca-9e3e-ebf32bee52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992c1-82e4-4dfc-807b-815938aecd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ad9c6-c920-49ca-9e3e-ebf32bee528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36A4E9-E9CF-4BE8-A9CD-213E4D11ABFD}">
  <ds:schemaRefs>
    <ds:schemaRef ds:uri="http://schemas.microsoft.com/office/2006/metadata/properties"/>
    <ds:schemaRef ds:uri="http://purl.org/dc/elements/1.1/"/>
    <ds:schemaRef ds:uri="http://purl.org/dc/terms/"/>
    <ds:schemaRef ds:uri="bd6ad9c6-c920-49ca-9e3e-ebf32bee528a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a7d992c1-82e4-4dfc-807b-815938aecd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3A1CE-6958-48BD-8100-6D06DD4509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42B42-A7D6-4EC8-88C2-8319CFB58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992c1-82e4-4dfc-807b-815938aecd77"/>
    <ds:schemaRef ds:uri="bd6ad9c6-c920-49ca-9e3e-ebf32bee5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Breitbild</PresentationFormat>
  <Paragraphs>42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Laravel</vt:lpstr>
      <vt:lpstr>Was machen wir heute?</vt:lpstr>
      <vt:lpstr>Was ist Laravel?</vt:lpstr>
      <vt:lpstr>Installation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Hraschan Maximilian</dc:creator>
  <cp:lastModifiedBy>Hraschan Maximilian</cp:lastModifiedBy>
  <cp:revision>7</cp:revision>
  <dcterms:created xsi:type="dcterms:W3CDTF">2020-11-23T07:45:11Z</dcterms:created>
  <dcterms:modified xsi:type="dcterms:W3CDTF">2020-11-23T13:55:52Z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0x010100073DBF9138E70B4BAC1687A1757AF045</vt:lpwstr>
  </property>
</Properties>
</file>