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3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6BB5-187B-D4E3-1D4A-B5BE34F54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AB727-E21E-691A-6197-CA38F4CF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D9770-3533-9E99-2DAC-4D2A77A1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B954-0A54-4950-3803-2D95E071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305-2B29-B52C-E82B-5A629BA1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28C9-1893-25C9-9E64-4A48944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7237A-9317-0DF7-5FF2-15914B496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9FC79-F146-CF28-601F-66E2CCBC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8F7D-99F7-A251-388A-60790DDE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60E87-59D0-5A8D-B823-7853C5CA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3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57452-9C0E-E8EE-710E-CB36991B6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9A230-997A-7137-62C8-843F2B2E6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E4B30-E9A5-2DA9-FA33-8CDBB60A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7F3F-9161-CFA7-7CF3-A80E49F3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70CB8-04E7-8B4E-4EAF-1D5345CF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4264-694E-7FD0-244F-1C57566B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87AB-8B47-828A-90BD-87F5F6E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C4BD1-3DF0-6F10-8AA4-492E4C8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258B-5C97-2EE5-BB2B-9DD3C310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7673D-6368-E911-9E09-24EA3206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EAE2-F887-5E1E-EEB3-B3EDFFA6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3B781-8DE0-C965-BFF3-B719F189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6C36-303A-20EE-CDA7-CC6644A1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7E8D-4CD1-78B6-8C7D-BB1E86D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76C2-2A6E-5B5C-4C41-D82B07E6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CF7B-7E9B-2F86-157D-01D23019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6EBD-C907-319A-AA28-6640DC8D8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6A913-8D38-DD9B-36D9-FFE86644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88247-8D8F-F4AC-F3E7-2ED7DE32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2AE66-8FAF-5B56-1421-864E99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16633-C565-3E64-20C4-F9301FFF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36E9-0BF3-54F5-8035-362F6961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248A-F180-85BD-87A3-12E9DCE5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233EF-F621-CC95-6AD9-A8E758BDF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97A0A-4287-F72E-C121-D192E9C84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D97F5-F571-AEA6-5884-A26330681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2DC71-846D-5C94-2D3C-C69F375F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82361-8A93-1410-8A2A-05B5A65F5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EAEC8-1C03-5281-1EC2-1906B4B4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EF67-0CDC-A709-F45D-15EEEB4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9BF84-0A24-0923-B1D6-B3940CB1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E0A57-3016-A4C2-404E-F4EBE592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BF1C2-0C5F-B428-B665-D5DF7F5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7243C-CA70-DFE4-D39D-F052D4F5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AC0B6-B67E-BBFF-34DA-A0808163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4F3EA-F911-5E69-EAAC-7F36544D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2AAD-09EA-E6E7-483C-65775DBC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0A9F-7A1C-E93C-9948-C027B258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7E17D-C9F1-5065-C7AC-8236D9AD3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ABC5-242F-B09A-F8D4-5362490D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E1E38-DF2C-371D-A609-2E96856B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31BCA-DBFA-08F1-DDF6-C25B6829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91C0-E222-2622-7AF2-A29005D7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F02B6-7AA1-69BA-33F5-20972D7B6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87C9-ACCF-4F3C-7A66-C944450EE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AAEB4-45C4-863A-B774-69AB449B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FE20-EC4A-17EC-5D58-C7C8A2A0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1632C-C591-71ED-22BC-F764A1FB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6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3C44C-FA5D-D82F-8C37-069195EE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3137F-6889-3F50-FC0A-38A72718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1A307-D7D3-BAA9-C0AB-188495D3C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8FB18-90FF-4D68-B195-15CFCC0D325D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713E6-75CC-F0AE-F5FE-843157F4A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762B-6BD0-DC31-19E9-81AEB9874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1F0E4-6F46-4E76-A51D-BC6F68B6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A717-D0C5-1486-6C24-6772E554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92">
            <a:extLst>
              <a:ext uri="{FF2B5EF4-FFF2-40B4-BE49-F238E27FC236}">
                <a16:creationId xmlns:a16="http://schemas.microsoft.com/office/drawing/2014/main" id="{1A354E38-ABA1-6331-E545-AB647C684988}"/>
              </a:ext>
            </a:extLst>
          </p:cNvPr>
          <p:cNvGrpSpPr/>
          <p:nvPr/>
        </p:nvGrpSpPr>
        <p:grpSpPr>
          <a:xfrm>
            <a:off x="35324" y="211877"/>
            <a:ext cx="8073719" cy="6472106"/>
            <a:chOff x="35324" y="211877"/>
            <a:chExt cx="8073719" cy="647210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AAA777FD-4C5B-C426-2D11-93E9B9B1DB50}"/>
                </a:ext>
              </a:extLst>
            </p:cNvPr>
            <p:cNvGrpSpPr/>
            <p:nvPr/>
          </p:nvGrpSpPr>
          <p:grpSpPr>
            <a:xfrm>
              <a:off x="62358" y="396543"/>
              <a:ext cx="8046685" cy="6287440"/>
              <a:chOff x="62358" y="396543"/>
              <a:chExt cx="8046685" cy="6287440"/>
            </a:xfrm>
          </p:grpSpPr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3612E36-F3FE-A160-7E84-D057ED445F8B}"/>
                  </a:ext>
                </a:extLst>
              </p:cNvPr>
              <p:cNvSpPr txBox="1"/>
              <p:nvPr/>
            </p:nvSpPr>
            <p:spPr>
              <a:xfrm>
                <a:off x="4545583" y="2715462"/>
                <a:ext cx="1612897" cy="7386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A3EE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Pretrained Convolutional Neural Network</a:t>
                </a: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CBD7226-2CCE-FBFD-1A0F-064BF6B474BE}"/>
                  </a:ext>
                </a:extLst>
              </p:cNvPr>
              <p:cNvSpPr txBox="1"/>
              <p:nvPr/>
            </p:nvSpPr>
            <p:spPr>
              <a:xfrm>
                <a:off x="4201332" y="4831621"/>
                <a:ext cx="158417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4A3EE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 Multiphase full order model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6189B34-AC57-6B0F-106E-E5AA0D1E6380}"/>
                  </a:ext>
                </a:extLst>
              </p:cNvPr>
              <p:cNvGrpSpPr/>
              <p:nvPr/>
            </p:nvGrpSpPr>
            <p:grpSpPr>
              <a:xfrm>
                <a:off x="62358" y="396543"/>
                <a:ext cx="4247947" cy="6287440"/>
                <a:chOff x="62358" y="325272"/>
                <a:chExt cx="4247947" cy="628744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0E8084B-59C7-BE6E-724B-A3EB23034E63}"/>
                    </a:ext>
                  </a:extLst>
                </p:cNvPr>
                <p:cNvGrpSpPr/>
                <p:nvPr/>
              </p:nvGrpSpPr>
              <p:grpSpPr>
                <a:xfrm rot="16200000">
                  <a:off x="2172024" y="2147301"/>
                  <a:ext cx="1158822" cy="1107239"/>
                  <a:chOff x="5944953" y="411602"/>
                  <a:chExt cx="1661140" cy="1546369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946C9D7-8327-1853-C51F-42CF64E31B64}"/>
                      </a:ext>
                    </a:extLst>
                  </p:cNvPr>
                  <p:cNvSpPr/>
                  <p:nvPr/>
                </p:nvSpPr>
                <p:spPr>
                  <a:xfrm>
                    <a:off x="5944953" y="1085465"/>
                    <a:ext cx="182880" cy="199031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D6B4BFC5-6A0C-2967-DFD7-1F96D4EBC8FB}"/>
                      </a:ext>
                    </a:extLst>
                  </p:cNvPr>
                  <p:cNvGrpSpPr/>
                  <p:nvPr/>
                </p:nvGrpSpPr>
                <p:grpSpPr>
                  <a:xfrm>
                    <a:off x="6437706" y="411994"/>
                    <a:ext cx="182880" cy="1545976"/>
                    <a:chOff x="6623854" y="390827"/>
                    <a:chExt cx="182880" cy="1545976"/>
                  </a:xfrm>
                </p:grpSpPr>
                <p:sp>
                  <p:nvSpPr>
                    <p:cNvPr id="80" name="Oval 79">
                      <a:extLst>
                        <a:ext uri="{FF2B5EF4-FFF2-40B4-BE49-F238E27FC236}">
                          <a16:creationId xmlns:a16="http://schemas.microsoft.com/office/drawing/2014/main" id="{16375397-A9B7-7F44-7D11-B5D93E71E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727563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EE10F983-A182-4EA5-6C94-EF9F6A474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064299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22375345-CD76-312B-4FF9-6DCF546FB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401035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9C10FAE7-AF8F-57FD-2EE1-9E1369F7D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737772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9CC120D7-D0B1-68F3-EBD7-452B5EFCF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390827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59DF4DCC-07E9-E1EC-D5EB-B04C7ADD005C}"/>
                      </a:ext>
                    </a:extLst>
                  </p:cNvPr>
                  <p:cNvGrpSpPr/>
                  <p:nvPr/>
                </p:nvGrpSpPr>
                <p:grpSpPr>
                  <a:xfrm>
                    <a:off x="6930459" y="411995"/>
                    <a:ext cx="182880" cy="1545976"/>
                    <a:chOff x="6623854" y="390827"/>
                    <a:chExt cx="182880" cy="1545976"/>
                  </a:xfrm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D0778DAB-04F2-4A31-B0A7-0F6541109D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727563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A701BF6A-053E-5E81-C2A6-2E8B550529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064299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28780846-88CC-8DB4-6322-A1D3DC9AA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401035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DD47DDB3-9BC0-258D-1308-506EBEF19B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737772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Oval 78">
                      <a:extLst>
                        <a:ext uri="{FF2B5EF4-FFF2-40B4-BE49-F238E27FC236}">
                          <a16:creationId xmlns:a16="http://schemas.microsoft.com/office/drawing/2014/main" id="{C5EB0108-0DBD-8089-2F94-A7F882435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390827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D04D4D47-506A-6A5F-FE2D-3FF5D8B34FC7}"/>
                      </a:ext>
                    </a:extLst>
                  </p:cNvPr>
                  <p:cNvGrpSpPr/>
                  <p:nvPr/>
                </p:nvGrpSpPr>
                <p:grpSpPr>
                  <a:xfrm>
                    <a:off x="7423213" y="939097"/>
                    <a:ext cx="182880" cy="544433"/>
                    <a:chOff x="7994208" y="917928"/>
                    <a:chExt cx="182880" cy="544433"/>
                  </a:xfrm>
                </p:grpSpPr>
                <p:sp>
                  <p:nvSpPr>
                    <p:cNvPr id="73" name="Oval 72">
                      <a:extLst>
                        <a:ext uri="{FF2B5EF4-FFF2-40B4-BE49-F238E27FC236}">
                          <a16:creationId xmlns:a16="http://schemas.microsoft.com/office/drawing/2014/main" id="{B59DE0B7-7385-3256-CC67-5B8BC9D10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4208" y="917928"/>
                      <a:ext cx="182880" cy="199031"/>
                    </a:xfrm>
                    <a:prstGeom prst="ellips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4" name="Oval 73">
                      <a:extLst>
                        <a:ext uri="{FF2B5EF4-FFF2-40B4-BE49-F238E27FC236}">
                          <a16:creationId xmlns:a16="http://schemas.microsoft.com/office/drawing/2014/main" id="{79A301EA-ACE6-9ADC-EFD7-A19CCAABDF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4208" y="1263330"/>
                      <a:ext cx="182880" cy="199031"/>
                    </a:xfrm>
                    <a:prstGeom prst="ellips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A4182A5-09D1-66C7-330F-CA7893B659B6}"/>
                      </a:ext>
                    </a:extLst>
                  </p:cNvPr>
                  <p:cNvCxnSpPr>
                    <a:stCxn id="28" idx="6"/>
                    <a:endCxn id="84" idx="2"/>
                  </p:cNvCxnSpPr>
                  <p:nvPr/>
                </p:nvCxnSpPr>
                <p:spPr>
                  <a:xfrm flipV="1">
                    <a:off x="6127833" y="511510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BD674E4-D9DE-64E7-1766-EF58FBD28180}"/>
                      </a:ext>
                    </a:extLst>
                  </p:cNvPr>
                  <p:cNvCxnSpPr>
                    <a:stCxn id="28" idx="6"/>
                    <a:endCxn id="80" idx="2"/>
                  </p:cNvCxnSpPr>
                  <p:nvPr/>
                </p:nvCxnSpPr>
                <p:spPr>
                  <a:xfrm flipV="1">
                    <a:off x="6127833" y="848246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B02F9E4-6CCA-D41F-BB22-66B8B67C339E}"/>
                      </a:ext>
                    </a:extLst>
                  </p:cNvPr>
                  <p:cNvCxnSpPr>
                    <a:stCxn id="28" idx="6"/>
                    <a:endCxn id="82" idx="2"/>
                  </p:cNvCxnSpPr>
                  <p:nvPr/>
                </p:nvCxnSpPr>
                <p:spPr>
                  <a:xfrm>
                    <a:off x="6127833" y="1184981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7B037D9-5C81-2BE2-56BC-D91C7DB952B0}"/>
                      </a:ext>
                    </a:extLst>
                  </p:cNvPr>
                  <p:cNvCxnSpPr>
                    <a:stCxn id="28" idx="6"/>
                    <a:endCxn id="83" idx="2"/>
                  </p:cNvCxnSpPr>
                  <p:nvPr/>
                </p:nvCxnSpPr>
                <p:spPr>
                  <a:xfrm>
                    <a:off x="6127833" y="1184981"/>
                    <a:ext cx="309873" cy="6734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8A5B1E7-47B0-3EF4-DCC5-E1B39A228F0B}"/>
                      </a:ext>
                    </a:extLst>
                  </p:cNvPr>
                  <p:cNvCxnSpPr>
                    <a:stCxn id="84" idx="6"/>
                    <a:endCxn id="79" idx="2"/>
                  </p:cNvCxnSpPr>
                  <p:nvPr/>
                </p:nvCxnSpPr>
                <p:spPr>
                  <a:xfrm>
                    <a:off x="6620586" y="511510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FCD0AED-5638-9D4E-BB6F-DAAD8D3ADBAE}"/>
                      </a:ext>
                    </a:extLst>
                  </p:cNvPr>
                  <p:cNvCxnSpPr>
                    <a:stCxn id="75" idx="2"/>
                    <a:endCxn id="84" idx="6"/>
                  </p:cNvCxnSpPr>
                  <p:nvPr/>
                </p:nvCxnSpPr>
                <p:spPr>
                  <a:xfrm flipH="1" flipV="1">
                    <a:off x="6620586" y="511510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DA9136C-4CF3-3876-0BAE-6892649068E2}"/>
                      </a:ext>
                    </a:extLst>
                  </p:cNvPr>
                  <p:cNvCxnSpPr>
                    <a:stCxn id="76" idx="2"/>
                    <a:endCxn id="84" idx="6"/>
                  </p:cNvCxnSpPr>
                  <p:nvPr/>
                </p:nvCxnSpPr>
                <p:spPr>
                  <a:xfrm flipH="1" flipV="1">
                    <a:off x="6620586" y="511510"/>
                    <a:ext cx="309873" cy="673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6DFEBDAC-ED41-683D-4589-DE32D19E702E}"/>
                      </a:ext>
                    </a:extLst>
                  </p:cNvPr>
                  <p:cNvCxnSpPr>
                    <a:stCxn id="77" idx="2"/>
                    <a:endCxn id="84" idx="6"/>
                  </p:cNvCxnSpPr>
                  <p:nvPr/>
                </p:nvCxnSpPr>
                <p:spPr>
                  <a:xfrm flipH="1" flipV="1">
                    <a:off x="6620586" y="511510"/>
                    <a:ext cx="309873" cy="101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233D866F-F3CA-3B45-275E-AABA08223DB8}"/>
                      </a:ext>
                    </a:extLst>
                  </p:cNvPr>
                  <p:cNvCxnSpPr>
                    <a:stCxn id="78" idx="2"/>
                    <a:endCxn id="84" idx="6"/>
                  </p:cNvCxnSpPr>
                  <p:nvPr/>
                </p:nvCxnSpPr>
                <p:spPr>
                  <a:xfrm flipH="1" flipV="1">
                    <a:off x="6620586" y="511510"/>
                    <a:ext cx="309873" cy="13469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751DABC-AFBE-B83A-4D2A-7785E64DA6AF}"/>
                      </a:ext>
                    </a:extLst>
                  </p:cNvPr>
                  <p:cNvCxnSpPr>
                    <a:stCxn id="79" idx="2"/>
                    <a:endCxn id="80" idx="6"/>
                  </p:cNvCxnSpPr>
                  <p:nvPr/>
                </p:nvCxnSpPr>
                <p:spPr>
                  <a:xfrm flipH="1">
                    <a:off x="6620586" y="511511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21C35D69-B2B1-4204-ED1D-B787072A1D28}"/>
                      </a:ext>
                    </a:extLst>
                  </p:cNvPr>
                  <p:cNvCxnSpPr>
                    <a:stCxn id="76" idx="2"/>
                    <a:endCxn id="80" idx="6"/>
                  </p:cNvCxnSpPr>
                  <p:nvPr/>
                </p:nvCxnSpPr>
                <p:spPr>
                  <a:xfrm flipH="1" flipV="1">
                    <a:off x="6620586" y="848246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29967605-8AA6-F14C-AFBD-B9F873122419}"/>
                      </a:ext>
                    </a:extLst>
                  </p:cNvPr>
                  <p:cNvCxnSpPr>
                    <a:stCxn id="77" idx="2"/>
                    <a:endCxn id="80" idx="6"/>
                  </p:cNvCxnSpPr>
                  <p:nvPr/>
                </p:nvCxnSpPr>
                <p:spPr>
                  <a:xfrm flipH="1" flipV="1">
                    <a:off x="6620586" y="848246"/>
                    <a:ext cx="309873" cy="673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A0159D1-E0C7-986D-5948-05EB819B8252}"/>
                      </a:ext>
                    </a:extLst>
                  </p:cNvPr>
                  <p:cNvCxnSpPr>
                    <a:stCxn id="78" idx="2"/>
                    <a:endCxn id="80" idx="6"/>
                  </p:cNvCxnSpPr>
                  <p:nvPr/>
                </p:nvCxnSpPr>
                <p:spPr>
                  <a:xfrm flipH="1" flipV="1">
                    <a:off x="6620586" y="848246"/>
                    <a:ext cx="309873" cy="1010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3E087004-D16C-F871-F0DD-3000414F9717}"/>
                      </a:ext>
                    </a:extLst>
                  </p:cNvPr>
                  <p:cNvCxnSpPr>
                    <a:stCxn id="28" idx="6"/>
                    <a:endCxn id="81" idx="2"/>
                  </p:cNvCxnSpPr>
                  <p:nvPr/>
                </p:nvCxnSpPr>
                <p:spPr>
                  <a:xfrm>
                    <a:off x="6127833" y="1184981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E91661CB-ADC9-A6E6-ED83-C7D43D5FFBC0}"/>
                      </a:ext>
                    </a:extLst>
                  </p:cNvPr>
                  <p:cNvCxnSpPr>
                    <a:stCxn id="77" idx="2"/>
                    <a:endCxn id="81" idx="6"/>
                  </p:cNvCxnSpPr>
                  <p:nvPr/>
                </p:nvCxnSpPr>
                <p:spPr>
                  <a:xfrm flipH="1" flipV="1">
                    <a:off x="6620586" y="1184982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3C64972-D966-BD96-EB52-8C65F79304F9}"/>
                      </a:ext>
                    </a:extLst>
                  </p:cNvPr>
                  <p:cNvCxnSpPr>
                    <a:stCxn id="79" idx="2"/>
                    <a:endCxn id="81" idx="6"/>
                  </p:cNvCxnSpPr>
                  <p:nvPr/>
                </p:nvCxnSpPr>
                <p:spPr>
                  <a:xfrm flipH="1">
                    <a:off x="6620586" y="511511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15F97C6-205F-F427-ECAE-3EB11D14149E}"/>
                      </a:ext>
                    </a:extLst>
                  </p:cNvPr>
                  <p:cNvCxnSpPr>
                    <a:stCxn id="75" idx="2"/>
                    <a:endCxn id="81" idx="6"/>
                  </p:cNvCxnSpPr>
                  <p:nvPr/>
                </p:nvCxnSpPr>
                <p:spPr>
                  <a:xfrm flipH="1">
                    <a:off x="6620586" y="848247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B8D6C18-253C-0173-CBB6-4DAE4F9A871A}"/>
                      </a:ext>
                    </a:extLst>
                  </p:cNvPr>
                  <p:cNvCxnSpPr>
                    <a:stCxn id="78" idx="2"/>
                    <a:endCxn id="81" idx="6"/>
                  </p:cNvCxnSpPr>
                  <p:nvPr/>
                </p:nvCxnSpPr>
                <p:spPr>
                  <a:xfrm flipH="1" flipV="1">
                    <a:off x="6620586" y="1184982"/>
                    <a:ext cx="309873" cy="6734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231DA5F7-F900-450D-C20A-868E12146F82}"/>
                      </a:ext>
                    </a:extLst>
                  </p:cNvPr>
                  <p:cNvCxnSpPr>
                    <a:stCxn id="76" idx="2"/>
                    <a:endCxn id="81" idx="6"/>
                  </p:cNvCxnSpPr>
                  <p:nvPr/>
                </p:nvCxnSpPr>
                <p:spPr>
                  <a:xfrm flipH="1" flipV="1">
                    <a:off x="6620586" y="1184982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F22F423B-CC40-243B-9934-3807E7EAD9A8}"/>
                      </a:ext>
                    </a:extLst>
                  </p:cNvPr>
                  <p:cNvCxnSpPr>
                    <a:stCxn id="79" idx="2"/>
                    <a:endCxn id="82" idx="6"/>
                  </p:cNvCxnSpPr>
                  <p:nvPr/>
                </p:nvCxnSpPr>
                <p:spPr>
                  <a:xfrm flipH="1">
                    <a:off x="6620586" y="511511"/>
                    <a:ext cx="309873" cy="10102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36D546EA-3FD5-2003-94A6-BBAE6594403C}"/>
                      </a:ext>
                    </a:extLst>
                  </p:cNvPr>
                  <p:cNvCxnSpPr>
                    <a:stCxn id="75" idx="2"/>
                    <a:endCxn id="82" idx="6"/>
                  </p:cNvCxnSpPr>
                  <p:nvPr/>
                </p:nvCxnSpPr>
                <p:spPr>
                  <a:xfrm flipH="1">
                    <a:off x="6620586" y="848247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BF542CE-982A-6EA3-F931-B131CAEC0D6A}"/>
                      </a:ext>
                    </a:extLst>
                  </p:cNvPr>
                  <p:cNvCxnSpPr>
                    <a:stCxn id="76" idx="2"/>
                    <a:endCxn id="82" idx="6"/>
                  </p:cNvCxnSpPr>
                  <p:nvPr/>
                </p:nvCxnSpPr>
                <p:spPr>
                  <a:xfrm flipH="1">
                    <a:off x="6620586" y="1184983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3C79EAEE-0FA2-5173-E2E0-BDA1206855A0}"/>
                      </a:ext>
                    </a:extLst>
                  </p:cNvPr>
                  <p:cNvCxnSpPr>
                    <a:stCxn id="77" idx="2"/>
                    <a:endCxn id="82" idx="6"/>
                  </p:cNvCxnSpPr>
                  <p:nvPr/>
                </p:nvCxnSpPr>
                <p:spPr>
                  <a:xfrm flipH="1" flipV="1">
                    <a:off x="6620586" y="1521718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C3097EFC-0345-8D80-F085-6682F36DC1AA}"/>
                      </a:ext>
                    </a:extLst>
                  </p:cNvPr>
                  <p:cNvCxnSpPr>
                    <a:stCxn id="78" idx="2"/>
                    <a:endCxn id="82" idx="6"/>
                  </p:cNvCxnSpPr>
                  <p:nvPr/>
                </p:nvCxnSpPr>
                <p:spPr>
                  <a:xfrm flipH="1" flipV="1">
                    <a:off x="6620586" y="1521718"/>
                    <a:ext cx="309873" cy="3367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23D5AF5-4A39-4E2C-488F-D7AA041C2557}"/>
                      </a:ext>
                    </a:extLst>
                  </p:cNvPr>
                  <p:cNvCxnSpPr>
                    <a:stCxn id="79" idx="2"/>
                    <a:endCxn id="83" idx="6"/>
                  </p:cNvCxnSpPr>
                  <p:nvPr/>
                </p:nvCxnSpPr>
                <p:spPr>
                  <a:xfrm flipH="1">
                    <a:off x="6620586" y="511511"/>
                    <a:ext cx="309873" cy="134694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C430FC47-95F9-06F7-7F41-5BB013F451D4}"/>
                      </a:ext>
                    </a:extLst>
                  </p:cNvPr>
                  <p:cNvCxnSpPr>
                    <a:stCxn id="75" idx="2"/>
                    <a:endCxn id="83" idx="6"/>
                  </p:cNvCxnSpPr>
                  <p:nvPr/>
                </p:nvCxnSpPr>
                <p:spPr>
                  <a:xfrm flipH="1">
                    <a:off x="6620586" y="848247"/>
                    <a:ext cx="309873" cy="10102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6731F0B-498E-4EA1-58AA-8C1BC15890BA}"/>
                      </a:ext>
                    </a:extLst>
                  </p:cNvPr>
                  <p:cNvCxnSpPr>
                    <a:stCxn id="76" idx="2"/>
                    <a:endCxn id="83" idx="6"/>
                  </p:cNvCxnSpPr>
                  <p:nvPr/>
                </p:nvCxnSpPr>
                <p:spPr>
                  <a:xfrm flipH="1">
                    <a:off x="6620586" y="1184983"/>
                    <a:ext cx="309873" cy="6734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563326E4-0D3C-DA73-0454-59479671CF25}"/>
                      </a:ext>
                    </a:extLst>
                  </p:cNvPr>
                  <p:cNvCxnSpPr>
                    <a:stCxn id="77" idx="2"/>
                    <a:endCxn id="83" idx="6"/>
                  </p:cNvCxnSpPr>
                  <p:nvPr/>
                </p:nvCxnSpPr>
                <p:spPr>
                  <a:xfrm flipH="1">
                    <a:off x="6620586" y="1521719"/>
                    <a:ext cx="309873" cy="3367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F58FE77-2566-7C8C-AC3D-20934729CD8E}"/>
                      </a:ext>
                    </a:extLst>
                  </p:cNvPr>
                  <p:cNvCxnSpPr>
                    <a:stCxn id="78" idx="2"/>
                    <a:endCxn id="83" idx="6"/>
                  </p:cNvCxnSpPr>
                  <p:nvPr/>
                </p:nvCxnSpPr>
                <p:spPr>
                  <a:xfrm flipH="1" flipV="1">
                    <a:off x="6620586" y="1858455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F6359754-6313-5FF6-5240-DB0DC1EE01CD}"/>
                      </a:ext>
                    </a:extLst>
                  </p:cNvPr>
                  <p:cNvCxnSpPr>
                    <a:stCxn id="75" idx="2"/>
                    <a:endCxn id="80" idx="6"/>
                  </p:cNvCxnSpPr>
                  <p:nvPr/>
                </p:nvCxnSpPr>
                <p:spPr>
                  <a:xfrm flipH="1" flipV="1">
                    <a:off x="6620586" y="848246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7361602-BBFC-6FB3-202F-C16D5CE58E9D}"/>
                      </a:ext>
                    </a:extLst>
                  </p:cNvPr>
                  <p:cNvCxnSpPr>
                    <a:stCxn id="73" idx="2"/>
                    <a:endCxn id="79" idx="6"/>
                  </p:cNvCxnSpPr>
                  <p:nvPr/>
                </p:nvCxnSpPr>
                <p:spPr>
                  <a:xfrm flipH="1" flipV="1">
                    <a:off x="7113339" y="511511"/>
                    <a:ext cx="309874" cy="5271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90E2E673-BC9F-9277-D942-EC278F9DB7CD}"/>
                      </a:ext>
                    </a:extLst>
                  </p:cNvPr>
                  <p:cNvCxnSpPr>
                    <a:stCxn id="73" idx="2"/>
                    <a:endCxn id="75" idx="6"/>
                  </p:cNvCxnSpPr>
                  <p:nvPr/>
                </p:nvCxnSpPr>
                <p:spPr>
                  <a:xfrm flipH="1" flipV="1">
                    <a:off x="7113339" y="848247"/>
                    <a:ext cx="309874" cy="1903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44E05BE-AD4D-3CD6-9EC6-8EA0E4755B7B}"/>
                      </a:ext>
                    </a:extLst>
                  </p:cNvPr>
                  <p:cNvCxnSpPr>
                    <a:stCxn id="73" idx="2"/>
                    <a:endCxn id="76" idx="6"/>
                  </p:cNvCxnSpPr>
                  <p:nvPr/>
                </p:nvCxnSpPr>
                <p:spPr>
                  <a:xfrm flipH="1">
                    <a:off x="7113339" y="1038613"/>
                    <a:ext cx="309874" cy="1463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1D6F7ADF-3438-01D1-DF29-67C5938B4B86}"/>
                      </a:ext>
                    </a:extLst>
                  </p:cNvPr>
                  <p:cNvCxnSpPr>
                    <a:stCxn id="73" idx="2"/>
                    <a:endCxn id="77" idx="6"/>
                  </p:cNvCxnSpPr>
                  <p:nvPr/>
                </p:nvCxnSpPr>
                <p:spPr>
                  <a:xfrm flipH="1">
                    <a:off x="7113339" y="1038613"/>
                    <a:ext cx="309874" cy="4831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DEAFB802-5870-64DB-6298-2DDAE1190A00}"/>
                      </a:ext>
                    </a:extLst>
                  </p:cNvPr>
                  <p:cNvCxnSpPr>
                    <a:stCxn id="73" idx="2"/>
                    <a:endCxn id="78" idx="6"/>
                  </p:cNvCxnSpPr>
                  <p:nvPr/>
                </p:nvCxnSpPr>
                <p:spPr>
                  <a:xfrm flipH="1">
                    <a:off x="7113339" y="1038613"/>
                    <a:ext cx="309874" cy="8198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CB527F3-900E-AA09-373C-9FB4C69EA4D7}"/>
                      </a:ext>
                    </a:extLst>
                  </p:cNvPr>
                  <p:cNvCxnSpPr>
                    <a:stCxn id="74" idx="2"/>
                    <a:endCxn id="79" idx="6"/>
                  </p:cNvCxnSpPr>
                  <p:nvPr/>
                </p:nvCxnSpPr>
                <p:spPr>
                  <a:xfrm flipH="1" flipV="1">
                    <a:off x="7113339" y="511511"/>
                    <a:ext cx="309874" cy="87250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4F72F315-AD2D-696E-84E1-28F30798121E}"/>
                      </a:ext>
                    </a:extLst>
                  </p:cNvPr>
                  <p:cNvCxnSpPr>
                    <a:stCxn id="74" idx="2"/>
                    <a:endCxn id="75" idx="6"/>
                  </p:cNvCxnSpPr>
                  <p:nvPr/>
                </p:nvCxnSpPr>
                <p:spPr>
                  <a:xfrm flipH="1" flipV="1">
                    <a:off x="7113339" y="848247"/>
                    <a:ext cx="309874" cy="5357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041AF7B0-31D9-489A-5105-0B38D158A933}"/>
                      </a:ext>
                    </a:extLst>
                  </p:cNvPr>
                  <p:cNvCxnSpPr>
                    <a:stCxn id="74" idx="2"/>
                    <a:endCxn id="76" idx="6"/>
                  </p:cNvCxnSpPr>
                  <p:nvPr/>
                </p:nvCxnSpPr>
                <p:spPr>
                  <a:xfrm flipH="1" flipV="1">
                    <a:off x="7113339" y="1184983"/>
                    <a:ext cx="309874" cy="19903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28FA4419-3CC8-FD87-7CF4-32BC9250FFA5}"/>
                      </a:ext>
                    </a:extLst>
                  </p:cNvPr>
                  <p:cNvCxnSpPr>
                    <a:stCxn id="74" idx="2"/>
                    <a:endCxn id="77" idx="6"/>
                  </p:cNvCxnSpPr>
                  <p:nvPr/>
                </p:nvCxnSpPr>
                <p:spPr>
                  <a:xfrm flipH="1">
                    <a:off x="7113339" y="1384015"/>
                    <a:ext cx="309874" cy="13770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E46AB56D-B145-01B2-6E9E-F322567885B5}"/>
                      </a:ext>
                    </a:extLst>
                  </p:cNvPr>
                  <p:cNvCxnSpPr>
                    <a:stCxn id="74" idx="2"/>
                    <a:endCxn id="78" idx="6"/>
                  </p:cNvCxnSpPr>
                  <p:nvPr/>
                </p:nvCxnSpPr>
                <p:spPr>
                  <a:xfrm flipH="1">
                    <a:off x="7113339" y="1384015"/>
                    <a:ext cx="309874" cy="4744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4163E160-3F9D-F93D-8AEE-7D57B29B9C82}"/>
                      </a:ext>
                    </a:extLst>
                  </p:cNvPr>
                  <p:cNvSpPr/>
                  <p:nvPr/>
                </p:nvSpPr>
                <p:spPr>
                  <a:xfrm>
                    <a:off x="6428580" y="411602"/>
                    <a:ext cx="684759" cy="1546369"/>
                  </a:xfrm>
                  <a:prstGeom prst="rect">
                    <a:avLst/>
                  </a:prstGeom>
                  <a:solidFill>
                    <a:schemeClr val="accent1">
                      <a:alpha val="1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4600E7-BDDC-8BB5-5CB0-21FD80B99853}"/>
                    </a:ext>
                  </a:extLst>
                </p:cNvPr>
                <p:cNvSpPr txBox="1"/>
                <p:nvPr/>
              </p:nvSpPr>
              <p:spPr>
                <a:xfrm>
                  <a:off x="62358" y="2497360"/>
                  <a:ext cx="20183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Convolutional Neural Network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036D91C-A82D-28C2-5EF1-3F69A2E8CC04}"/>
                    </a:ext>
                  </a:extLst>
                </p:cNvPr>
                <p:cNvSpPr/>
                <p:nvPr/>
              </p:nvSpPr>
              <p:spPr>
                <a:xfrm>
                  <a:off x="1916655" y="3613530"/>
                  <a:ext cx="1669561" cy="223535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Extraction rates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4FF2237-ED64-7974-9730-F506B6723F1D}"/>
                    </a:ext>
                  </a:extLst>
                </p:cNvPr>
                <p:cNvSpPr/>
                <p:nvPr/>
              </p:nvSpPr>
              <p:spPr>
                <a:xfrm>
                  <a:off x="1741785" y="6156241"/>
                  <a:ext cx="2019301" cy="45647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Pressure errors at Critical locations</a:t>
                  </a:r>
                </a:p>
              </p:txBody>
            </p:sp>
            <p:cxnSp>
              <p:nvCxnSpPr>
                <p:cNvPr id="13" name="Connector: Elbow 12">
                  <a:extLst>
                    <a:ext uri="{FF2B5EF4-FFF2-40B4-BE49-F238E27FC236}">
                      <a16:creationId xmlns:a16="http://schemas.microsoft.com/office/drawing/2014/main" id="{AD99426F-0A1E-7FBF-DC4D-74996C5C5E68}"/>
                    </a:ext>
                  </a:extLst>
                </p:cNvPr>
                <p:cNvCxnSpPr>
                  <a:cxnSpLocks/>
                  <a:stCxn id="103" idx="3"/>
                  <a:endCxn id="88" idx="3"/>
                </p:cNvCxnSpPr>
                <p:nvPr/>
              </p:nvCxnSpPr>
              <p:spPr>
                <a:xfrm>
                  <a:off x="3541230" y="1056792"/>
                  <a:ext cx="121863" cy="3943292"/>
                </a:xfrm>
                <a:prstGeom prst="bentConnector3">
                  <a:avLst>
                    <a:gd name="adj1" fmla="val 219848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or: Elbow 13">
                  <a:extLst>
                    <a:ext uri="{FF2B5EF4-FFF2-40B4-BE49-F238E27FC236}">
                      <a16:creationId xmlns:a16="http://schemas.microsoft.com/office/drawing/2014/main" id="{CFAC6DFC-2947-74A1-C35C-90DE935D48DB}"/>
                    </a:ext>
                  </a:extLst>
                </p:cNvPr>
                <p:cNvCxnSpPr>
                  <a:cxnSpLocks/>
                  <a:stCxn id="12" idx="3"/>
                </p:cNvCxnSpPr>
                <p:nvPr/>
              </p:nvCxnSpPr>
              <p:spPr>
                <a:xfrm flipH="1" flipV="1">
                  <a:off x="3388746" y="2858331"/>
                  <a:ext cx="372340" cy="3526146"/>
                </a:xfrm>
                <a:prstGeom prst="bentConnector4">
                  <a:avLst>
                    <a:gd name="adj1" fmla="val -61395"/>
                    <a:gd name="adj2" fmla="val 99852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693BC7E-163C-C891-E113-7DF3502F0594}"/>
                    </a:ext>
                  </a:extLst>
                </p:cNvPr>
                <p:cNvSpPr txBox="1"/>
                <p:nvPr/>
              </p:nvSpPr>
              <p:spPr>
                <a:xfrm>
                  <a:off x="138786" y="3493454"/>
                  <a:ext cx="16338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Control parameters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820BD4A-B752-498A-8CED-5916B5F03C9E}"/>
                    </a:ext>
                  </a:extLst>
                </p:cNvPr>
                <p:cNvCxnSpPr>
                  <a:cxnSpLocks/>
                  <a:stCxn id="103" idx="2"/>
                </p:cNvCxnSpPr>
                <p:nvPr/>
              </p:nvCxnSpPr>
              <p:spPr>
                <a:xfrm flipH="1">
                  <a:off x="2751435" y="1788312"/>
                  <a:ext cx="1" cy="31081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DC38EE22-E5FB-3E60-AC59-0F29B47C6BE0}"/>
                    </a:ext>
                  </a:extLst>
                </p:cNvPr>
                <p:cNvCxnSpPr>
                  <a:cxnSpLocks/>
                  <a:stCxn id="11" idx="2"/>
                  <a:endCxn id="88" idx="0"/>
                </p:cNvCxnSpPr>
                <p:nvPr/>
              </p:nvCxnSpPr>
              <p:spPr>
                <a:xfrm>
                  <a:off x="2751436" y="3837065"/>
                  <a:ext cx="13379" cy="3400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2C7E2FB-D7BD-8946-B443-D8E7283D3C78}"/>
                    </a:ext>
                  </a:extLst>
                </p:cNvPr>
                <p:cNvSpPr txBox="1"/>
                <p:nvPr/>
              </p:nvSpPr>
              <p:spPr>
                <a:xfrm>
                  <a:off x="78457" y="4858600"/>
                  <a:ext cx="182486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AD Single phase</a:t>
                  </a:r>
                </a:p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full order model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85E4F2-88CB-3238-15F2-1AADE37AB6A8}"/>
                    </a:ext>
                  </a:extLst>
                </p:cNvPr>
                <p:cNvSpPr txBox="1"/>
                <p:nvPr/>
              </p:nvSpPr>
              <p:spPr>
                <a:xfrm>
                  <a:off x="62359" y="835107"/>
                  <a:ext cx="1860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Heterogenous permeability samples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A39D27-2AD3-54A5-3EAE-EADE2464064E}"/>
                    </a:ext>
                  </a:extLst>
                </p:cNvPr>
                <p:cNvSpPr txBox="1"/>
                <p:nvPr/>
              </p:nvSpPr>
              <p:spPr>
                <a:xfrm rot="5400000">
                  <a:off x="3031247" y="4329011"/>
                  <a:ext cx="22503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Backpropagation loop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7FF964-7727-5B9E-0979-62D4AD3BC278}"/>
                    </a:ext>
                  </a:extLst>
                </p:cNvPr>
                <p:cNvSpPr txBox="1"/>
                <p:nvPr/>
              </p:nvSpPr>
              <p:spPr>
                <a:xfrm>
                  <a:off x="62358" y="6241883"/>
                  <a:ext cx="17703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Loss Function</a:t>
                  </a: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402CAEC-71E4-F20A-54D7-0E5DDBC59754}"/>
                    </a:ext>
                  </a:extLst>
                </p:cNvPr>
                <p:cNvGrpSpPr/>
                <p:nvPr/>
              </p:nvGrpSpPr>
              <p:grpSpPr>
                <a:xfrm>
                  <a:off x="1839776" y="4170263"/>
                  <a:ext cx="1823317" cy="1652781"/>
                  <a:chOff x="6489847" y="282949"/>
                  <a:chExt cx="1873498" cy="1738971"/>
                </a:xfrm>
              </p:grpSpPr>
              <p:pic>
                <p:nvPicPr>
                  <p:cNvPr id="88" name="Picture 87" descr="A diagram of a star&#10;&#10;AI-generated content may be incorrect.">
                    <a:extLst>
                      <a:ext uri="{FF2B5EF4-FFF2-40B4-BE49-F238E27FC236}">
                        <a16:creationId xmlns:a16="http://schemas.microsoft.com/office/drawing/2014/main" id="{1D106023-5735-23C9-40C1-0534A19994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74" t="11875" r="25585" b="11526"/>
                  <a:stretch/>
                </p:blipFill>
                <p:spPr>
                  <a:xfrm>
                    <a:off x="6517343" y="290168"/>
                    <a:ext cx="1846002" cy="1731752"/>
                  </a:xfrm>
                  <a:prstGeom prst="rect">
                    <a:avLst/>
                  </a:prstGeom>
                </p:spPr>
              </p:pic>
              <p:sp>
                <p:nvSpPr>
                  <p:cNvPr id="93" name="Isosceles Triangle 92">
                    <a:extLst>
                      <a:ext uri="{FF2B5EF4-FFF2-40B4-BE49-F238E27FC236}">
                        <a16:creationId xmlns:a16="http://schemas.microsoft.com/office/drawing/2014/main" id="{3D5F41A6-D441-658D-7A85-245EB6A6F701}"/>
                      </a:ext>
                    </a:extLst>
                  </p:cNvPr>
                  <p:cNvSpPr/>
                  <p:nvPr/>
                </p:nvSpPr>
                <p:spPr>
                  <a:xfrm>
                    <a:off x="7169113" y="1144862"/>
                    <a:ext cx="176348" cy="156558"/>
                  </a:xfrm>
                  <a:prstGeom prst="triangl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4" name="Isosceles Triangle 93">
                    <a:extLst>
                      <a:ext uri="{FF2B5EF4-FFF2-40B4-BE49-F238E27FC236}">
                        <a16:creationId xmlns:a16="http://schemas.microsoft.com/office/drawing/2014/main" id="{40A7F443-01C2-035B-461F-40C9FCC5B8EC}"/>
                      </a:ext>
                    </a:extLst>
                  </p:cNvPr>
                  <p:cNvSpPr/>
                  <p:nvPr/>
                </p:nvSpPr>
                <p:spPr>
                  <a:xfrm rot="10624368">
                    <a:off x="7772816" y="566817"/>
                    <a:ext cx="176348" cy="15655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BEBF058-E059-C334-5F04-BD8291DB711D}"/>
                      </a:ext>
                    </a:extLst>
                  </p:cNvPr>
                  <p:cNvSpPr txBox="1"/>
                  <p:nvPr/>
                </p:nvSpPr>
                <p:spPr>
                  <a:xfrm>
                    <a:off x="7319619" y="875294"/>
                    <a:ext cx="996012" cy="680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NN controlled extractor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4EFE1A07-1C9E-5C23-E2FF-C18C994841E8}"/>
                      </a:ext>
                    </a:extLst>
                  </p:cNvPr>
                  <p:cNvSpPr txBox="1"/>
                  <p:nvPr/>
                </p:nvSpPr>
                <p:spPr>
                  <a:xfrm>
                    <a:off x="7553164" y="282949"/>
                    <a:ext cx="762467" cy="29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Injector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A47BB04C-7DBE-BF9C-8B60-C238FC33731F}"/>
                      </a:ext>
                    </a:extLst>
                  </p:cNvPr>
                  <p:cNvSpPr txBox="1"/>
                  <p:nvPr/>
                </p:nvSpPr>
                <p:spPr>
                  <a:xfrm>
                    <a:off x="6489847" y="1552378"/>
                    <a:ext cx="1409366" cy="29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location</a:t>
                    </a:r>
                  </a:p>
                </p:txBody>
              </p:sp>
            </p:grpSp>
            <p:pic>
              <p:nvPicPr>
                <p:cNvPr id="103" name="Picture 102" descr="A chart with numbers and a square&#10;&#10;AI-generated content may be incorrect.">
                  <a:extLst>
                    <a:ext uri="{FF2B5EF4-FFF2-40B4-BE49-F238E27FC236}">
                      <a16:creationId xmlns:a16="http://schemas.microsoft.com/office/drawing/2014/main" id="{66184E2F-64B2-83DD-EB1A-D9CB875206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16" t="12520" r="25813" b="10932"/>
                <a:stretch/>
              </p:blipFill>
              <p:spPr>
                <a:xfrm>
                  <a:off x="1961641" y="325272"/>
                  <a:ext cx="1579589" cy="1463040"/>
                </a:xfrm>
                <a:prstGeom prst="rect">
                  <a:avLst/>
                </a:prstGeom>
              </p:spPr>
            </p:pic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14BF84D9-70B8-B754-8CF6-5CE94FA1BD90}"/>
                    </a:ext>
                  </a:extLst>
                </p:cNvPr>
                <p:cNvCxnSpPr>
                  <a:cxnSpLocks/>
                  <a:stCxn id="28" idx="2"/>
                  <a:endCxn id="11" idx="0"/>
                </p:cNvCxnSpPr>
                <p:nvPr/>
              </p:nvCxnSpPr>
              <p:spPr>
                <a:xfrm flipH="1">
                  <a:off x="2751436" y="3280332"/>
                  <a:ext cx="139" cy="33319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AD46EF52-7E84-A77C-1098-3CD00AD43856}"/>
                    </a:ext>
                  </a:extLst>
                </p:cNvPr>
                <p:cNvCxnSpPr>
                  <a:cxnSpLocks/>
                  <a:stCxn id="88" idx="2"/>
                  <a:endCxn id="12" idx="0"/>
                </p:cNvCxnSpPr>
                <p:nvPr/>
              </p:nvCxnSpPr>
              <p:spPr>
                <a:xfrm flipH="1">
                  <a:off x="2751436" y="5823044"/>
                  <a:ext cx="13379" cy="3331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9FF29A6A-17F5-FC37-EAA0-4EC5D3E66D50}"/>
                  </a:ext>
                </a:extLst>
              </p:cNvPr>
              <p:cNvGrpSpPr/>
              <p:nvPr/>
            </p:nvGrpSpPr>
            <p:grpSpPr>
              <a:xfrm>
                <a:off x="5557105" y="396543"/>
                <a:ext cx="2551938" cy="6287440"/>
                <a:chOff x="1755164" y="325272"/>
                <a:chExt cx="2551938" cy="6287440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735F1B5-D06C-E018-588A-2AE307294647}"/>
                    </a:ext>
                  </a:extLst>
                </p:cNvPr>
                <p:cNvGrpSpPr/>
                <p:nvPr/>
              </p:nvGrpSpPr>
              <p:grpSpPr>
                <a:xfrm rot="16200000">
                  <a:off x="2172024" y="2147301"/>
                  <a:ext cx="1158822" cy="1107239"/>
                  <a:chOff x="5944953" y="411602"/>
                  <a:chExt cx="1661140" cy="1546369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3FCC5228-F9AE-FF9A-0D10-5FE3C38D01E9}"/>
                      </a:ext>
                    </a:extLst>
                  </p:cNvPr>
                  <p:cNvSpPr/>
                  <p:nvPr/>
                </p:nvSpPr>
                <p:spPr>
                  <a:xfrm>
                    <a:off x="5944953" y="1085465"/>
                    <a:ext cx="182880" cy="199031"/>
                  </a:xfrm>
                  <a:prstGeom prst="ellips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110" name="Group 109">
                    <a:extLst>
                      <a:ext uri="{FF2B5EF4-FFF2-40B4-BE49-F238E27FC236}">
                        <a16:creationId xmlns:a16="http://schemas.microsoft.com/office/drawing/2014/main" id="{911A6A43-65BC-3B82-F26B-C51442EB49B1}"/>
                      </a:ext>
                    </a:extLst>
                  </p:cNvPr>
                  <p:cNvGrpSpPr/>
                  <p:nvPr/>
                </p:nvGrpSpPr>
                <p:grpSpPr>
                  <a:xfrm>
                    <a:off x="6437706" y="411994"/>
                    <a:ext cx="182880" cy="1545976"/>
                    <a:chOff x="6623854" y="390827"/>
                    <a:chExt cx="182880" cy="1545976"/>
                  </a:xfrm>
                </p:grpSpPr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ACC8995E-A750-5125-DC80-621AB22BC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727563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F8B60B23-6355-EF35-19E9-D24921E06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064299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F702FAE4-2E8D-30FC-FF0E-517D75B5D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401035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952EC4C0-0CD4-C3DA-F059-554F1FED1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737772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25467144-8B08-FC3B-34CB-4AD63C033E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390827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94FB0F33-BBF5-8FA5-931A-03FF62519215}"/>
                      </a:ext>
                    </a:extLst>
                  </p:cNvPr>
                  <p:cNvGrpSpPr/>
                  <p:nvPr/>
                </p:nvGrpSpPr>
                <p:grpSpPr>
                  <a:xfrm>
                    <a:off x="6930459" y="411995"/>
                    <a:ext cx="182880" cy="1545976"/>
                    <a:chOff x="6623854" y="390827"/>
                    <a:chExt cx="182880" cy="1545976"/>
                  </a:xfrm>
                </p:grpSpPr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2A8F8D09-532E-D5EC-CFAA-34B0F86F2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727563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945F462E-9FAE-310B-6DAC-3DC55FB20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064299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C0902BC2-E0D0-4A47-AE73-730F9FDA0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401035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C1F3EDD8-B871-B975-F29C-546A94D0EA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1737772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62" name="Oval 161">
                      <a:extLst>
                        <a:ext uri="{FF2B5EF4-FFF2-40B4-BE49-F238E27FC236}">
                          <a16:creationId xmlns:a16="http://schemas.microsoft.com/office/drawing/2014/main" id="{941FD1BD-CC57-8E70-5645-0FA161D6D9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3854" y="390827"/>
                      <a:ext cx="182880" cy="199031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2F67A253-E292-1EAC-F65B-919A0189830E}"/>
                      </a:ext>
                    </a:extLst>
                  </p:cNvPr>
                  <p:cNvGrpSpPr/>
                  <p:nvPr/>
                </p:nvGrpSpPr>
                <p:grpSpPr>
                  <a:xfrm>
                    <a:off x="7423213" y="939097"/>
                    <a:ext cx="182880" cy="544433"/>
                    <a:chOff x="7994208" y="917928"/>
                    <a:chExt cx="182880" cy="544433"/>
                  </a:xfrm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6D1E1D69-7998-F6BC-72E7-D76DA4FAB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4208" y="917928"/>
                      <a:ext cx="182880" cy="199031"/>
                    </a:xfrm>
                    <a:prstGeom prst="ellips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05646109-BF28-9151-6042-6470F4552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4208" y="1263330"/>
                      <a:ext cx="182880" cy="199031"/>
                    </a:xfrm>
                    <a:prstGeom prst="ellipse">
                      <a:avLst/>
                    </a:prstGeom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3">
                      <a:schemeClr val="lt1"/>
                    </a:lnRef>
                    <a:fillRef idx="1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467B1751-045C-58F0-6F0A-4267E0B52796}"/>
                      </a:ext>
                    </a:extLst>
                  </p:cNvPr>
                  <p:cNvCxnSpPr>
                    <a:stCxn id="109" idx="6"/>
                    <a:endCxn id="167" idx="2"/>
                  </p:cNvCxnSpPr>
                  <p:nvPr/>
                </p:nvCxnSpPr>
                <p:spPr>
                  <a:xfrm flipV="1">
                    <a:off x="6127833" y="511510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86BB9D43-8793-BE2E-19BD-4B83336A2E46}"/>
                      </a:ext>
                    </a:extLst>
                  </p:cNvPr>
                  <p:cNvCxnSpPr>
                    <a:stCxn id="109" idx="6"/>
                    <a:endCxn id="163" idx="2"/>
                  </p:cNvCxnSpPr>
                  <p:nvPr/>
                </p:nvCxnSpPr>
                <p:spPr>
                  <a:xfrm flipV="1">
                    <a:off x="6127833" y="848246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62971917-346F-BA16-E576-2C8DCDACDDCA}"/>
                      </a:ext>
                    </a:extLst>
                  </p:cNvPr>
                  <p:cNvCxnSpPr>
                    <a:stCxn id="109" idx="6"/>
                    <a:endCxn id="165" idx="2"/>
                  </p:cNvCxnSpPr>
                  <p:nvPr/>
                </p:nvCxnSpPr>
                <p:spPr>
                  <a:xfrm>
                    <a:off x="6127833" y="1184981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A80D4D5-AD20-5DCA-1742-C143032E5980}"/>
                      </a:ext>
                    </a:extLst>
                  </p:cNvPr>
                  <p:cNvCxnSpPr>
                    <a:stCxn id="109" idx="6"/>
                    <a:endCxn id="166" idx="2"/>
                  </p:cNvCxnSpPr>
                  <p:nvPr/>
                </p:nvCxnSpPr>
                <p:spPr>
                  <a:xfrm>
                    <a:off x="6127833" y="1184981"/>
                    <a:ext cx="309873" cy="6734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CAC3BAD0-7D3B-A4C1-7EC2-3EE674EF357B}"/>
                      </a:ext>
                    </a:extLst>
                  </p:cNvPr>
                  <p:cNvCxnSpPr>
                    <a:stCxn id="167" idx="6"/>
                    <a:endCxn id="162" idx="2"/>
                  </p:cNvCxnSpPr>
                  <p:nvPr/>
                </p:nvCxnSpPr>
                <p:spPr>
                  <a:xfrm>
                    <a:off x="6620586" y="511510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30810B61-B6A0-D09E-443C-BB1431E6A479}"/>
                      </a:ext>
                    </a:extLst>
                  </p:cNvPr>
                  <p:cNvCxnSpPr>
                    <a:stCxn id="158" idx="2"/>
                    <a:endCxn id="167" idx="6"/>
                  </p:cNvCxnSpPr>
                  <p:nvPr/>
                </p:nvCxnSpPr>
                <p:spPr>
                  <a:xfrm flipH="1" flipV="1">
                    <a:off x="6620586" y="511510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DE8A63AF-865B-A3EA-D016-F85ED0312601}"/>
                      </a:ext>
                    </a:extLst>
                  </p:cNvPr>
                  <p:cNvCxnSpPr>
                    <a:stCxn id="159" idx="2"/>
                    <a:endCxn id="167" idx="6"/>
                  </p:cNvCxnSpPr>
                  <p:nvPr/>
                </p:nvCxnSpPr>
                <p:spPr>
                  <a:xfrm flipH="1" flipV="1">
                    <a:off x="6620586" y="511510"/>
                    <a:ext cx="309873" cy="673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8C74A00E-AFA5-6A06-2AAD-1EC8D6CA3000}"/>
                      </a:ext>
                    </a:extLst>
                  </p:cNvPr>
                  <p:cNvCxnSpPr>
                    <a:stCxn id="160" idx="2"/>
                    <a:endCxn id="167" idx="6"/>
                  </p:cNvCxnSpPr>
                  <p:nvPr/>
                </p:nvCxnSpPr>
                <p:spPr>
                  <a:xfrm flipH="1" flipV="1">
                    <a:off x="6620586" y="511510"/>
                    <a:ext cx="309873" cy="101020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5952CB5-9B7E-5BFF-B91C-C205A4350B07}"/>
                      </a:ext>
                    </a:extLst>
                  </p:cNvPr>
                  <p:cNvCxnSpPr>
                    <a:stCxn id="161" idx="2"/>
                    <a:endCxn id="167" idx="6"/>
                  </p:cNvCxnSpPr>
                  <p:nvPr/>
                </p:nvCxnSpPr>
                <p:spPr>
                  <a:xfrm flipH="1" flipV="1">
                    <a:off x="6620586" y="511510"/>
                    <a:ext cx="309873" cy="13469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E49896C7-DF49-0C95-E390-B93D11DFC9CB}"/>
                      </a:ext>
                    </a:extLst>
                  </p:cNvPr>
                  <p:cNvCxnSpPr>
                    <a:stCxn id="162" idx="2"/>
                    <a:endCxn id="163" idx="6"/>
                  </p:cNvCxnSpPr>
                  <p:nvPr/>
                </p:nvCxnSpPr>
                <p:spPr>
                  <a:xfrm flipH="1">
                    <a:off x="6620586" y="511511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9387260-FB22-E95F-AD1E-4AA8EF013CFC}"/>
                      </a:ext>
                    </a:extLst>
                  </p:cNvPr>
                  <p:cNvCxnSpPr>
                    <a:stCxn id="159" idx="2"/>
                    <a:endCxn id="163" idx="6"/>
                  </p:cNvCxnSpPr>
                  <p:nvPr/>
                </p:nvCxnSpPr>
                <p:spPr>
                  <a:xfrm flipH="1" flipV="1">
                    <a:off x="6620586" y="848246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83DA2C99-D761-441E-1E81-A00E331E876F}"/>
                      </a:ext>
                    </a:extLst>
                  </p:cNvPr>
                  <p:cNvCxnSpPr>
                    <a:stCxn id="160" idx="2"/>
                    <a:endCxn id="163" idx="6"/>
                  </p:cNvCxnSpPr>
                  <p:nvPr/>
                </p:nvCxnSpPr>
                <p:spPr>
                  <a:xfrm flipH="1" flipV="1">
                    <a:off x="6620586" y="848246"/>
                    <a:ext cx="309873" cy="6734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A951FA86-C3E3-27D8-FEFC-1EAA58DA9164}"/>
                      </a:ext>
                    </a:extLst>
                  </p:cNvPr>
                  <p:cNvCxnSpPr>
                    <a:stCxn id="161" idx="2"/>
                    <a:endCxn id="163" idx="6"/>
                  </p:cNvCxnSpPr>
                  <p:nvPr/>
                </p:nvCxnSpPr>
                <p:spPr>
                  <a:xfrm flipH="1" flipV="1">
                    <a:off x="6620586" y="848246"/>
                    <a:ext cx="309873" cy="101021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0881D41-B625-58F4-27AA-43B2637FA711}"/>
                      </a:ext>
                    </a:extLst>
                  </p:cNvPr>
                  <p:cNvCxnSpPr>
                    <a:stCxn id="109" idx="6"/>
                    <a:endCxn id="164" idx="2"/>
                  </p:cNvCxnSpPr>
                  <p:nvPr/>
                </p:nvCxnSpPr>
                <p:spPr>
                  <a:xfrm>
                    <a:off x="6127833" y="1184981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1D146450-4DC7-3DB9-79D1-40437EB24BEC}"/>
                      </a:ext>
                    </a:extLst>
                  </p:cNvPr>
                  <p:cNvCxnSpPr>
                    <a:stCxn id="160" idx="2"/>
                    <a:endCxn id="164" idx="6"/>
                  </p:cNvCxnSpPr>
                  <p:nvPr/>
                </p:nvCxnSpPr>
                <p:spPr>
                  <a:xfrm flipH="1" flipV="1">
                    <a:off x="6620586" y="1184982"/>
                    <a:ext cx="309873" cy="33673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896C9DE4-9D2A-52FA-D742-93E9C954A2C5}"/>
                      </a:ext>
                    </a:extLst>
                  </p:cNvPr>
                  <p:cNvCxnSpPr>
                    <a:stCxn id="162" idx="2"/>
                    <a:endCxn id="164" idx="6"/>
                  </p:cNvCxnSpPr>
                  <p:nvPr/>
                </p:nvCxnSpPr>
                <p:spPr>
                  <a:xfrm flipH="1">
                    <a:off x="6620586" y="511511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844B01CB-3DB8-0E01-AC48-EE8BB6DA5EC6}"/>
                      </a:ext>
                    </a:extLst>
                  </p:cNvPr>
                  <p:cNvCxnSpPr>
                    <a:stCxn id="158" idx="2"/>
                    <a:endCxn id="164" idx="6"/>
                  </p:cNvCxnSpPr>
                  <p:nvPr/>
                </p:nvCxnSpPr>
                <p:spPr>
                  <a:xfrm flipH="1">
                    <a:off x="6620586" y="848247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079104EB-E0A5-C662-74BB-A759C6E2ECC7}"/>
                      </a:ext>
                    </a:extLst>
                  </p:cNvPr>
                  <p:cNvCxnSpPr>
                    <a:stCxn id="161" idx="2"/>
                    <a:endCxn id="164" idx="6"/>
                  </p:cNvCxnSpPr>
                  <p:nvPr/>
                </p:nvCxnSpPr>
                <p:spPr>
                  <a:xfrm flipH="1" flipV="1">
                    <a:off x="6620586" y="1184982"/>
                    <a:ext cx="309873" cy="6734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97EFDC57-9A3D-4710-50B6-8198613C7A91}"/>
                      </a:ext>
                    </a:extLst>
                  </p:cNvPr>
                  <p:cNvCxnSpPr>
                    <a:stCxn id="159" idx="2"/>
                    <a:endCxn id="164" idx="6"/>
                  </p:cNvCxnSpPr>
                  <p:nvPr/>
                </p:nvCxnSpPr>
                <p:spPr>
                  <a:xfrm flipH="1" flipV="1">
                    <a:off x="6620586" y="1184982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76328BF3-20BB-3FCE-BA0D-62EF661A62AC}"/>
                      </a:ext>
                    </a:extLst>
                  </p:cNvPr>
                  <p:cNvCxnSpPr>
                    <a:stCxn id="162" idx="2"/>
                    <a:endCxn id="165" idx="6"/>
                  </p:cNvCxnSpPr>
                  <p:nvPr/>
                </p:nvCxnSpPr>
                <p:spPr>
                  <a:xfrm flipH="1">
                    <a:off x="6620586" y="511511"/>
                    <a:ext cx="309873" cy="101020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024665A-1FDE-2ED4-BF54-37737FADDCD0}"/>
                      </a:ext>
                    </a:extLst>
                  </p:cNvPr>
                  <p:cNvCxnSpPr>
                    <a:stCxn id="158" idx="2"/>
                    <a:endCxn id="165" idx="6"/>
                  </p:cNvCxnSpPr>
                  <p:nvPr/>
                </p:nvCxnSpPr>
                <p:spPr>
                  <a:xfrm flipH="1">
                    <a:off x="6620586" y="848247"/>
                    <a:ext cx="309873" cy="67347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656F6F5-9138-EE7C-4CF1-3043A42F6908}"/>
                      </a:ext>
                    </a:extLst>
                  </p:cNvPr>
                  <p:cNvCxnSpPr>
                    <a:stCxn id="159" idx="2"/>
                    <a:endCxn id="165" idx="6"/>
                  </p:cNvCxnSpPr>
                  <p:nvPr/>
                </p:nvCxnSpPr>
                <p:spPr>
                  <a:xfrm flipH="1">
                    <a:off x="6620586" y="1184983"/>
                    <a:ext cx="309873" cy="33673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4D45FC04-1BF6-65AC-C4C8-7C70E119FA10}"/>
                      </a:ext>
                    </a:extLst>
                  </p:cNvPr>
                  <p:cNvCxnSpPr>
                    <a:stCxn id="160" idx="2"/>
                    <a:endCxn id="165" idx="6"/>
                  </p:cNvCxnSpPr>
                  <p:nvPr/>
                </p:nvCxnSpPr>
                <p:spPr>
                  <a:xfrm flipH="1" flipV="1">
                    <a:off x="6620586" y="1521718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9209B360-F4C8-9B03-46B7-7C02E859BB7D}"/>
                      </a:ext>
                    </a:extLst>
                  </p:cNvPr>
                  <p:cNvCxnSpPr>
                    <a:stCxn id="161" idx="2"/>
                    <a:endCxn id="165" idx="6"/>
                  </p:cNvCxnSpPr>
                  <p:nvPr/>
                </p:nvCxnSpPr>
                <p:spPr>
                  <a:xfrm flipH="1" flipV="1">
                    <a:off x="6620586" y="1521718"/>
                    <a:ext cx="309873" cy="33673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D04A6339-B9B9-4B3F-87CD-4825D4331D7B}"/>
                      </a:ext>
                    </a:extLst>
                  </p:cNvPr>
                  <p:cNvCxnSpPr>
                    <a:stCxn id="162" idx="2"/>
                    <a:endCxn id="166" idx="6"/>
                  </p:cNvCxnSpPr>
                  <p:nvPr/>
                </p:nvCxnSpPr>
                <p:spPr>
                  <a:xfrm flipH="1">
                    <a:off x="6620586" y="511511"/>
                    <a:ext cx="309873" cy="134694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A04D45CC-A5FD-9DBA-76B9-40F13DCF0A6A}"/>
                      </a:ext>
                    </a:extLst>
                  </p:cNvPr>
                  <p:cNvCxnSpPr>
                    <a:stCxn id="158" idx="2"/>
                    <a:endCxn id="166" idx="6"/>
                  </p:cNvCxnSpPr>
                  <p:nvPr/>
                </p:nvCxnSpPr>
                <p:spPr>
                  <a:xfrm flipH="1">
                    <a:off x="6620586" y="848247"/>
                    <a:ext cx="309873" cy="101020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83CF2382-8A49-F313-4D6B-A1449C66E795}"/>
                      </a:ext>
                    </a:extLst>
                  </p:cNvPr>
                  <p:cNvCxnSpPr>
                    <a:stCxn id="159" idx="2"/>
                    <a:endCxn id="166" idx="6"/>
                  </p:cNvCxnSpPr>
                  <p:nvPr/>
                </p:nvCxnSpPr>
                <p:spPr>
                  <a:xfrm flipH="1">
                    <a:off x="6620586" y="1184983"/>
                    <a:ext cx="309873" cy="6734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FF8933AC-E197-A04C-63D2-A0B367D76C21}"/>
                      </a:ext>
                    </a:extLst>
                  </p:cNvPr>
                  <p:cNvCxnSpPr>
                    <a:stCxn id="160" idx="2"/>
                    <a:endCxn id="166" idx="6"/>
                  </p:cNvCxnSpPr>
                  <p:nvPr/>
                </p:nvCxnSpPr>
                <p:spPr>
                  <a:xfrm flipH="1">
                    <a:off x="6620586" y="1521719"/>
                    <a:ext cx="309873" cy="33673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C613A63B-541B-8772-8DFD-E74E49BBB5D3}"/>
                      </a:ext>
                    </a:extLst>
                  </p:cNvPr>
                  <p:cNvCxnSpPr>
                    <a:stCxn id="161" idx="2"/>
                    <a:endCxn id="166" idx="6"/>
                  </p:cNvCxnSpPr>
                  <p:nvPr/>
                </p:nvCxnSpPr>
                <p:spPr>
                  <a:xfrm flipH="1" flipV="1">
                    <a:off x="6620586" y="1858455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11FF571E-E42B-253F-D21A-DC70FCEB2AD2}"/>
                      </a:ext>
                    </a:extLst>
                  </p:cNvPr>
                  <p:cNvCxnSpPr>
                    <a:stCxn id="158" idx="2"/>
                    <a:endCxn id="163" idx="6"/>
                  </p:cNvCxnSpPr>
                  <p:nvPr/>
                </p:nvCxnSpPr>
                <p:spPr>
                  <a:xfrm flipH="1" flipV="1">
                    <a:off x="6620586" y="848246"/>
                    <a:ext cx="309873" cy="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0C70ED2D-C3B8-17C5-295C-53E7A34DA04F}"/>
                      </a:ext>
                    </a:extLst>
                  </p:cNvPr>
                  <p:cNvCxnSpPr>
                    <a:stCxn id="156" idx="2"/>
                    <a:endCxn id="162" idx="6"/>
                  </p:cNvCxnSpPr>
                  <p:nvPr/>
                </p:nvCxnSpPr>
                <p:spPr>
                  <a:xfrm flipH="1" flipV="1">
                    <a:off x="7113339" y="511511"/>
                    <a:ext cx="309874" cy="52710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3D1F7DE2-2364-91A7-6EB4-308FFEB6897E}"/>
                      </a:ext>
                    </a:extLst>
                  </p:cNvPr>
                  <p:cNvCxnSpPr>
                    <a:stCxn id="156" idx="2"/>
                    <a:endCxn id="158" idx="6"/>
                  </p:cNvCxnSpPr>
                  <p:nvPr/>
                </p:nvCxnSpPr>
                <p:spPr>
                  <a:xfrm flipH="1" flipV="1">
                    <a:off x="7113339" y="848247"/>
                    <a:ext cx="309874" cy="19036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9B03486D-42F0-EF20-9975-D43D7C12EFA5}"/>
                      </a:ext>
                    </a:extLst>
                  </p:cNvPr>
                  <p:cNvCxnSpPr>
                    <a:stCxn id="156" idx="2"/>
                    <a:endCxn id="159" idx="6"/>
                  </p:cNvCxnSpPr>
                  <p:nvPr/>
                </p:nvCxnSpPr>
                <p:spPr>
                  <a:xfrm flipH="1">
                    <a:off x="7113339" y="1038613"/>
                    <a:ext cx="309874" cy="14637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9B1210A-7072-1125-D81E-EA3C5D4CC059}"/>
                      </a:ext>
                    </a:extLst>
                  </p:cNvPr>
                  <p:cNvCxnSpPr>
                    <a:stCxn id="156" idx="2"/>
                    <a:endCxn id="160" idx="6"/>
                  </p:cNvCxnSpPr>
                  <p:nvPr/>
                </p:nvCxnSpPr>
                <p:spPr>
                  <a:xfrm flipH="1">
                    <a:off x="7113339" y="1038613"/>
                    <a:ext cx="309874" cy="48310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41384BCD-E624-E029-A2A7-9F5A834FA224}"/>
                      </a:ext>
                    </a:extLst>
                  </p:cNvPr>
                  <p:cNvCxnSpPr>
                    <a:stCxn id="156" idx="2"/>
                    <a:endCxn id="161" idx="6"/>
                  </p:cNvCxnSpPr>
                  <p:nvPr/>
                </p:nvCxnSpPr>
                <p:spPr>
                  <a:xfrm flipH="1">
                    <a:off x="7113339" y="1038613"/>
                    <a:ext cx="309874" cy="81984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8D04F9F1-58F9-7170-3D82-5F6F5B2CE86F}"/>
                      </a:ext>
                    </a:extLst>
                  </p:cNvPr>
                  <p:cNvCxnSpPr>
                    <a:stCxn id="157" idx="2"/>
                    <a:endCxn id="162" idx="6"/>
                  </p:cNvCxnSpPr>
                  <p:nvPr/>
                </p:nvCxnSpPr>
                <p:spPr>
                  <a:xfrm flipH="1" flipV="1">
                    <a:off x="7113339" y="511511"/>
                    <a:ext cx="309874" cy="87250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A78544FF-B6F5-6E13-A43D-0D1B8722C3D7}"/>
                      </a:ext>
                    </a:extLst>
                  </p:cNvPr>
                  <p:cNvCxnSpPr>
                    <a:stCxn id="157" idx="2"/>
                    <a:endCxn id="158" idx="6"/>
                  </p:cNvCxnSpPr>
                  <p:nvPr/>
                </p:nvCxnSpPr>
                <p:spPr>
                  <a:xfrm flipH="1" flipV="1">
                    <a:off x="7113339" y="848247"/>
                    <a:ext cx="309874" cy="53576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3F9D844-A55F-2215-ED41-4C431B1CE100}"/>
                      </a:ext>
                    </a:extLst>
                  </p:cNvPr>
                  <p:cNvCxnSpPr>
                    <a:stCxn id="157" idx="2"/>
                    <a:endCxn id="159" idx="6"/>
                  </p:cNvCxnSpPr>
                  <p:nvPr/>
                </p:nvCxnSpPr>
                <p:spPr>
                  <a:xfrm flipH="1" flipV="1">
                    <a:off x="7113339" y="1184983"/>
                    <a:ext cx="309874" cy="19903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816B105C-067D-C875-951F-308486A3EAD0}"/>
                      </a:ext>
                    </a:extLst>
                  </p:cNvPr>
                  <p:cNvCxnSpPr>
                    <a:stCxn id="157" idx="2"/>
                    <a:endCxn id="160" idx="6"/>
                  </p:cNvCxnSpPr>
                  <p:nvPr/>
                </p:nvCxnSpPr>
                <p:spPr>
                  <a:xfrm flipH="1">
                    <a:off x="7113339" y="1384015"/>
                    <a:ext cx="309874" cy="13770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38743BE3-B640-97E7-2926-BCB0401CCC02}"/>
                      </a:ext>
                    </a:extLst>
                  </p:cNvPr>
                  <p:cNvCxnSpPr>
                    <a:stCxn id="157" idx="2"/>
                    <a:endCxn id="161" idx="6"/>
                  </p:cNvCxnSpPr>
                  <p:nvPr/>
                </p:nvCxnSpPr>
                <p:spPr>
                  <a:xfrm flipH="1">
                    <a:off x="7113339" y="1384015"/>
                    <a:ext cx="309874" cy="47444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DAD570D6-356B-3BA0-19E7-73ABC3DCD905}"/>
                      </a:ext>
                    </a:extLst>
                  </p:cNvPr>
                  <p:cNvSpPr/>
                  <p:nvPr/>
                </p:nvSpPr>
                <p:spPr>
                  <a:xfrm>
                    <a:off x="6428580" y="411602"/>
                    <a:ext cx="684759" cy="1546369"/>
                  </a:xfrm>
                  <a:prstGeom prst="rect">
                    <a:avLst/>
                  </a:prstGeom>
                  <a:solidFill>
                    <a:schemeClr val="accent1">
                      <a:alpha val="12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496A136-833B-6578-0894-967A4AB74D79}"/>
                    </a:ext>
                  </a:extLst>
                </p:cNvPr>
                <p:cNvSpPr/>
                <p:nvPr/>
              </p:nvSpPr>
              <p:spPr>
                <a:xfrm>
                  <a:off x="1930034" y="3613530"/>
                  <a:ext cx="1669561" cy="223535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Extraction rates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96B34C2-55D0-D1CF-FBF2-8ABFE0E5658D}"/>
                    </a:ext>
                  </a:extLst>
                </p:cNvPr>
                <p:cNvSpPr/>
                <p:nvPr/>
              </p:nvSpPr>
              <p:spPr>
                <a:xfrm>
                  <a:off x="1755164" y="6156241"/>
                  <a:ext cx="2019301" cy="45647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Pressure errors at Critical locations</a:t>
                  </a:r>
                </a:p>
              </p:txBody>
            </p:sp>
            <p:cxnSp>
              <p:nvCxnSpPr>
                <p:cNvPr id="8" name="Connector: Elbow 7">
                  <a:extLst>
                    <a:ext uri="{FF2B5EF4-FFF2-40B4-BE49-F238E27FC236}">
                      <a16:creationId xmlns:a16="http://schemas.microsoft.com/office/drawing/2014/main" id="{C9224E56-CFE3-1CBC-C520-EEF219F7AAED}"/>
                    </a:ext>
                  </a:extLst>
                </p:cNvPr>
                <p:cNvCxnSpPr>
                  <a:cxnSpLocks/>
                  <a:stCxn id="98" idx="3"/>
                  <a:endCxn id="101" idx="3"/>
                </p:cNvCxnSpPr>
                <p:nvPr/>
              </p:nvCxnSpPr>
              <p:spPr>
                <a:xfrm>
                  <a:off x="3541230" y="1056792"/>
                  <a:ext cx="121863" cy="3943292"/>
                </a:xfrm>
                <a:prstGeom prst="bentConnector3">
                  <a:avLst>
                    <a:gd name="adj1" fmla="val 225058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815EE5CA-0CB3-1087-1EA8-9244E3B41585}"/>
                    </a:ext>
                  </a:extLst>
                </p:cNvPr>
                <p:cNvCxnSpPr>
                  <a:cxnSpLocks/>
                  <a:stCxn id="7" idx="3"/>
                </p:cNvCxnSpPr>
                <p:nvPr/>
              </p:nvCxnSpPr>
              <p:spPr>
                <a:xfrm flipH="1" flipV="1">
                  <a:off x="3410018" y="2858331"/>
                  <a:ext cx="364447" cy="3526146"/>
                </a:xfrm>
                <a:prstGeom prst="bentConnector4">
                  <a:avLst>
                    <a:gd name="adj1" fmla="val -62725"/>
                    <a:gd name="adj2" fmla="val 100161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2749E1BB-2D31-F362-A03B-A180A7EB3498}"/>
                    </a:ext>
                  </a:extLst>
                </p:cNvPr>
                <p:cNvCxnSpPr>
                  <a:cxnSpLocks/>
                  <a:stCxn id="98" idx="2"/>
                </p:cNvCxnSpPr>
                <p:nvPr/>
              </p:nvCxnSpPr>
              <p:spPr>
                <a:xfrm flipH="1">
                  <a:off x="2751435" y="1788312"/>
                  <a:ext cx="1" cy="31081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398A205-CE5B-332D-017E-6F753AB1AA78}"/>
                    </a:ext>
                  </a:extLst>
                </p:cNvPr>
                <p:cNvCxnSpPr>
                  <a:cxnSpLocks/>
                  <a:stCxn id="6" idx="2"/>
                  <a:endCxn id="101" idx="0"/>
                </p:cNvCxnSpPr>
                <p:nvPr/>
              </p:nvCxnSpPr>
              <p:spPr>
                <a:xfrm>
                  <a:off x="2764815" y="3837065"/>
                  <a:ext cx="0" cy="3400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42593B-9DE8-ABFF-B161-0EE60AF2046F}"/>
                    </a:ext>
                  </a:extLst>
                </p:cNvPr>
                <p:cNvSpPr txBox="1"/>
                <p:nvPr/>
              </p:nvSpPr>
              <p:spPr>
                <a:xfrm rot="5400000">
                  <a:off x="3028044" y="3911866"/>
                  <a:ext cx="22503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Backpropagation loop</a:t>
                  </a:r>
                </a:p>
              </p:txBody>
            </p: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461AEF58-DEC1-DDC4-D0EB-8875E4BB1843}"/>
                    </a:ext>
                  </a:extLst>
                </p:cNvPr>
                <p:cNvGrpSpPr/>
                <p:nvPr/>
              </p:nvGrpSpPr>
              <p:grpSpPr>
                <a:xfrm>
                  <a:off x="1839777" y="4170263"/>
                  <a:ext cx="1823320" cy="1652781"/>
                  <a:chOff x="6489848" y="282949"/>
                  <a:chExt cx="1873501" cy="1738971"/>
                </a:xfrm>
              </p:grpSpPr>
              <p:pic>
                <p:nvPicPr>
                  <p:cNvPr id="101" name="Picture 100" descr="A diagram of a star&#10;&#10;AI-generated content may be incorrect.">
                    <a:extLst>
                      <a:ext uri="{FF2B5EF4-FFF2-40B4-BE49-F238E27FC236}">
                        <a16:creationId xmlns:a16="http://schemas.microsoft.com/office/drawing/2014/main" id="{931D76C4-B8D8-2B45-AC59-C6A549133A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174" t="11875" r="25585" b="11526"/>
                  <a:stretch/>
                </p:blipFill>
                <p:spPr>
                  <a:xfrm>
                    <a:off x="6517347" y="290168"/>
                    <a:ext cx="1846002" cy="1731752"/>
                  </a:xfrm>
                  <a:prstGeom prst="rect">
                    <a:avLst/>
                  </a:prstGeom>
                </p:spPr>
              </p:pic>
              <p:sp>
                <p:nvSpPr>
                  <p:cNvPr id="102" name="Isosceles Triangle 101">
                    <a:extLst>
                      <a:ext uri="{FF2B5EF4-FFF2-40B4-BE49-F238E27FC236}">
                        <a16:creationId xmlns:a16="http://schemas.microsoft.com/office/drawing/2014/main" id="{28AC3293-6CF7-21C5-1655-EC7C465905CD}"/>
                      </a:ext>
                    </a:extLst>
                  </p:cNvPr>
                  <p:cNvSpPr/>
                  <p:nvPr/>
                </p:nvSpPr>
                <p:spPr>
                  <a:xfrm>
                    <a:off x="7169113" y="1144862"/>
                    <a:ext cx="176348" cy="156558"/>
                  </a:xfrm>
                  <a:prstGeom prst="triangl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4" name="Isosceles Triangle 103">
                    <a:extLst>
                      <a:ext uri="{FF2B5EF4-FFF2-40B4-BE49-F238E27FC236}">
                        <a16:creationId xmlns:a16="http://schemas.microsoft.com/office/drawing/2014/main" id="{E8222A6E-797F-D8E1-D7A2-E19E9FED293E}"/>
                      </a:ext>
                    </a:extLst>
                  </p:cNvPr>
                  <p:cNvSpPr/>
                  <p:nvPr/>
                </p:nvSpPr>
                <p:spPr>
                  <a:xfrm rot="10624368">
                    <a:off x="7772816" y="566817"/>
                    <a:ext cx="176348" cy="156558"/>
                  </a:xfrm>
                  <a:prstGeom prst="triangl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1F506F2-ECE9-9186-4893-2CE40A651FB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9619" y="875294"/>
                    <a:ext cx="996012" cy="6800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NN controlled extractor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FD8076D-BA7E-3823-FDAB-915B4478E54A}"/>
                      </a:ext>
                    </a:extLst>
                  </p:cNvPr>
                  <p:cNvSpPr txBox="1"/>
                  <p:nvPr/>
                </p:nvSpPr>
                <p:spPr>
                  <a:xfrm>
                    <a:off x="7553164" y="282949"/>
                    <a:ext cx="762467" cy="29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Injector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B6C0C7DC-5958-BE39-C441-17AA3A79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6489848" y="1552378"/>
                    <a:ext cx="1627777" cy="291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Critical location</a:t>
                    </a:r>
                  </a:p>
                </p:txBody>
              </p:sp>
            </p:grpSp>
            <p:pic>
              <p:nvPicPr>
                <p:cNvPr id="98" name="Picture 97" descr="A chart with numbers and a square&#10;&#10;AI-generated content may be incorrect.">
                  <a:extLst>
                    <a:ext uri="{FF2B5EF4-FFF2-40B4-BE49-F238E27FC236}">
                      <a16:creationId xmlns:a16="http://schemas.microsoft.com/office/drawing/2014/main" id="{CA9018EC-35E4-E24C-9B7D-3AEEBAF17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16" t="12520" r="25813" b="10932"/>
                <a:stretch/>
              </p:blipFill>
              <p:spPr>
                <a:xfrm>
                  <a:off x="1961641" y="325272"/>
                  <a:ext cx="1579589" cy="1463040"/>
                </a:xfrm>
                <a:prstGeom prst="rect">
                  <a:avLst/>
                </a:prstGeom>
              </p:spPr>
            </p:pic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70F0C5FD-F37C-9C31-D146-88312D03B816}"/>
                    </a:ext>
                  </a:extLst>
                </p:cNvPr>
                <p:cNvCxnSpPr>
                  <a:cxnSpLocks/>
                  <a:stCxn id="109" idx="2"/>
                  <a:endCxn id="6" idx="0"/>
                </p:cNvCxnSpPr>
                <p:nvPr/>
              </p:nvCxnSpPr>
              <p:spPr>
                <a:xfrm>
                  <a:off x="2751575" y="3280332"/>
                  <a:ext cx="13240" cy="33319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DD5A238D-A957-536E-50B0-B6396FB397D7}"/>
                    </a:ext>
                  </a:extLst>
                </p:cNvPr>
                <p:cNvCxnSpPr>
                  <a:cxnSpLocks/>
                  <a:stCxn id="101" idx="2"/>
                  <a:endCxn id="7" idx="0"/>
                </p:cNvCxnSpPr>
                <p:nvPr/>
              </p:nvCxnSpPr>
              <p:spPr>
                <a:xfrm flipH="1">
                  <a:off x="2764815" y="5823044"/>
                  <a:ext cx="3" cy="33319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3A7F5920-E21C-D26A-2576-4798A16697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4550" y="2717603"/>
                <a:ext cx="2495550" cy="63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4B43464-1CD2-99A6-C7BC-6B2A9F60381D}"/>
                </a:ext>
              </a:extLst>
            </p:cNvPr>
            <p:cNvSpPr txBox="1"/>
            <p:nvPr/>
          </p:nvSpPr>
          <p:spPr>
            <a:xfrm>
              <a:off x="35324" y="226236"/>
              <a:ext cx="201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Pretraining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DBF98D24-74A9-13D0-6DD2-5FDBD9D162F5}"/>
                </a:ext>
              </a:extLst>
            </p:cNvPr>
            <p:cNvSpPr txBox="1"/>
            <p:nvPr/>
          </p:nvSpPr>
          <p:spPr>
            <a:xfrm>
              <a:off x="4035364" y="211877"/>
              <a:ext cx="201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Finetuning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271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5113</TotalTime>
  <Words>57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Harun U Rashid</dc:creator>
  <cp:lastModifiedBy>Harun U Rashid</cp:lastModifiedBy>
  <cp:revision>11</cp:revision>
  <dcterms:created xsi:type="dcterms:W3CDTF">2025-06-19T21:55:12Z</dcterms:created>
  <dcterms:modified xsi:type="dcterms:W3CDTF">2025-08-06T17:38:42Z</dcterms:modified>
</cp:coreProperties>
</file>