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8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87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33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13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6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9767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07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416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46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06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432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2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8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7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86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D25636-42E6-4185-B8A1-ECA55EB000CF}" type="datetimeFigureOut">
              <a:rPr lang="ru-RU" smtClean="0"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8F4DD6C-8F68-45E2-B415-3137B4DD83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3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11" Type="http://schemas.openxmlformats.org/officeDocument/2006/relationships/image" Target="../media/image13.png"/><Relationship Id="rId5" Type="http://schemas.openxmlformats.org/officeDocument/2006/relationships/image" Target="../media/image7.gif"/><Relationship Id="rId10" Type="http://schemas.openxmlformats.org/officeDocument/2006/relationships/image" Target="../media/image12.png"/><Relationship Id="rId4" Type="http://schemas.openxmlformats.org/officeDocument/2006/relationships/image" Target="../media/image6.gif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0AE22-B8AC-4FE2-9E51-621E40DE7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Гипоциклоида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F4587E-2C78-4F7A-B575-544654441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Работу выполнил: Г.А. Товмасян</a:t>
            </a:r>
          </a:p>
          <a:p>
            <a:r>
              <a:rPr lang="ru-RU" dirty="0"/>
              <a:t>Научный руководитель: А.С. </a:t>
            </a:r>
            <a:r>
              <a:rPr lang="ru-RU" dirty="0" err="1"/>
              <a:t>Байгашов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22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39042-9EE6-4008-93AE-0AE9AD1B6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Аннотация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18E2D7-D962-4AD8-9E0F-83B9C9C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работе проведено исследование плоской кривой, образуемой точкой окружности, катящейся по внутренней стороне другой окружности без скольжения, называющейся гипоциклоида. Получены результаты, показывающие то, какой вид принимает кривая при разных значениях величины </a:t>
            </a:r>
            <a:r>
              <a:rPr lang="en-US" dirty="0"/>
              <a:t>k.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64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914A7-84B7-440A-AE2D-3BDD869D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C744C-525F-40C1-AA1F-C0DFC745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Гипоциклоида</a:t>
            </a:r>
            <a:r>
              <a:rPr lang="en-US" dirty="0"/>
              <a:t> - </a:t>
            </a:r>
            <a:r>
              <a:rPr lang="ru-RU" dirty="0"/>
              <a:t>плоская кривая, образуемая точкой окружности, катящейся по внутренней стороне другой окружности без скольжения.</a:t>
            </a:r>
            <a:r>
              <a:rPr lang="en-US" dirty="0"/>
              <a:t> </a:t>
            </a:r>
            <a:r>
              <a:rPr lang="ru-RU" dirty="0"/>
              <a:t>При разных значениях величины </a:t>
            </a:r>
            <a:r>
              <a:rPr lang="en-US" dirty="0"/>
              <a:t>k </a:t>
            </a:r>
            <a:r>
              <a:rPr lang="ru-RU" dirty="0"/>
              <a:t>кривая меняет свой вид. Например,</a:t>
            </a:r>
            <a:r>
              <a:rPr lang="en-US" dirty="0"/>
              <a:t> k = 3 – </a:t>
            </a:r>
            <a:r>
              <a:rPr lang="ru-RU" dirty="0"/>
              <a:t>дельтоида, а </a:t>
            </a:r>
            <a:r>
              <a:rPr lang="en-US" dirty="0"/>
              <a:t>k = 4 – </a:t>
            </a:r>
            <a:r>
              <a:rPr lang="ru-RU" dirty="0"/>
              <a:t>астроида.</a:t>
            </a:r>
            <a:br>
              <a:rPr lang="ru-RU" dirty="0"/>
            </a:br>
            <a:r>
              <a:rPr lang="ru-RU" dirty="0"/>
              <a:t>Таким образом, основной целью работы является создание программы, которая запрашивает у пользователя значение </a:t>
            </a:r>
            <a:r>
              <a:rPr lang="en-US" dirty="0"/>
              <a:t>k</a:t>
            </a:r>
            <a:r>
              <a:rPr lang="ru-RU" dirty="0"/>
              <a:t>, после чего создает </a:t>
            </a:r>
            <a:r>
              <a:rPr lang="en-US" dirty="0"/>
              <a:t>gif-</a:t>
            </a:r>
            <a:r>
              <a:rPr lang="ru-RU" dirty="0"/>
              <a:t>анимацию с данной кривой.</a:t>
            </a:r>
          </a:p>
        </p:txBody>
      </p:sp>
    </p:spTree>
    <p:extLst>
      <p:ext uri="{BB962C8B-B14F-4D97-AF65-F5344CB8AC3E}">
        <p14:creationId xmlns:p14="http://schemas.microsoft.com/office/powerpoint/2010/main" val="20707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9400B-556B-47CA-A26C-FE412280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Уравнения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5A7435D-F867-4618-A511-2FCA9C645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941" y="1690688"/>
            <a:ext cx="10078118" cy="1918040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2FB7195-4F66-449E-B8C3-6AB29A0D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66" y="4356287"/>
            <a:ext cx="9752068" cy="81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9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19BA10-0747-4936-A11E-ED79D3D1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Результаты выполнения задачи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A242C79-4A96-4055-8CF0-F46986A51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5" y="1690688"/>
            <a:ext cx="2652712" cy="19895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BAB534-11DF-4F6F-90A7-263484380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287" y="1682022"/>
            <a:ext cx="2652712" cy="19895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BB7DED-F535-4FB2-BB09-76F0EEC54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09" y="1690687"/>
            <a:ext cx="2652713" cy="198953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CA72CF-7915-4F8D-BD4F-16F4E1297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670" y="1690687"/>
            <a:ext cx="2652713" cy="198953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16627D-86E2-4CBA-BD73-10B9B8D11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" y="4540673"/>
            <a:ext cx="2652712" cy="19895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597970E-E6C4-410F-98BC-01908EEF0E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621" y="3747755"/>
            <a:ext cx="1473200" cy="3202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37A6B75-E3D3-49C7-A252-053C30EEA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28298" y="3747754"/>
            <a:ext cx="1482689" cy="3202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39A9BFF-CC12-426F-8B25-A82183BAF0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08904" y="3747754"/>
            <a:ext cx="870322" cy="332305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395E2A4-FEE9-4B82-8AB1-8C15F9FE130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20425" y="3747754"/>
            <a:ext cx="743202" cy="33782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AE2B23A-5E17-434C-BBF2-3E7F01B5C7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865" y="4152879"/>
            <a:ext cx="8097380" cy="1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E1112-940B-49D7-A231-EC5EEF30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Приложения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5A7562D-2476-4E1A-8463-1C0667F75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70" y="1413365"/>
            <a:ext cx="4876698" cy="5079511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9AD4120-6931-4897-AE42-2B6A64FE8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890" y="1413365"/>
            <a:ext cx="6423540" cy="50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35647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30</TotalTime>
  <Words>133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Corbel</vt:lpstr>
      <vt:lpstr>Глубина</vt:lpstr>
      <vt:lpstr>Гипоциклоида</vt:lpstr>
      <vt:lpstr>Аннотация</vt:lpstr>
      <vt:lpstr>Введение</vt:lpstr>
      <vt:lpstr>Уравнения</vt:lpstr>
      <vt:lpstr>Результаты выполнения задачи</vt:lpstr>
      <vt:lpstr>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Гипоциклоида</dc:title>
  <dc:creator>Грайр Товмасян</dc:creator>
  <cp:lastModifiedBy>Грайр Товмасян</cp:lastModifiedBy>
  <cp:revision>1</cp:revision>
  <dcterms:created xsi:type="dcterms:W3CDTF">2022-04-27T19:36:56Z</dcterms:created>
  <dcterms:modified xsi:type="dcterms:W3CDTF">2022-04-27T20:07:48Z</dcterms:modified>
</cp:coreProperties>
</file>