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2"/>
  </p:notesMasterIdLst>
  <p:sldIdLst>
    <p:sldId id="256" r:id="rId2"/>
    <p:sldId id="339" r:id="rId3"/>
    <p:sldId id="340" r:id="rId4"/>
    <p:sldId id="341" r:id="rId5"/>
    <p:sldId id="342" r:id="rId6"/>
    <p:sldId id="343" r:id="rId7"/>
    <p:sldId id="344" r:id="rId8"/>
    <p:sldId id="345" r:id="rId9"/>
    <p:sldId id="346" r:id="rId10"/>
    <p:sldId id="347" r:id="rId11"/>
    <p:sldId id="348" r:id="rId12"/>
    <p:sldId id="349" r:id="rId13"/>
    <p:sldId id="350" r:id="rId14"/>
    <p:sldId id="351" r:id="rId15"/>
    <p:sldId id="352" r:id="rId16"/>
    <p:sldId id="353" r:id="rId17"/>
    <p:sldId id="354" r:id="rId18"/>
    <p:sldId id="355" r:id="rId19"/>
    <p:sldId id="356" r:id="rId20"/>
    <p:sldId id="357" r:id="rId21"/>
    <p:sldId id="358" r:id="rId22"/>
    <p:sldId id="359" r:id="rId23"/>
    <p:sldId id="360" r:id="rId24"/>
    <p:sldId id="361" r:id="rId25"/>
    <p:sldId id="362" r:id="rId26"/>
    <p:sldId id="363" r:id="rId27"/>
    <p:sldId id="364" r:id="rId28"/>
    <p:sldId id="365" r:id="rId29"/>
    <p:sldId id="366" r:id="rId30"/>
    <p:sldId id="367" r:id="rId31"/>
    <p:sldId id="368" r:id="rId32"/>
    <p:sldId id="369" r:id="rId33"/>
    <p:sldId id="370" r:id="rId34"/>
    <p:sldId id="371" r:id="rId35"/>
    <p:sldId id="372" r:id="rId36"/>
    <p:sldId id="373" r:id="rId37"/>
    <p:sldId id="374" r:id="rId38"/>
    <p:sldId id="375" r:id="rId39"/>
    <p:sldId id="376" r:id="rId40"/>
    <p:sldId id="377" r:id="rId41"/>
    <p:sldId id="378" r:id="rId42"/>
    <p:sldId id="379" r:id="rId43"/>
    <p:sldId id="380" r:id="rId44"/>
    <p:sldId id="381" r:id="rId45"/>
    <p:sldId id="382" r:id="rId46"/>
    <p:sldId id="383" r:id="rId47"/>
    <p:sldId id="384" r:id="rId48"/>
    <p:sldId id="385" r:id="rId49"/>
    <p:sldId id="386" r:id="rId50"/>
    <p:sldId id="387" r:id="rId51"/>
    <p:sldId id="388" r:id="rId52"/>
    <p:sldId id="389" r:id="rId53"/>
    <p:sldId id="390" r:id="rId54"/>
    <p:sldId id="391" r:id="rId55"/>
    <p:sldId id="392" r:id="rId56"/>
    <p:sldId id="393" r:id="rId57"/>
    <p:sldId id="394" r:id="rId58"/>
    <p:sldId id="395" r:id="rId59"/>
    <p:sldId id="396" r:id="rId60"/>
    <p:sldId id="397" r:id="rId61"/>
    <p:sldId id="398" r:id="rId62"/>
    <p:sldId id="408" r:id="rId63"/>
    <p:sldId id="426" r:id="rId64"/>
    <p:sldId id="409" r:id="rId65"/>
    <p:sldId id="410" r:id="rId66"/>
    <p:sldId id="411" r:id="rId67"/>
    <p:sldId id="412" r:id="rId68"/>
    <p:sldId id="413" r:id="rId69"/>
    <p:sldId id="414" r:id="rId70"/>
    <p:sldId id="415" r:id="rId71"/>
    <p:sldId id="416" r:id="rId72"/>
    <p:sldId id="417" r:id="rId73"/>
    <p:sldId id="418" r:id="rId74"/>
    <p:sldId id="419" r:id="rId75"/>
    <p:sldId id="420" r:id="rId76"/>
    <p:sldId id="421" r:id="rId77"/>
    <p:sldId id="422" r:id="rId78"/>
    <p:sldId id="423" r:id="rId79"/>
    <p:sldId id="424" r:id="rId80"/>
    <p:sldId id="425" r:id="rId81"/>
  </p:sldIdLst>
  <p:sldSz cx="6858000" cy="51435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29FD7"/>
    <a:srgbClr val="32A1D9"/>
    <a:srgbClr val="006583"/>
    <a:srgbClr val="736D71"/>
    <a:srgbClr val="B3A197"/>
    <a:srgbClr val="01A6BC"/>
    <a:srgbClr val="CBCBCB"/>
    <a:srgbClr val="BABABA"/>
    <a:srgbClr val="E8E4D9"/>
    <a:srgbClr val="7CBA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503" autoAdjust="0"/>
    <p:restoredTop sz="93132" autoAdjust="0"/>
  </p:normalViewPr>
  <p:slideViewPr>
    <p:cSldViewPr>
      <p:cViewPr varScale="1">
        <p:scale>
          <a:sx n="232" d="100"/>
          <a:sy n="232" d="100"/>
        </p:scale>
        <p:origin x="192" y="1296"/>
      </p:cViewPr>
      <p:guideLst>
        <p:guide orient="horz" pos="1620"/>
        <p:guide pos="216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howGuides="1">
      <p:cViewPr varScale="1">
        <p:scale>
          <a:sx n="87" d="100"/>
          <a:sy n="87" d="100"/>
        </p:scale>
        <p:origin x="3840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viewProps" Target="view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ableStyles" Target="tableStyles.xml"/><Relationship Id="rId177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61" Type="http://schemas.openxmlformats.org/officeDocument/2006/relationships/slide" Target="slides/slide60.xml"/><Relationship Id="rId82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png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9688C6-5A19-4B42-9575-D847E9CBE7C7}" type="datetimeFigureOut">
              <a:rPr lang="ko-KR" altLang="en-US" smtClean="0"/>
              <a:t>2021-09-24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13348B-4077-49D5-AE8F-7F5DE348FBB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59957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13348B-4077-49D5-AE8F-7F5DE348FBB1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466448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23" eaLnBrk="0" hangingPunct="0"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685817" indent="-263776" defTabSz="914423" eaLnBrk="0" hangingPunct="0"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055103" indent="-211021" defTabSz="914423" eaLnBrk="0" hangingPunct="0"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477145" indent="-211021" defTabSz="914423" eaLnBrk="0" hangingPunct="0"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1899186" indent="-211021" defTabSz="914423" eaLnBrk="0" hangingPunct="0"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321227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743269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165310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587351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DDDA804F-4EA6-418B-B6EF-7D1D77BE44B4}" type="slidenum">
              <a:rPr lang="en-US" altLang="ko-KR" sz="1200"/>
              <a:pPr eaLnBrk="1" hangingPunct="1"/>
              <a:t>7</a:t>
            </a:fld>
            <a:endParaRPr lang="en-US" altLang="ko-KR" sz="120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7388"/>
            <a:ext cx="4570412" cy="3427412"/>
          </a:xfrm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991" y="4342939"/>
            <a:ext cx="5030018" cy="411316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383672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23" eaLnBrk="0" hangingPunct="0"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685817" indent="-263776" defTabSz="914423" eaLnBrk="0" hangingPunct="0"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055103" indent="-211021" defTabSz="914423" eaLnBrk="0" hangingPunct="0"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477145" indent="-211021" defTabSz="914423" eaLnBrk="0" hangingPunct="0"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1899186" indent="-211021" defTabSz="914423" eaLnBrk="0" hangingPunct="0"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321227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743269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165310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587351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797DE547-975E-4D5A-8892-C1B105D6A944}" type="slidenum">
              <a:rPr lang="en-US" altLang="ko-KR" sz="1200"/>
              <a:pPr eaLnBrk="1" hangingPunct="1"/>
              <a:t>9</a:t>
            </a:fld>
            <a:endParaRPr lang="en-US" altLang="ko-KR" sz="120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7388"/>
            <a:ext cx="4570412" cy="3427412"/>
          </a:xfrm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991" y="4342939"/>
            <a:ext cx="5030018" cy="411316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427852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23" eaLnBrk="0" hangingPunct="0">
              <a:defRPr kumimoji="1" sz="2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685817" indent="-263776" defTabSz="914423" eaLnBrk="0" hangingPunct="0">
              <a:defRPr kumimoji="1" sz="2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055103" indent="-211021" defTabSz="914423" eaLnBrk="0" hangingPunct="0">
              <a:defRPr kumimoji="1" sz="2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477145" indent="-211021" defTabSz="914423" eaLnBrk="0" hangingPunct="0">
              <a:defRPr kumimoji="1" sz="2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1899186" indent="-211021" defTabSz="914423" eaLnBrk="0" hangingPunct="0">
              <a:defRPr kumimoji="1" sz="2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321227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 kumimoji="1" sz="2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743269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 kumimoji="1" sz="2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165310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 kumimoji="1" sz="2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587351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 kumimoji="1" sz="2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F707D613-3B39-47E4-9695-E9B674B41763}" type="slidenum">
              <a:rPr lang="en-US" altLang="ko-KR" sz="1200"/>
              <a:pPr eaLnBrk="1" hangingPunct="1"/>
              <a:t>26</a:t>
            </a:fld>
            <a:endParaRPr lang="en-US" altLang="ko-KR" sz="1200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7388"/>
            <a:ext cx="4573588" cy="3429000"/>
          </a:xfrm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991" y="4344358"/>
            <a:ext cx="5030018" cy="41117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4211855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23" eaLnBrk="0" hangingPunct="0">
              <a:defRPr kumimoji="1" sz="2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685817" indent="-263776" defTabSz="914423" eaLnBrk="0" hangingPunct="0">
              <a:defRPr kumimoji="1" sz="2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055103" indent="-211021" defTabSz="914423" eaLnBrk="0" hangingPunct="0">
              <a:defRPr kumimoji="1" sz="2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477145" indent="-211021" defTabSz="914423" eaLnBrk="0" hangingPunct="0">
              <a:defRPr kumimoji="1" sz="2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1899186" indent="-211021" defTabSz="914423" eaLnBrk="0" hangingPunct="0">
              <a:defRPr kumimoji="1" sz="2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321227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 kumimoji="1" sz="2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743269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 kumimoji="1" sz="2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165310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 kumimoji="1" sz="2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587351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 kumimoji="1" sz="2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D0ED1C97-9142-42EE-BA38-4DF98684AAB7}" type="slidenum">
              <a:rPr lang="en-US" altLang="ko-KR" sz="1200"/>
              <a:pPr eaLnBrk="1" hangingPunct="1"/>
              <a:t>44</a:t>
            </a:fld>
            <a:endParaRPr lang="en-US" altLang="ko-KR" sz="1200"/>
          </a:p>
        </p:txBody>
      </p:sp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7388"/>
            <a:ext cx="4573588" cy="342900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991" y="4344358"/>
            <a:ext cx="5030018" cy="41117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416295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gi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514350" y="1504950"/>
            <a:ext cx="5829300" cy="594066"/>
          </a:xfrm>
        </p:spPr>
        <p:txBody>
          <a:bodyPr/>
          <a:lstStyle>
            <a:lvl1pPr>
              <a:defRPr b="1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altLang="ko-KR" dirty="0"/>
              <a:t>THIS IS TITLE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1085850" y="2242202"/>
            <a:ext cx="4800600" cy="381000"/>
          </a:xfrm>
        </p:spPr>
        <p:txBody>
          <a:bodyPr>
            <a:normAutofit/>
          </a:bodyPr>
          <a:lstStyle>
            <a:lvl1pPr marL="0" indent="0" algn="ctr">
              <a:buNone/>
              <a:defRPr sz="1350" i="0" baseline="0">
                <a:ln>
                  <a:solidFill>
                    <a:schemeClr val="tx1">
                      <a:lumMod val="50000"/>
                      <a:lumOff val="50000"/>
                      <a:alpha val="15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 dirty="0"/>
              <a:t>Overview of the presentation / presenter name</a:t>
            </a:r>
            <a:endParaRPr lang="ko-KR" altLang="en-US" dirty="0"/>
          </a:p>
        </p:txBody>
      </p:sp>
      <p:pic>
        <p:nvPicPr>
          <p:cNvPr id="9" name="Picture 2" descr="H:\project lab\7. logo BSC Lab\logo pnu\pnulogo-fix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177509"/>
            <a:ext cx="762037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바닥글 개체 틀 4"/>
          <p:cNvSpPr txBox="1">
            <a:spLocks/>
          </p:cNvSpPr>
          <p:nvPr userDrawn="1"/>
        </p:nvSpPr>
        <p:spPr>
          <a:xfrm>
            <a:off x="2802861" y="4857751"/>
            <a:ext cx="1252278" cy="188119"/>
          </a:xfrm>
          <a:prstGeom prst="rect">
            <a:avLst/>
          </a:prstGeom>
        </p:spPr>
        <p:txBody>
          <a:bodyPr vert="horz" lIns="27000" tIns="27000" rIns="27000" bIns="2700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100" i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825" i="0" dirty="0">
                <a:latin typeface="Calibri Light" panose="020F0302020204030204" pitchFamily="34" charset="0"/>
                <a:cs typeface="Calibri Light" panose="020F0302020204030204" pitchFamily="34" charset="0"/>
              </a:rPr>
              <a:t>http://</a:t>
            </a:r>
            <a:r>
              <a:rPr lang="en-US" altLang="ko-KR" sz="825" i="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baelab.pusan.ac.kr</a:t>
            </a:r>
            <a:endParaRPr lang="ko-KR" altLang="en-US" sz="825" i="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18" name="그림 1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5082536"/>
            <a:ext cx="6858000" cy="6096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953000" y="195261"/>
            <a:ext cx="762000" cy="21649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4171651" y="177940"/>
            <a:ext cx="685800" cy="25113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고령화시대"/>
          <p:cNvSpPr>
            <a:spLocks noChangeArrowheads="1"/>
          </p:cNvSpPr>
          <p:nvPr userDrawn="1"/>
        </p:nvSpPr>
        <p:spPr bwMode="auto">
          <a:xfrm>
            <a:off x="242646" y="141480"/>
            <a:ext cx="1782198" cy="207749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wrap="square" lIns="0" tIns="0" rIns="0" bIns="0" anchor="t" anchorCtr="0">
            <a:spAutoFit/>
            <a:scene3d>
              <a:camera prst="orthographicFront"/>
              <a:lightRig rig="threePt" dir="t"/>
            </a:scene3d>
            <a:sp3d prstMaterial="softEdge">
              <a:bevelT w="1270" h="1270"/>
              <a:bevelB w="0" h="0"/>
            </a:sp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latinLnBrk="0" hangingPunct="0">
              <a:defRPr/>
            </a:pPr>
            <a:r>
              <a:rPr lang="en-US" altLang="ko-KR" sz="1350" b="1" spc="-113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BK21 </a:t>
            </a:r>
            <a:r>
              <a:rPr lang="ko-KR" altLang="en-US" sz="1350" b="1" spc="-113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부트캠프</a:t>
            </a:r>
            <a:endParaRPr lang="en-US" altLang="ko-KR" sz="1350" b="1" spc="-113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4" name="고령화시대"/>
          <p:cNvSpPr>
            <a:spLocks noChangeArrowheads="1"/>
          </p:cNvSpPr>
          <p:nvPr userDrawn="1"/>
        </p:nvSpPr>
        <p:spPr bwMode="auto">
          <a:xfrm>
            <a:off x="6399330" y="4677984"/>
            <a:ext cx="432049" cy="207749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wrap="square" lIns="0" tIns="0" rIns="0" bIns="0" anchor="t" anchorCtr="0">
            <a:spAutoFit/>
            <a:scene3d>
              <a:camera prst="orthographicFront"/>
              <a:lightRig rig="threePt" dir="t"/>
            </a:scene3d>
            <a:sp3d prstMaterial="softEdge">
              <a:bevelT w="1270" h="1270"/>
              <a:bevelB w="0" h="0"/>
            </a:sp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latinLnBrk="0" hangingPunct="0">
              <a:defRPr/>
            </a:pPr>
            <a:fld id="{88CE2105-8185-4A92-967B-8434C56086A9}" type="slidenum">
              <a:rPr lang="en-US" altLang="ko-KR" sz="1350" spc="-113" smtClean="0">
                <a:solidFill>
                  <a:schemeClr val="tx2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‹#›</a:t>
            </a:fld>
            <a:endParaRPr lang="en-US" altLang="ko-KR" sz="1350" spc="-113" dirty="0">
              <a:solidFill>
                <a:schemeClr val="tx2">
                  <a:lumMod val="7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1B2F78FE-C529-4606-B295-674B28356DF7}"/>
              </a:ext>
            </a:extLst>
          </p:cNvPr>
          <p:cNvGrpSpPr/>
          <p:nvPr userDrawn="1"/>
        </p:nvGrpSpPr>
        <p:grpSpPr>
          <a:xfrm>
            <a:off x="4077072" y="4566397"/>
            <a:ext cx="2478329" cy="532714"/>
            <a:chOff x="5885249" y="6088529"/>
            <a:chExt cx="3304438" cy="710285"/>
          </a:xfrm>
        </p:grpSpPr>
        <p:pic>
          <p:nvPicPr>
            <p:cNvPr id="8" name="Picture 2" descr="부산대학교에 대한 이미지 검색결과">
              <a:extLst>
                <a:ext uri="{FF2B5EF4-FFF2-40B4-BE49-F238E27FC236}">
                  <a16:creationId xmlns:a16="http://schemas.microsoft.com/office/drawing/2014/main" id="{BA1AD806-367E-4BDE-9408-0F2F54A641D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85249" y="6255815"/>
              <a:ext cx="1496991" cy="3757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2" descr="D:\박상혁업무\로고\bsclablogoresult\logo-transparent-color.png">
              <a:extLst>
                <a:ext uri="{FF2B5EF4-FFF2-40B4-BE49-F238E27FC236}">
                  <a16:creationId xmlns:a16="http://schemas.microsoft.com/office/drawing/2014/main" id="{B8463AA9-8075-41A6-9697-D79AF4D7980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82240" y="6088529"/>
              <a:ext cx="1807447" cy="7102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211610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04813" y="457200"/>
            <a:ext cx="6318647" cy="386954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17910" y="951310"/>
            <a:ext cx="3101578" cy="339209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633788" y="951310"/>
            <a:ext cx="3102769" cy="339209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smtClean="0"/>
              <a:t>Dynamic Programming</a:t>
            </a:r>
            <a:endParaRPr lang="en-US" altLang="ko-KR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61494E-B506-4E19-8A42-82AF187ED2C6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871442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6858000" cy="531390"/>
          </a:xfrm>
          <a:solidFill>
            <a:srgbClr val="002060"/>
          </a:solidFill>
          <a:ln>
            <a:solidFill>
              <a:srgbClr val="002060"/>
            </a:solidFill>
          </a:ln>
        </p:spPr>
        <p:txBody>
          <a:bodyPr>
            <a:normAutofit/>
          </a:bodyPr>
          <a:lstStyle>
            <a:lvl1pPr>
              <a:lnSpc>
                <a:spcPct val="100000"/>
              </a:lnSpc>
              <a:defRPr sz="27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6" name="직사각형 5"/>
          <p:cNvSpPr/>
          <p:nvPr userDrawn="1"/>
        </p:nvSpPr>
        <p:spPr>
          <a:xfrm>
            <a:off x="0" y="534480"/>
            <a:ext cx="6858000" cy="6400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7" name="직사각형 6"/>
          <p:cNvSpPr/>
          <p:nvPr userDrawn="1"/>
        </p:nvSpPr>
        <p:spPr>
          <a:xfrm>
            <a:off x="0" y="4930347"/>
            <a:ext cx="6858000" cy="213154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5751576" y="4930346"/>
            <a:ext cx="1106424" cy="216243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ko-KR" altLang="en-US" sz="825" b="1" dirty="0">
              <a:solidFill>
                <a:schemeClr val="bg1"/>
              </a:solidFill>
            </a:endParaRPr>
          </a:p>
        </p:txBody>
      </p:sp>
      <p:sp>
        <p:nvSpPr>
          <p:cNvPr id="9" name="Footer Placeholder 4"/>
          <p:cNvSpPr txBox="1">
            <a:spLocks/>
          </p:cNvSpPr>
          <p:nvPr userDrawn="1"/>
        </p:nvSpPr>
        <p:spPr>
          <a:xfrm>
            <a:off x="-1" y="4930346"/>
            <a:ext cx="1940011" cy="216243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825" dirty="0">
                <a:solidFill>
                  <a:schemeClr val="bg1"/>
                </a:solidFill>
              </a:rPr>
              <a:t>문제해결을 위한 공학 프로그래밍</a:t>
            </a:r>
          </a:p>
        </p:txBody>
      </p:sp>
      <p:sp>
        <p:nvSpPr>
          <p:cNvPr id="10" name="Footer Placeholder 4"/>
          <p:cNvSpPr txBox="1">
            <a:spLocks/>
          </p:cNvSpPr>
          <p:nvPr userDrawn="1"/>
        </p:nvSpPr>
        <p:spPr>
          <a:xfrm>
            <a:off x="2875788" y="4930346"/>
            <a:ext cx="1106424" cy="216243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93AC420-88C3-49B9-B139-A32DB4939349}" type="slidenum">
              <a:rPr lang="ko-KR" altLang="en-US" sz="825" b="1" smtClean="0">
                <a:solidFill>
                  <a:schemeClr val="bg1"/>
                </a:solidFill>
              </a:rPr>
              <a:t>‹#›</a:t>
            </a:fld>
            <a:endParaRPr lang="ko-KR" altLang="en-US" sz="825" b="1" dirty="0">
              <a:solidFill>
                <a:schemeClr val="bg1"/>
              </a:solidFill>
            </a:endParaRP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3710611" y="829015"/>
            <a:ext cx="2782865" cy="380370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05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marL="0" lvl="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half" idx="1"/>
          </p:nvPr>
        </p:nvSpPr>
        <p:spPr>
          <a:xfrm>
            <a:off x="267987" y="834082"/>
            <a:ext cx="3309294" cy="379864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79927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71849" y="827903"/>
            <a:ext cx="6258698" cy="394180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0" y="1"/>
            <a:ext cx="6858000" cy="53139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1" hangingPunct="1">
              <a:lnSpc>
                <a:spcPct val="100000"/>
              </a:lnSpc>
              <a:spcBef>
                <a:spcPct val="0"/>
              </a:spcBef>
              <a:buNone/>
              <a:defRPr sz="36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700"/>
              <a:t>마스터 제목 스타일 편집</a:t>
            </a:r>
            <a:endParaRPr lang="en-US" sz="2700" dirty="0"/>
          </a:p>
        </p:txBody>
      </p:sp>
      <p:sp>
        <p:nvSpPr>
          <p:cNvPr id="8" name="직사각형 7"/>
          <p:cNvSpPr/>
          <p:nvPr userDrawn="1"/>
        </p:nvSpPr>
        <p:spPr>
          <a:xfrm>
            <a:off x="0" y="534480"/>
            <a:ext cx="6858000" cy="6400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9" name="직사각형 8"/>
          <p:cNvSpPr/>
          <p:nvPr userDrawn="1"/>
        </p:nvSpPr>
        <p:spPr>
          <a:xfrm>
            <a:off x="0" y="4930347"/>
            <a:ext cx="6858000" cy="213154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0" name="Footer Placeholder 4"/>
          <p:cNvSpPr txBox="1">
            <a:spLocks/>
          </p:cNvSpPr>
          <p:nvPr userDrawn="1"/>
        </p:nvSpPr>
        <p:spPr>
          <a:xfrm>
            <a:off x="5751576" y="4930346"/>
            <a:ext cx="1106424" cy="216243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ko-KR" altLang="en-US" sz="825" b="1" dirty="0">
              <a:solidFill>
                <a:schemeClr val="bg1"/>
              </a:solidFill>
            </a:endParaRPr>
          </a:p>
        </p:txBody>
      </p:sp>
      <p:sp>
        <p:nvSpPr>
          <p:cNvPr id="11" name="Footer Placeholder 4"/>
          <p:cNvSpPr txBox="1">
            <a:spLocks/>
          </p:cNvSpPr>
          <p:nvPr userDrawn="1"/>
        </p:nvSpPr>
        <p:spPr>
          <a:xfrm>
            <a:off x="-1" y="4930346"/>
            <a:ext cx="1940011" cy="216243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825" dirty="0">
                <a:solidFill>
                  <a:schemeClr val="bg1"/>
                </a:solidFill>
              </a:rPr>
              <a:t>문제해결을 위한 공학 프로그래밍</a:t>
            </a:r>
          </a:p>
        </p:txBody>
      </p:sp>
      <p:sp>
        <p:nvSpPr>
          <p:cNvPr id="12" name="Footer Placeholder 4"/>
          <p:cNvSpPr txBox="1">
            <a:spLocks/>
          </p:cNvSpPr>
          <p:nvPr userDrawn="1"/>
        </p:nvSpPr>
        <p:spPr>
          <a:xfrm>
            <a:off x="2875788" y="4930346"/>
            <a:ext cx="1106424" cy="216243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93AC420-88C3-49B9-B139-A32DB4939349}" type="slidenum">
              <a:rPr lang="ko-KR" altLang="en-US" sz="825" b="1" smtClean="0">
                <a:solidFill>
                  <a:schemeClr val="bg1"/>
                </a:solidFill>
              </a:rPr>
              <a:t>‹#›</a:t>
            </a:fld>
            <a:endParaRPr lang="ko-KR" altLang="en-US" sz="825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73266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smtClean="0"/>
              <a:t>Dynamic Programming</a:t>
            </a:r>
            <a:endParaRPr lang="en-US" altLang="ko-KR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3A9374-C02F-4120-A1ED-158F37E9936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056502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7987" y="834082"/>
            <a:ext cx="3095754" cy="379864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0" y="834082"/>
            <a:ext cx="3095754" cy="379864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6858000" cy="531390"/>
          </a:xfrm>
          <a:solidFill>
            <a:srgbClr val="002060"/>
          </a:solidFill>
          <a:ln>
            <a:solidFill>
              <a:srgbClr val="002060"/>
            </a:solidFill>
          </a:ln>
        </p:spPr>
        <p:txBody>
          <a:bodyPr>
            <a:normAutofit/>
          </a:bodyPr>
          <a:lstStyle>
            <a:lvl1pPr>
              <a:lnSpc>
                <a:spcPct val="100000"/>
              </a:lnSpc>
              <a:defRPr sz="27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9" name="직사각형 8"/>
          <p:cNvSpPr/>
          <p:nvPr userDrawn="1"/>
        </p:nvSpPr>
        <p:spPr>
          <a:xfrm>
            <a:off x="0" y="534480"/>
            <a:ext cx="6858000" cy="6400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0" name="직사각형 9"/>
          <p:cNvSpPr/>
          <p:nvPr userDrawn="1"/>
        </p:nvSpPr>
        <p:spPr>
          <a:xfrm>
            <a:off x="0" y="4930347"/>
            <a:ext cx="6858000" cy="213154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1" name="Footer Placeholder 4"/>
          <p:cNvSpPr txBox="1">
            <a:spLocks/>
          </p:cNvSpPr>
          <p:nvPr userDrawn="1"/>
        </p:nvSpPr>
        <p:spPr>
          <a:xfrm>
            <a:off x="5751576" y="4930346"/>
            <a:ext cx="1106424" cy="216243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ko-KR" altLang="en-US" sz="825" b="1" dirty="0">
              <a:solidFill>
                <a:schemeClr val="bg1"/>
              </a:solidFill>
            </a:endParaRPr>
          </a:p>
        </p:txBody>
      </p:sp>
      <p:sp>
        <p:nvSpPr>
          <p:cNvPr id="12" name="Footer Placeholder 4"/>
          <p:cNvSpPr txBox="1">
            <a:spLocks/>
          </p:cNvSpPr>
          <p:nvPr userDrawn="1"/>
        </p:nvSpPr>
        <p:spPr>
          <a:xfrm>
            <a:off x="-1" y="4930346"/>
            <a:ext cx="1940011" cy="216243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825" dirty="0">
                <a:solidFill>
                  <a:schemeClr val="bg1"/>
                </a:solidFill>
              </a:rPr>
              <a:t>문제해결을 위한 공학 프로그래밍</a:t>
            </a:r>
          </a:p>
        </p:txBody>
      </p:sp>
      <p:sp>
        <p:nvSpPr>
          <p:cNvPr id="13" name="Footer Placeholder 4"/>
          <p:cNvSpPr txBox="1">
            <a:spLocks/>
          </p:cNvSpPr>
          <p:nvPr userDrawn="1"/>
        </p:nvSpPr>
        <p:spPr>
          <a:xfrm>
            <a:off x="2875788" y="4930346"/>
            <a:ext cx="1106424" cy="216243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93AC420-88C3-49B9-B139-A32DB4939349}" type="slidenum">
              <a:rPr lang="ko-KR" altLang="en-US" sz="825" b="1" smtClean="0">
                <a:solidFill>
                  <a:schemeClr val="bg1"/>
                </a:solidFill>
              </a:rPr>
              <a:t>‹#›</a:t>
            </a:fld>
            <a:endParaRPr lang="ko-KR" altLang="en-US" sz="825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56603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제목 및 텍스트/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29300" cy="85725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628650" y="1428750"/>
            <a:ext cx="5829300" cy="14859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28650" y="3028950"/>
            <a:ext cx="5829300" cy="14859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Dynamic Programming</a:t>
            </a:r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D76583E-5C37-410A-AE35-9967C277967A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3185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342900" y="438150"/>
            <a:ext cx="6172200" cy="324036"/>
          </a:xfrm>
        </p:spPr>
        <p:txBody>
          <a:bodyPr>
            <a:noAutofit/>
          </a:bodyPr>
          <a:lstStyle>
            <a:lvl1pPr algn="l">
              <a:defRPr sz="2100" b="1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altLang="ko-KR" dirty="0"/>
              <a:t>Put Your Title Here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342900" y="895351"/>
            <a:ext cx="6172200" cy="3699273"/>
          </a:xfrm>
        </p:spPr>
        <p:txBody>
          <a:bodyPr>
            <a:normAutofit/>
          </a:bodyPr>
          <a:lstStyle>
            <a:lvl1pPr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1pPr>
            <a:lvl2pPr>
              <a:defRPr sz="1050" baseline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2pPr>
            <a:lvl3pPr>
              <a:defRPr sz="9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3pPr>
            <a:lvl4pPr>
              <a:defRPr sz="825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4pPr>
            <a:lvl5pPr>
              <a:defRPr sz="825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5pPr>
          </a:lstStyle>
          <a:p>
            <a:pPr lvl="0"/>
            <a:r>
              <a:rPr lang="en-US" altLang="ko-KR" dirty="0"/>
              <a:t>This is Content</a:t>
            </a:r>
            <a:endParaRPr lang="ko-KR" altLang="en-US" dirty="0"/>
          </a:p>
          <a:p>
            <a:pPr lvl="1"/>
            <a:r>
              <a:rPr lang="en-US" altLang="ko-KR" dirty="0" err="1"/>
              <a:t>Subcontent</a:t>
            </a:r>
            <a:r>
              <a:rPr lang="en-US" altLang="ko-KR" dirty="0"/>
              <a:t> 1</a:t>
            </a:r>
            <a:endParaRPr lang="ko-KR" altLang="en-US" dirty="0"/>
          </a:p>
          <a:p>
            <a:pPr lvl="2"/>
            <a:r>
              <a:rPr lang="en-US" altLang="ko-KR" dirty="0" err="1"/>
              <a:t>Subcontent</a:t>
            </a:r>
            <a:r>
              <a:rPr lang="en-US" altLang="ko-KR" dirty="0"/>
              <a:t> 2</a:t>
            </a:r>
            <a:endParaRPr lang="ko-KR" altLang="en-US" dirty="0"/>
          </a:p>
          <a:p>
            <a:pPr lvl="3"/>
            <a:r>
              <a:rPr lang="en-US" altLang="ko-KR" dirty="0" err="1"/>
              <a:t>Subcontent</a:t>
            </a:r>
            <a:r>
              <a:rPr lang="en-US" altLang="ko-KR" dirty="0"/>
              <a:t> 3</a:t>
            </a:r>
            <a:endParaRPr lang="ko-KR" altLang="en-US" dirty="0"/>
          </a:p>
          <a:p>
            <a:pPr lvl="4"/>
            <a:r>
              <a:rPr lang="en-US" altLang="ko-KR" dirty="0" err="1"/>
              <a:t>Subcontent</a:t>
            </a:r>
            <a:r>
              <a:rPr lang="en-US" altLang="ko-KR" dirty="0"/>
              <a:t> 4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 dirty="0"/>
          </a:p>
        </p:txBody>
      </p:sp>
      <p:pic>
        <p:nvPicPr>
          <p:cNvPr id="26" name="Picture 2" descr="H:\project lab\7. logo BSC Lab\logo pnu\pnulogo-fix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347" y="4727367"/>
            <a:ext cx="725453" cy="264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바닥글 개체 틀 4"/>
          <p:cNvSpPr txBox="1">
            <a:spLocks/>
          </p:cNvSpPr>
          <p:nvPr userDrawn="1"/>
        </p:nvSpPr>
        <p:spPr>
          <a:xfrm>
            <a:off x="2294930" y="4739035"/>
            <a:ext cx="21717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100" i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788" i="0" dirty="0">
                <a:latin typeface="Cambria" panose="02040503050406030204" pitchFamily="18" charset="0"/>
              </a:rPr>
              <a:t>http://</a:t>
            </a:r>
            <a:r>
              <a:rPr lang="en-US" altLang="ko-KR" sz="788" i="0" dirty="0" smtClean="0">
                <a:latin typeface="Cambria" panose="02040503050406030204" pitchFamily="18" charset="0"/>
              </a:rPr>
              <a:t>baelab.pusan.ac.kr</a:t>
            </a:r>
            <a:endParaRPr lang="ko-KR" altLang="en-US" sz="788" i="0" dirty="0">
              <a:latin typeface="Cambria" panose="02040503050406030204" pitchFamily="18" charset="0"/>
            </a:endParaRPr>
          </a:p>
        </p:txBody>
      </p:sp>
      <p:sp>
        <p:nvSpPr>
          <p:cNvPr id="34" name="직사각형 33"/>
          <p:cNvSpPr/>
          <p:nvPr userDrawn="1"/>
        </p:nvSpPr>
        <p:spPr>
          <a:xfrm>
            <a:off x="-596" y="434082"/>
            <a:ext cx="370284" cy="339824"/>
          </a:xfrm>
          <a:prstGeom prst="rect">
            <a:avLst/>
          </a:prstGeom>
          <a:solidFill>
            <a:srgbClr val="7CBA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pic>
        <p:nvPicPr>
          <p:cNvPr id="19" name="그림 1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5082536"/>
            <a:ext cx="6858000" cy="60965"/>
          </a:xfrm>
          <a:prstGeom prst="rect">
            <a:avLst/>
          </a:prstGeom>
        </p:spPr>
      </p:pic>
      <p:cxnSp>
        <p:nvCxnSpPr>
          <p:cNvPr id="27" name="직선 연결선 26"/>
          <p:cNvCxnSpPr/>
          <p:nvPr userDrawn="1"/>
        </p:nvCxnSpPr>
        <p:spPr>
          <a:xfrm>
            <a:off x="369688" y="819150"/>
            <a:ext cx="6145412" cy="0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39086" y="4731252"/>
            <a:ext cx="689714" cy="2415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342900" y="438150"/>
            <a:ext cx="6172200" cy="324036"/>
          </a:xfrm>
        </p:spPr>
        <p:txBody>
          <a:bodyPr>
            <a:noAutofit/>
          </a:bodyPr>
          <a:lstStyle>
            <a:lvl1pPr algn="l">
              <a:defRPr sz="2100" b="1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altLang="ko-KR" dirty="0"/>
              <a:t>Put Your Title Here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342900" y="895351"/>
            <a:ext cx="6172200" cy="3699273"/>
          </a:xfrm>
        </p:spPr>
        <p:txBody>
          <a:bodyPr>
            <a:normAutofit/>
          </a:bodyPr>
          <a:lstStyle>
            <a:lvl1pPr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1pPr>
            <a:lvl2pPr>
              <a:defRPr sz="1050" baseline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2pPr>
            <a:lvl3pPr>
              <a:defRPr sz="9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3pPr>
            <a:lvl4pPr>
              <a:defRPr sz="825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4pPr>
            <a:lvl5pPr>
              <a:defRPr sz="825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5pPr>
          </a:lstStyle>
          <a:p>
            <a:pPr lvl="0"/>
            <a:r>
              <a:rPr lang="en-US" altLang="ko-KR" dirty="0"/>
              <a:t>This is Content</a:t>
            </a:r>
            <a:endParaRPr lang="ko-KR" altLang="en-US" dirty="0"/>
          </a:p>
          <a:p>
            <a:pPr lvl="1"/>
            <a:r>
              <a:rPr lang="en-US" altLang="ko-KR" dirty="0" err="1"/>
              <a:t>Subcontent</a:t>
            </a:r>
            <a:r>
              <a:rPr lang="en-US" altLang="ko-KR" dirty="0"/>
              <a:t> 1</a:t>
            </a:r>
            <a:endParaRPr lang="ko-KR" altLang="en-US" dirty="0"/>
          </a:p>
          <a:p>
            <a:pPr lvl="2"/>
            <a:r>
              <a:rPr lang="en-US" altLang="ko-KR" dirty="0" err="1"/>
              <a:t>Subcontent</a:t>
            </a:r>
            <a:r>
              <a:rPr lang="en-US" altLang="ko-KR" dirty="0"/>
              <a:t> 2</a:t>
            </a:r>
            <a:endParaRPr lang="ko-KR" altLang="en-US" dirty="0"/>
          </a:p>
          <a:p>
            <a:pPr lvl="3"/>
            <a:r>
              <a:rPr lang="en-US" altLang="ko-KR" dirty="0" err="1"/>
              <a:t>Subcontent</a:t>
            </a:r>
            <a:r>
              <a:rPr lang="en-US" altLang="ko-KR" dirty="0"/>
              <a:t> 3</a:t>
            </a:r>
            <a:endParaRPr lang="ko-KR" altLang="en-US" dirty="0"/>
          </a:p>
          <a:p>
            <a:pPr lvl="4"/>
            <a:r>
              <a:rPr lang="en-US" altLang="ko-KR" dirty="0" err="1"/>
              <a:t>Subcontent</a:t>
            </a:r>
            <a:r>
              <a:rPr lang="en-US" altLang="ko-KR" dirty="0"/>
              <a:t> 4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33" name="바닥글 개체 틀 4"/>
          <p:cNvSpPr txBox="1">
            <a:spLocks/>
          </p:cNvSpPr>
          <p:nvPr userDrawn="1"/>
        </p:nvSpPr>
        <p:spPr>
          <a:xfrm>
            <a:off x="2294930" y="4739035"/>
            <a:ext cx="21717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100" i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788" i="0" dirty="0">
                <a:latin typeface="Cambria" panose="02040503050406030204" pitchFamily="18" charset="0"/>
              </a:rPr>
              <a:t>http://</a:t>
            </a:r>
            <a:r>
              <a:rPr lang="en-US" altLang="ko-KR" sz="788" i="0" dirty="0" smtClean="0">
                <a:latin typeface="Cambria" panose="02040503050406030204" pitchFamily="18" charset="0"/>
              </a:rPr>
              <a:t>baelab.pusan.ac.kr</a:t>
            </a:r>
            <a:endParaRPr lang="ko-KR" altLang="en-US" sz="788" i="0" dirty="0">
              <a:latin typeface="Cambria" panose="02040503050406030204" pitchFamily="18" charset="0"/>
            </a:endParaRPr>
          </a:p>
        </p:txBody>
      </p:sp>
      <p:sp>
        <p:nvSpPr>
          <p:cNvPr id="34" name="직사각형 33"/>
          <p:cNvSpPr/>
          <p:nvPr userDrawn="1"/>
        </p:nvSpPr>
        <p:spPr>
          <a:xfrm>
            <a:off x="-596" y="434082"/>
            <a:ext cx="370284" cy="339824"/>
          </a:xfrm>
          <a:prstGeom prst="rect">
            <a:avLst/>
          </a:prstGeom>
          <a:solidFill>
            <a:srgbClr val="01A6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pic>
        <p:nvPicPr>
          <p:cNvPr id="19" name="그림 1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5082536"/>
            <a:ext cx="6858000" cy="60965"/>
          </a:xfrm>
          <a:prstGeom prst="rect">
            <a:avLst/>
          </a:prstGeom>
        </p:spPr>
      </p:pic>
      <p:cxnSp>
        <p:nvCxnSpPr>
          <p:cNvPr id="27" name="직선 연결선 26"/>
          <p:cNvCxnSpPr/>
          <p:nvPr userDrawn="1"/>
        </p:nvCxnSpPr>
        <p:spPr>
          <a:xfrm>
            <a:off x="369688" y="819150"/>
            <a:ext cx="6145412" cy="0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2" descr="H:\project lab\7. logo BSC Lab\logo pnu\pnulogo-fix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347" y="4727367"/>
            <a:ext cx="725453" cy="264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39086" y="4731252"/>
            <a:ext cx="689714" cy="241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205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342900" y="438150"/>
            <a:ext cx="6172200" cy="324036"/>
          </a:xfrm>
        </p:spPr>
        <p:txBody>
          <a:bodyPr>
            <a:noAutofit/>
          </a:bodyPr>
          <a:lstStyle>
            <a:lvl1pPr algn="l">
              <a:defRPr sz="2100" b="1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altLang="ko-KR" dirty="0"/>
              <a:t>Put Your Title Here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342900" y="895351"/>
            <a:ext cx="6172200" cy="3699273"/>
          </a:xfrm>
        </p:spPr>
        <p:txBody>
          <a:bodyPr>
            <a:normAutofit/>
          </a:bodyPr>
          <a:lstStyle>
            <a:lvl1pPr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1pPr>
            <a:lvl2pPr>
              <a:defRPr sz="1050" baseline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2pPr>
            <a:lvl3pPr>
              <a:defRPr sz="9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3pPr>
            <a:lvl4pPr>
              <a:defRPr sz="825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4pPr>
            <a:lvl5pPr>
              <a:defRPr sz="825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5pPr>
          </a:lstStyle>
          <a:p>
            <a:pPr lvl="0"/>
            <a:r>
              <a:rPr lang="en-US" altLang="ko-KR" dirty="0"/>
              <a:t>This is Content</a:t>
            </a:r>
            <a:endParaRPr lang="ko-KR" altLang="en-US" dirty="0"/>
          </a:p>
          <a:p>
            <a:pPr lvl="1"/>
            <a:r>
              <a:rPr lang="en-US" altLang="ko-KR" dirty="0" err="1"/>
              <a:t>Subcontent</a:t>
            </a:r>
            <a:r>
              <a:rPr lang="en-US" altLang="ko-KR" dirty="0"/>
              <a:t> 1</a:t>
            </a:r>
            <a:endParaRPr lang="ko-KR" altLang="en-US" dirty="0"/>
          </a:p>
          <a:p>
            <a:pPr lvl="2"/>
            <a:r>
              <a:rPr lang="en-US" altLang="ko-KR" dirty="0" err="1"/>
              <a:t>Subcontent</a:t>
            </a:r>
            <a:r>
              <a:rPr lang="en-US" altLang="ko-KR" dirty="0"/>
              <a:t> 2</a:t>
            </a:r>
            <a:endParaRPr lang="ko-KR" altLang="en-US" dirty="0"/>
          </a:p>
          <a:p>
            <a:pPr lvl="3"/>
            <a:r>
              <a:rPr lang="en-US" altLang="ko-KR" dirty="0" err="1"/>
              <a:t>Subcontent</a:t>
            </a:r>
            <a:r>
              <a:rPr lang="en-US" altLang="ko-KR" dirty="0"/>
              <a:t> 3</a:t>
            </a:r>
            <a:endParaRPr lang="ko-KR" altLang="en-US" dirty="0"/>
          </a:p>
          <a:p>
            <a:pPr lvl="4"/>
            <a:r>
              <a:rPr lang="en-US" altLang="ko-KR" dirty="0" err="1"/>
              <a:t>Subcontent</a:t>
            </a:r>
            <a:r>
              <a:rPr lang="en-US" altLang="ko-KR" dirty="0"/>
              <a:t> 4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33" name="바닥글 개체 틀 4"/>
          <p:cNvSpPr txBox="1">
            <a:spLocks/>
          </p:cNvSpPr>
          <p:nvPr userDrawn="1"/>
        </p:nvSpPr>
        <p:spPr>
          <a:xfrm>
            <a:off x="2294930" y="4739035"/>
            <a:ext cx="21717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100" i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788" i="0" dirty="0">
                <a:latin typeface="Cambria" panose="02040503050406030204" pitchFamily="18" charset="0"/>
              </a:rPr>
              <a:t>http://</a:t>
            </a:r>
            <a:r>
              <a:rPr lang="en-US" altLang="ko-KR" sz="788" i="0" dirty="0" smtClean="0">
                <a:latin typeface="Cambria" panose="02040503050406030204" pitchFamily="18" charset="0"/>
              </a:rPr>
              <a:t>baelab.pusan.ac.kr</a:t>
            </a:r>
            <a:endParaRPr lang="ko-KR" altLang="en-US" sz="788" i="0" dirty="0">
              <a:latin typeface="Cambria" panose="02040503050406030204" pitchFamily="18" charset="0"/>
            </a:endParaRPr>
          </a:p>
        </p:txBody>
      </p:sp>
      <p:sp>
        <p:nvSpPr>
          <p:cNvPr id="34" name="직사각형 33"/>
          <p:cNvSpPr/>
          <p:nvPr userDrawn="1"/>
        </p:nvSpPr>
        <p:spPr>
          <a:xfrm>
            <a:off x="-596" y="434082"/>
            <a:ext cx="370284" cy="339824"/>
          </a:xfrm>
          <a:prstGeom prst="rect">
            <a:avLst/>
          </a:prstGeom>
          <a:solidFill>
            <a:srgbClr val="006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pic>
        <p:nvPicPr>
          <p:cNvPr id="19" name="그림 1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5082536"/>
            <a:ext cx="6858000" cy="60965"/>
          </a:xfrm>
          <a:prstGeom prst="rect">
            <a:avLst/>
          </a:prstGeom>
        </p:spPr>
      </p:pic>
      <p:cxnSp>
        <p:nvCxnSpPr>
          <p:cNvPr id="28" name="직선 연결선 27"/>
          <p:cNvCxnSpPr/>
          <p:nvPr userDrawn="1"/>
        </p:nvCxnSpPr>
        <p:spPr>
          <a:xfrm>
            <a:off x="369688" y="819150"/>
            <a:ext cx="6145412" cy="0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2" descr="H:\project lab\7. logo BSC Lab\logo pnu\pnulogo-fix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347" y="4727367"/>
            <a:ext cx="725453" cy="264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그림 15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39086" y="4731252"/>
            <a:ext cx="689714" cy="241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77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342900" y="438150"/>
            <a:ext cx="6172200" cy="324036"/>
          </a:xfrm>
        </p:spPr>
        <p:txBody>
          <a:bodyPr>
            <a:noAutofit/>
          </a:bodyPr>
          <a:lstStyle>
            <a:lvl1pPr algn="l">
              <a:defRPr sz="2100" b="1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altLang="ko-KR" dirty="0"/>
              <a:t>Put Your Title Here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342900" y="895351"/>
            <a:ext cx="6172200" cy="3699273"/>
          </a:xfrm>
        </p:spPr>
        <p:txBody>
          <a:bodyPr>
            <a:normAutofit/>
          </a:bodyPr>
          <a:lstStyle>
            <a:lvl1pPr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1pPr>
            <a:lvl2pPr>
              <a:defRPr sz="1050" baseline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2pPr>
            <a:lvl3pPr>
              <a:defRPr sz="9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3pPr>
            <a:lvl4pPr>
              <a:defRPr sz="825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4pPr>
            <a:lvl5pPr>
              <a:defRPr sz="825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5pPr>
          </a:lstStyle>
          <a:p>
            <a:pPr lvl="0"/>
            <a:r>
              <a:rPr lang="en-US" altLang="ko-KR" dirty="0"/>
              <a:t>This is Content</a:t>
            </a:r>
            <a:endParaRPr lang="ko-KR" altLang="en-US" dirty="0"/>
          </a:p>
          <a:p>
            <a:pPr lvl="1"/>
            <a:r>
              <a:rPr lang="en-US" altLang="ko-KR" dirty="0" err="1"/>
              <a:t>Subcontent</a:t>
            </a:r>
            <a:r>
              <a:rPr lang="en-US" altLang="ko-KR" dirty="0"/>
              <a:t> 1</a:t>
            </a:r>
            <a:endParaRPr lang="ko-KR" altLang="en-US" dirty="0"/>
          </a:p>
          <a:p>
            <a:pPr lvl="2"/>
            <a:r>
              <a:rPr lang="en-US" altLang="ko-KR" dirty="0" err="1"/>
              <a:t>Subcontent</a:t>
            </a:r>
            <a:r>
              <a:rPr lang="en-US" altLang="ko-KR" dirty="0"/>
              <a:t> 2</a:t>
            </a:r>
            <a:endParaRPr lang="ko-KR" altLang="en-US" dirty="0"/>
          </a:p>
          <a:p>
            <a:pPr lvl="3"/>
            <a:r>
              <a:rPr lang="en-US" altLang="ko-KR" dirty="0" err="1"/>
              <a:t>Subcontent</a:t>
            </a:r>
            <a:r>
              <a:rPr lang="en-US" altLang="ko-KR" dirty="0"/>
              <a:t> 3</a:t>
            </a:r>
            <a:endParaRPr lang="ko-KR" altLang="en-US" dirty="0"/>
          </a:p>
          <a:p>
            <a:pPr lvl="4"/>
            <a:r>
              <a:rPr lang="en-US" altLang="ko-KR" dirty="0" err="1"/>
              <a:t>Subcontent</a:t>
            </a:r>
            <a:r>
              <a:rPr lang="en-US" altLang="ko-KR" dirty="0"/>
              <a:t> 4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33" name="바닥글 개체 틀 4"/>
          <p:cNvSpPr txBox="1">
            <a:spLocks/>
          </p:cNvSpPr>
          <p:nvPr userDrawn="1"/>
        </p:nvSpPr>
        <p:spPr>
          <a:xfrm>
            <a:off x="2294930" y="4739035"/>
            <a:ext cx="21717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100" i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788" i="0" dirty="0">
                <a:latin typeface="Cambria" panose="02040503050406030204" pitchFamily="18" charset="0"/>
              </a:rPr>
              <a:t>http://</a:t>
            </a:r>
            <a:r>
              <a:rPr lang="en-US" altLang="ko-KR" sz="788" i="0" dirty="0" smtClean="0">
                <a:latin typeface="Cambria" panose="02040503050406030204" pitchFamily="18" charset="0"/>
              </a:rPr>
              <a:t>baelab.pusan.ac.kr</a:t>
            </a:r>
            <a:endParaRPr lang="ko-KR" altLang="en-US" sz="788" i="0" dirty="0">
              <a:latin typeface="Cambria" panose="02040503050406030204" pitchFamily="18" charset="0"/>
            </a:endParaRPr>
          </a:p>
        </p:txBody>
      </p:sp>
      <p:sp>
        <p:nvSpPr>
          <p:cNvPr id="34" name="직사각형 33"/>
          <p:cNvSpPr/>
          <p:nvPr userDrawn="1"/>
        </p:nvSpPr>
        <p:spPr>
          <a:xfrm>
            <a:off x="-596" y="434082"/>
            <a:ext cx="370284" cy="339824"/>
          </a:xfrm>
          <a:prstGeom prst="rect">
            <a:avLst/>
          </a:prstGeom>
          <a:solidFill>
            <a:srgbClr val="E8E4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pic>
        <p:nvPicPr>
          <p:cNvPr id="19" name="그림 1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5082536"/>
            <a:ext cx="6858000" cy="60965"/>
          </a:xfrm>
          <a:prstGeom prst="rect">
            <a:avLst/>
          </a:prstGeom>
        </p:spPr>
      </p:pic>
      <p:cxnSp>
        <p:nvCxnSpPr>
          <p:cNvPr id="28" name="직선 연결선 27"/>
          <p:cNvCxnSpPr/>
          <p:nvPr userDrawn="1"/>
        </p:nvCxnSpPr>
        <p:spPr>
          <a:xfrm>
            <a:off x="369688" y="819150"/>
            <a:ext cx="6145412" cy="0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2" descr="H:\project lab\7. logo BSC Lab\logo pnu\pnulogo-fix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347" y="4727367"/>
            <a:ext cx="725453" cy="264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39086" y="4731252"/>
            <a:ext cx="689714" cy="241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845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342900" y="438150"/>
            <a:ext cx="6172200" cy="324036"/>
          </a:xfrm>
        </p:spPr>
        <p:txBody>
          <a:bodyPr>
            <a:noAutofit/>
          </a:bodyPr>
          <a:lstStyle>
            <a:lvl1pPr algn="l">
              <a:defRPr sz="2100" b="1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altLang="ko-KR" dirty="0"/>
              <a:t>Put Your Title Here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342900" y="895351"/>
            <a:ext cx="6172200" cy="3699273"/>
          </a:xfrm>
        </p:spPr>
        <p:txBody>
          <a:bodyPr>
            <a:normAutofit/>
          </a:bodyPr>
          <a:lstStyle>
            <a:lvl1pPr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1pPr>
            <a:lvl2pPr>
              <a:defRPr sz="1050" baseline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2pPr>
            <a:lvl3pPr>
              <a:defRPr sz="9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3pPr>
            <a:lvl4pPr>
              <a:defRPr sz="825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4pPr>
            <a:lvl5pPr>
              <a:defRPr sz="825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5pPr>
          </a:lstStyle>
          <a:p>
            <a:pPr lvl="0"/>
            <a:r>
              <a:rPr lang="en-US" altLang="ko-KR" dirty="0"/>
              <a:t>This is Content</a:t>
            </a:r>
            <a:endParaRPr lang="ko-KR" altLang="en-US" dirty="0"/>
          </a:p>
          <a:p>
            <a:pPr lvl="1"/>
            <a:r>
              <a:rPr lang="en-US" altLang="ko-KR" dirty="0" err="1"/>
              <a:t>Subcontent</a:t>
            </a:r>
            <a:r>
              <a:rPr lang="en-US" altLang="ko-KR" dirty="0"/>
              <a:t> 1</a:t>
            </a:r>
            <a:endParaRPr lang="ko-KR" altLang="en-US" dirty="0"/>
          </a:p>
          <a:p>
            <a:pPr lvl="2"/>
            <a:r>
              <a:rPr lang="en-US" altLang="ko-KR" dirty="0" err="1"/>
              <a:t>Subcontent</a:t>
            </a:r>
            <a:r>
              <a:rPr lang="en-US" altLang="ko-KR" dirty="0"/>
              <a:t> 2</a:t>
            </a:r>
            <a:endParaRPr lang="ko-KR" altLang="en-US" dirty="0"/>
          </a:p>
          <a:p>
            <a:pPr lvl="3"/>
            <a:r>
              <a:rPr lang="en-US" altLang="ko-KR" dirty="0" err="1"/>
              <a:t>Subcontent</a:t>
            </a:r>
            <a:r>
              <a:rPr lang="en-US" altLang="ko-KR" dirty="0"/>
              <a:t> 3</a:t>
            </a:r>
            <a:endParaRPr lang="ko-KR" altLang="en-US" dirty="0"/>
          </a:p>
          <a:p>
            <a:pPr lvl="4"/>
            <a:r>
              <a:rPr lang="en-US" altLang="ko-KR" dirty="0" err="1"/>
              <a:t>Subcontent</a:t>
            </a:r>
            <a:r>
              <a:rPr lang="en-US" altLang="ko-KR" dirty="0"/>
              <a:t> 4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33" name="바닥글 개체 틀 4"/>
          <p:cNvSpPr txBox="1">
            <a:spLocks/>
          </p:cNvSpPr>
          <p:nvPr userDrawn="1"/>
        </p:nvSpPr>
        <p:spPr>
          <a:xfrm>
            <a:off x="2294930" y="4739035"/>
            <a:ext cx="21717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100" i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788" i="0" dirty="0">
                <a:latin typeface="Cambria" panose="02040503050406030204" pitchFamily="18" charset="0"/>
              </a:rPr>
              <a:t>http://</a:t>
            </a:r>
            <a:r>
              <a:rPr lang="en-US" altLang="ko-KR" sz="788" i="0" dirty="0" smtClean="0">
                <a:latin typeface="Cambria" panose="02040503050406030204" pitchFamily="18" charset="0"/>
              </a:rPr>
              <a:t>baelab.pusan.ac.kr</a:t>
            </a:r>
            <a:endParaRPr lang="ko-KR" altLang="en-US" sz="788" i="0" dirty="0">
              <a:latin typeface="Cambria" panose="02040503050406030204" pitchFamily="18" charset="0"/>
            </a:endParaRPr>
          </a:p>
        </p:txBody>
      </p:sp>
      <p:sp>
        <p:nvSpPr>
          <p:cNvPr id="34" name="직사각형 33"/>
          <p:cNvSpPr/>
          <p:nvPr userDrawn="1"/>
        </p:nvSpPr>
        <p:spPr>
          <a:xfrm>
            <a:off x="-596" y="434082"/>
            <a:ext cx="370284" cy="339824"/>
          </a:xfrm>
          <a:prstGeom prst="rect">
            <a:avLst/>
          </a:prstGeom>
          <a:solidFill>
            <a:srgbClr val="B3A1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pic>
        <p:nvPicPr>
          <p:cNvPr id="19" name="그림 1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5082536"/>
            <a:ext cx="6858000" cy="60965"/>
          </a:xfrm>
          <a:prstGeom prst="rect">
            <a:avLst/>
          </a:prstGeom>
        </p:spPr>
      </p:pic>
      <p:cxnSp>
        <p:nvCxnSpPr>
          <p:cNvPr id="28" name="직선 연결선 27"/>
          <p:cNvCxnSpPr/>
          <p:nvPr userDrawn="1"/>
        </p:nvCxnSpPr>
        <p:spPr>
          <a:xfrm>
            <a:off x="369688" y="819150"/>
            <a:ext cx="6145412" cy="0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2" descr="H:\project lab\7. logo BSC Lab\logo pnu\pnulogo-fix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347" y="4727367"/>
            <a:ext cx="725453" cy="264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39086" y="4731252"/>
            <a:ext cx="689714" cy="241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25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 userDrawn="1"/>
        </p:nvGrpSpPr>
        <p:grpSpPr>
          <a:xfrm>
            <a:off x="2179214" y="5086350"/>
            <a:ext cx="2429154" cy="57150"/>
            <a:chOff x="3276600" y="2114550"/>
            <a:chExt cx="3238872" cy="144016"/>
          </a:xfrm>
        </p:grpSpPr>
        <p:grpSp>
          <p:nvGrpSpPr>
            <p:cNvPr id="5" name="그룹 4"/>
            <p:cNvGrpSpPr/>
            <p:nvPr userDrawn="1"/>
          </p:nvGrpSpPr>
          <p:grpSpPr>
            <a:xfrm>
              <a:off x="3276600" y="2114550"/>
              <a:ext cx="2592288" cy="144016"/>
              <a:chOff x="3275856" y="2767383"/>
              <a:chExt cx="2592288" cy="144016"/>
            </a:xfrm>
          </p:grpSpPr>
          <p:sp>
            <p:nvSpPr>
              <p:cNvPr id="7" name="직사각형 6"/>
              <p:cNvSpPr/>
              <p:nvPr userDrawn="1"/>
            </p:nvSpPr>
            <p:spPr>
              <a:xfrm>
                <a:off x="3275856" y="2767383"/>
                <a:ext cx="648072" cy="144016"/>
              </a:xfrm>
              <a:prstGeom prst="rect">
                <a:avLst/>
              </a:prstGeom>
              <a:solidFill>
                <a:srgbClr val="7CBAC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 dirty="0"/>
              </a:p>
            </p:txBody>
          </p:sp>
          <p:sp>
            <p:nvSpPr>
              <p:cNvPr id="8" name="직사각형 7"/>
              <p:cNvSpPr/>
              <p:nvPr userDrawn="1"/>
            </p:nvSpPr>
            <p:spPr>
              <a:xfrm>
                <a:off x="3923928" y="2767383"/>
                <a:ext cx="648072" cy="144016"/>
              </a:xfrm>
              <a:prstGeom prst="rect">
                <a:avLst/>
              </a:prstGeom>
              <a:solidFill>
                <a:srgbClr val="01A6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 dirty="0"/>
              </a:p>
            </p:txBody>
          </p:sp>
          <p:sp>
            <p:nvSpPr>
              <p:cNvPr id="9" name="직사각형 8"/>
              <p:cNvSpPr/>
              <p:nvPr userDrawn="1"/>
            </p:nvSpPr>
            <p:spPr>
              <a:xfrm>
                <a:off x="4572000" y="2767383"/>
                <a:ext cx="648072" cy="144016"/>
              </a:xfrm>
              <a:prstGeom prst="rect">
                <a:avLst/>
              </a:prstGeom>
              <a:solidFill>
                <a:srgbClr val="00658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 dirty="0"/>
              </a:p>
            </p:txBody>
          </p:sp>
          <p:sp>
            <p:nvSpPr>
              <p:cNvPr id="10" name="직사각형 9"/>
              <p:cNvSpPr/>
              <p:nvPr userDrawn="1"/>
            </p:nvSpPr>
            <p:spPr>
              <a:xfrm>
                <a:off x="5220072" y="2767383"/>
                <a:ext cx="648072" cy="144016"/>
              </a:xfrm>
              <a:prstGeom prst="rect">
                <a:avLst/>
              </a:prstGeom>
              <a:solidFill>
                <a:srgbClr val="E8E4D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 dirty="0"/>
              </a:p>
            </p:txBody>
          </p:sp>
        </p:grpSp>
        <p:sp>
          <p:nvSpPr>
            <p:cNvPr id="6" name="직사각형 5"/>
            <p:cNvSpPr/>
            <p:nvPr userDrawn="1"/>
          </p:nvSpPr>
          <p:spPr>
            <a:xfrm>
              <a:off x="5867400" y="2114550"/>
              <a:ext cx="648072" cy="144016"/>
            </a:xfrm>
            <a:prstGeom prst="rect">
              <a:avLst/>
            </a:prstGeom>
            <a:solidFill>
              <a:srgbClr val="B3A1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</p:grpSp>
    </p:spTree>
    <p:extLst>
      <p:ext uri="{BB962C8B-B14F-4D97-AF65-F5344CB8AC3E}">
        <p14:creationId xmlns:p14="http://schemas.microsoft.com/office/powerpoint/2010/main" val="4126239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속지 슬라이드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속지_b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858000" cy="5143500"/>
          </a:xfrm>
          <a:prstGeom prst="rect">
            <a:avLst/>
          </a:prstGeom>
        </p:spPr>
      </p:pic>
      <p:pic>
        <p:nvPicPr>
          <p:cNvPr id="9" name="그림 8" descr="속지_라인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429" y="0"/>
            <a:ext cx="6857144" cy="96733"/>
          </a:xfrm>
          <a:prstGeom prst="rect">
            <a:avLst/>
          </a:prstGeom>
        </p:spPr>
      </p:pic>
      <p:sp>
        <p:nvSpPr>
          <p:cNvPr id="14" name="제목 1"/>
          <p:cNvSpPr>
            <a:spLocks noGrp="1"/>
          </p:cNvSpPr>
          <p:nvPr>
            <p:ph type="title"/>
          </p:nvPr>
        </p:nvSpPr>
        <p:spPr>
          <a:xfrm>
            <a:off x="134634" y="97966"/>
            <a:ext cx="6642738" cy="475562"/>
          </a:xfrm>
        </p:spPr>
        <p:txBody>
          <a:bodyPr>
            <a:normAutofit/>
          </a:bodyPr>
          <a:lstStyle>
            <a:lvl1pPr algn="l">
              <a:defRPr sz="1662" b="1">
                <a:solidFill>
                  <a:srgbClr val="36373B"/>
                </a:solidFill>
                <a:latin typeface="Arial" pitchFamily="34" charset="0"/>
                <a:ea typeface="맑은 고딕" pitchFamily="50" charset="-127"/>
                <a:cs typeface="Arial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5" name="내용 개체 틀 2"/>
          <p:cNvSpPr>
            <a:spLocks noGrp="1"/>
          </p:cNvSpPr>
          <p:nvPr>
            <p:ph idx="1"/>
          </p:nvPr>
        </p:nvSpPr>
        <p:spPr>
          <a:xfrm>
            <a:off x="134635" y="627534"/>
            <a:ext cx="6588732" cy="4234131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123091" indent="-123091">
              <a:defRPr sz="1246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08827" indent="-185736">
              <a:defRPr sz="1108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434116" indent="-125289">
              <a:defRPr sz="969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619851" indent="-185736">
              <a:defRPr sz="831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745140" indent="-125289">
              <a:defRPr sz="831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4401108" y="4948015"/>
            <a:ext cx="2314575" cy="1658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3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r>
              <a:rPr lang="en-US" altLang="ko-KR" smtClean="0"/>
              <a:t>Dynamic Programming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635" y="4862900"/>
            <a:ext cx="782706" cy="307604"/>
          </a:xfrm>
          <a:prstGeom prst="rect">
            <a:avLst/>
          </a:prstGeom>
        </p:spPr>
      </p:pic>
      <p:sp>
        <p:nvSpPr>
          <p:cNvPr id="10" name="직사각형 9"/>
          <p:cNvSpPr/>
          <p:nvPr userDrawn="1"/>
        </p:nvSpPr>
        <p:spPr>
          <a:xfrm>
            <a:off x="-429" y="92443"/>
            <a:ext cx="6858000" cy="342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85"/>
          </a:p>
        </p:txBody>
      </p:sp>
    </p:spTree>
    <p:extLst>
      <p:ext uri="{BB962C8B-B14F-4D97-AF65-F5344CB8AC3E}">
        <p14:creationId xmlns:p14="http://schemas.microsoft.com/office/powerpoint/2010/main" val="2155629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간지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간지_b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858000" cy="5143500"/>
          </a:xfrm>
          <a:prstGeom prst="rect">
            <a:avLst/>
          </a:prstGeom>
        </p:spPr>
      </p:pic>
      <p:pic>
        <p:nvPicPr>
          <p:cNvPr id="11" name="그림 10" descr="간지_설계도.png"/>
          <p:cNvPicPr>
            <a:picLocks noChangeAspect="1"/>
          </p:cNvPicPr>
          <p:nvPr userDrawn="1"/>
        </p:nvPicPr>
        <p:blipFill>
          <a:blip r:embed="rId3" cstate="print"/>
          <a:srcRect l="24013" t="37400" r="26375" b="5901"/>
          <a:stretch>
            <a:fillRect/>
          </a:stretch>
        </p:blipFill>
        <p:spPr>
          <a:xfrm>
            <a:off x="5697252" y="4245936"/>
            <a:ext cx="945105" cy="810090"/>
          </a:xfrm>
          <a:prstGeom prst="rect">
            <a:avLst/>
          </a:prstGeom>
        </p:spPr>
      </p:pic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1381075" y="1943042"/>
            <a:ext cx="4328238" cy="857250"/>
          </a:xfrm>
        </p:spPr>
        <p:txBody>
          <a:bodyPr>
            <a:normAutofit/>
          </a:bodyPr>
          <a:lstStyle>
            <a:lvl1pPr>
              <a:defRPr sz="2492" b="1" cap="none" spc="0">
                <a:ln>
                  <a:noFill/>
                </a:ln>
                <a:solidFill>
                  <a:srgbClr val="36373B"/>
                </a:solidFill>
                <a:effectLst/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pic>
        <p:nvPicPr>
          <p:cNvPr id="10" name="그림 9" descr="속지_라인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429" y="0"/>
            <a:ext cx="6857144" cy="71429"/>
          </a:xfrm>
          <a:prstGeom prst="rect">
            <a:avLst/>
          </a:prstGeom>
        </p:spPr>
      </p:pic>
      <p:pic>
        <p:nvPicPr>
          <p:cNvPr id="12" name="그림 11" descr="간지_콤파스.png"/>
          <p:cNvPicPr>
            <a:picLocks noChangeAspect="1"/>
          </p:cNvPicPr>
          <p:nvPr userDrawn="1"/>
        </p:nvPicPr>
        <p:blipFill>
          <a:blip r:embed="rId5" cstate="print"/>
          <a:srcRect l="16925" t="67849" r="55513" b="11151"/>
          <a:stretch>
            <a:fillRect/>
          </a:stretch>
        </p:blipFill>
        <p:spPr>
          <a:xfrm>
            <a:off x="5675469" y="4677984"/>
            <a:ext cx="525058" cy="300033"/>
          </a:xfrm>
          <a:prstGeom prst="rect">
            <a:avLst/>
          </a:prstGeom>
        </p:spPr>
      </p:pic>
      <p:pic>
        <p:nvPicPr>
          <p:cNvPr id="13" name="그림 12" descr="간지_샤프.png"/>
          <p:cNvPicPr>
            <a:picLocks noChangeAspect="1"/>
          </p:cNvPicPr>
          <p:nvPr userDrawn="1"/>
        </p:nvPicPr>
        <p:blipFill>
          <a:blip r:embed="rId6" cstate="print"/>
          <a:srcRect l="62600" t="58400" r="24800" b="12200"/>
          <a:stretch>
            <a:fillRect/>
          </a:stretch>
        </p:blipFill>
        <p:spPr>
          <a:xfrm>
            <a:off x="6510343" y="4311943"/>
            <a:ext cx="240027" cy="420047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391"/>
            <a:ext cx="782706" cy="307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8316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342900" y="205979"/>
            <a:ext cx="61722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42900" y="1200151"/>
            <a:ext cx="61722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914900" y="4767263"/>
            <a:ext cx="16002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1" r:id="rId11"/>
    <p:sldLayoutId id="2147483682" r:id="rId12"/>
    <p:sldLayoutId id="2147483683" r:id="rId13"/>
    <p:sldLayoutId id="2147483684" r:id="rId14"/>
    <p:sldLayoutId id="2147483686" r:id="rId15"/>
    <p:sldLayoutId id="2147483687" r:id="rId16"/>
  </p:sldLayoutIdLst>
  <p:hf hdr="0" ftr="0" dt="0"/>
  <p:txStyles>
    <p:titleStyle>
      <a:lvl1pPr algn="ctr" defTabSz="685800" rtl="0" eaLnBrk="1" latinLnBrk="1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1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7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8.w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9.w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20.wmf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22.wmf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23.emf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24.wmf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25.wmf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30.wmf"/><Relationship Id="rId4" Type="http://schemas.openxmlformats.org/officeDocument/2006/relationships/oleObject" Target="../embeddings/oleObject10.bin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wmf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30.wmf"/><Relationship Id="rId4" Type="http://schemas.openxmlformats.org/officeDocument/2006/relationships/oleObject" Target="../embeddings/oleObject11.bin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wmf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6.png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028700" y="2743200"/>
            <a:ext cx="4800600" cy="557213"/>
          </a:xfrm>
        </p:spPr>
        <p:txBody>
          <a:bodyPr>
            <a:normAutofit fontScale="92500"/>
          </a:bodyPr>
          <a:lstStyle/>
          <a:p>
            <a:r>
              <a:rPr lang="en-US" altLang="ko-KR" dirty="0" smtClean="0">
                <a:ln>
                  <a:solidFill>
                    <a:schemeClr val="bg1">
                      <a:lumMod val="65000"/>
                      <a:alpha val="1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</a:rPr>
              <a:t>Hyerim Bae</a:t>
            </a:r>
            <a:endParaRPr lang="en-US" altLang="ko-KR" dirty="0">
              <a:ln>
                <a:solidFill>
                  <a:schemeClr val="bg1">
                    <a:lumMod val="65000"/>
                    <a:alpha val="15000"/>
                  </a:schemeClr>
                </a:solidFill>
              </a:ln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ko-KR" sz="900" dirty="0">
                <a:ln>
                  <a:solidFill>
                    <a:schemeClr val="bg1">
                      <a:lumMod val="65000"/>
                      <a:alpha val="1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</a:rPr>
              <a:t>Department of Industrial Engineering, Pusan National University</a:t>
            </a:r>
          </a:p>
          <a:p>
            <a:r>
              <a:rPr lang="en-US" altLang="ko-KR" sz="788" dirty="0" smtClean="0">
                <a:ln>
                  <a:solidFill>
                    <a:schemeClr val="bg1">
                      <a:lumMod val="65000"/>
                      <a:alpha val="1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</a:rPr>
              <a:t>hrbae@pusan.ac.kr</a:t>
            </a:r>
            <a:endParaRPr lang="ko-KR" altLang="en-US" sz="788" dirty="0">
              <a:ln>
                <a:solidFill>
                  <a:schemeClr val="bg1">
                    <a:lumMod val="65000"/>
                    <a:alpha val="15000"/>
                  </a:schemeClr>
                </a:solidFill>
              </a:ln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311728" y="1771650"/>
            <a:ext cx="6234545" cy="702078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r>
              <a:rPr lang="en-US" altLang="ko-KR" sz="1725" dirty="0" smtClean="0">
                <a:ln>
                  <a:solidFill>
                    <a:schemeClr val="tx1">
                      <a:lumMod val="65000"/>
                      <a:lumOff val="35000"/>
                      <a:alpha val="50000"/>
                    </a:schemeClr>
                  </a:solidFill>
                </a:ln>
              </a:rPr>
              <a:t>D&amp;C and Dynamic Programming</a:t>
            </a:r>
            <a:endParaRPr lang="ko-KR" altLang="en-US" sz="1725" dirty="0">
              <a:ln>
                <a:solidFill>
                  <a:schemeClr val="tx1">
                    <a:lumMod val="65000"/>
                    <a:lumOff val="35000"/>
                    <a:alpha val="50000"/>
                  </a:schemeClr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4150915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Height of a Heap (§ 7.3.1)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ko-KR" sz="1050">
                <a:solidFill>
                  <a:schemeClr val="tx2"/>
                </a:solidFill>
              </a:rPr>
              <a:t>Theorem:</a:t>
            </a:r>
            <a:r>
              <a:rPr lang="en-US" altLang="ko-KR" sz="1050"/>
              <a:t> A heap storing </a:t>
            </a:r>
            <a:r>
              <a:rPr lang="en-US" altLang="ko-KR" sz="1050" b="1" i="1"/>
              <a:t>n</a:t>
            </a:r>
            <a:r>
              <a:rPr lang="en-US" altLang="ko-KR" sz="1050"/>
              <a:t> keys has height </a:t>
            </a:r>
            <a:r>
              <a:rPr lang="en-US" altLang="ko-KR" sz="1050" b="1" i="1"/>
              <a:t>O</a:t>
            </a:r>
            <a:r>
              <a:rPr lang="en-US" altLang="ko-KR" sz="1050"/>
              <a:t>(log </a:t>
            </a:r>
            <a:r>
              <a:rPr lang="en-US" altLang="ko-KR" sz="1050" b="1" i="1"/>
              <a:t>n</a:t>
            </a:r>
            <a:r>
              <a:rPr lang="en-US" altLang="ko-KR" sz="1050"/>
              <a:t>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 sz="1050"/>
              <a:t>	Proof: (we apply the complete binary tree property)</a:t>
            </a:r>
          </a:p>
          <a:p>
            <a:pPr lvl="1" eaLnBrk="1" hangingPunct="1"/>
            <a:r>
              <a:rPr lang="en-US" altLang="ko-KR" sz="900"/>
              <a:t>Let </a:t>
            </a:r>
            <a:r>
              <a:rPr lang="en-US" altLang="ko-KR" sz="900" b="1" i="1"/>
              <a:t>h</a:t>
            </a:r>
            <a:r>
              <a:rPr lang="en-US" altLang="ko-KR" sz="900"/>
              <a:t> be the height of a heap storing </a:t>
            </a:r>
            <a:r>
              <a:rPr lang="en-US" altLang="ko-KR" sz="900" b="1" i="1"/>
              <a:t>n </a:t>
            </a:r>
            <a:r>
              <a:rPr lang="en-US" altLang="ko-KR" sz="900"/>
              <a:t>keys</a:t>
            </a:r>
          </a:p>
          <a:p>
            <a:pPr lvl="1" eaLnBrk="1" hangingPunct="1"/>
            <a:r>
              <a:rPr lang="en-US" altLang="ko-KR" sz="900"/>
              <a:t>Since there are 2</a:t>
            </a:r>
            <a:r>
              <a:rPr lang="en-US" altLang="ko-KR" sz="900" b="1" i="1" baseline="30000"/>
              <a:t>i</a:t>
            </a:r>
            <a:r>
              <a:rPr lang="en-US" altLang="ko-KR" sz="900"/>
              <a:t> keys at depth </a:t>
            </a:r>
            <a:r>
              <a:rPr lang="en-US" altLang="ko-KR" sz="900" b="1" i="1"/>
              <a:t>i</a:t>
            </a:r>
            <a:r>
              <a:rPr lang="en-US" altLang="ko-KR" sz="900"/>
              <a:t> </a:t>
            </a:r>
            <a:r>
              <a:rPr lang="en-US" altLang="ko-KR" sz="900">
                <a:latin typeface="Symbol" panose="05050102010706020507" pitchFamily="18" charset="2"/>
                <a:sym typeface="Symbol" panose="05050102010706020507" pitchFamily="18" charset="2"/>
              </a:rPr>
              <a:t>=</a:t>
            </a:r>
            <a:r>
              <a:rPr lang="en-US" altLang="ko-KR" sz="900"/>
              <a:t> 0, … , </a:t>
            </a:r>
            <a:r>
              <a:rPr lang="en-US" altLang="ko-KR" sz="900" b="1" i="1"/>
              <a:t>h </a:t>
            </a:r>
            <a:r>
              <a:rPr lang="en-US" altLang="ko-KR" sz="900">
                <a:latin typeface="Symbol" panose="05050102010706020507" pitchFamily="18" charset="2"/>
                <a:sym typeface="Symbol" panose="05050102010706020507" pitchFamily="18" charset="2"/>
              </a:rPr>
              <a:t>- </a:t>
            </a:r>
            <a:r>
              <a:rPr lang="en-US" altLang="ko-KR" sz="900"/>
              <a:t>1 and at least one key at depth </a:t>
            </a:r>
            <a:r>
              <a:rPr lang="en-US" altLang="ko-KR" sz="900" b="1" i="1"/>
              <a:t>h</a:t>
            </a:r>
            <a:r>
              <a:rPr lang="en-US" altLang="ko-KR" sz="900"/>
              <a:t>, we have </a:t>
            </a:r>
            <a:r>
              <a:rPr lang="en-US" altLang="ko-KR" sz="900" b="1" i="1"/>
              <a:t>n</a:t>
            </a:r>
            <a:r>
              <a:rPr lang="en-US" altLang="ko-KR" sz="900"/>
              <a:t> </a:t>
            </a:r>
            <a:r>
              <a:rPr lang="en-US" altLang="ko-KR" sz="900">
                <a:latin typeface="Symbol" panose="05050102010706020507" pitchFamily="18" charset="2"/>
                <a:sym typeface="Symbol" panose="05050102010706020507" pitchFamily="18" charset="2"/>
              </a:rPr>
              <a:t></a:t>
            </a:r>
            <a:r>
              <a:rPr lang="en-US" altLang="ko-KR" sz="900"/>
              <a:t> 1 </a:t>
            </a:r>
            <a:r>
              <a:rPr lang="en-US" altLang="ko-KR" sz="900">
                <a:latin typeface="Symbol" panose="05050102010706020507" pitchFamily="18" charset="2"/>
                <a:sym typeface="Symbol" panose="05050102010706020507" pitchFamily="18" charset="2"/>
              </a:rPr>
              <a:t>+ </a:t>
            </a:r>
            <a:r>
              <a:rPr lang="en-US" altLang="ko-KR" sz="900"/>
              <a:t>2 </a:t>
            </a:r>
            <a:r>
              <a:rPr lang="en-US" altLang="ko-KR" sz="900">
                <a:latin typeface="Symbol" panose="05050102010706020507" pitchFamily="18" charset="2"/>
                <a:sym typeface="Symbol" panose="05050102010706020507" pitchFamily="18" charset="2"/>
              </a:rPr>
              <a:t>+</a:t>
            </a:r>
            <a:r>
              <a:rPr lang="en-US" altLang="ko-KR" sz="900"/>
              <a:t> 4 </a:t>
            </a:r>
            <a:r>
              <a:rPr lang="en-US" altLang="ko-KR" sz="900">
                <a:latin typeface="Symbol" panose="05050102010706020507" pitchFamily="18" charset="2"/>
                <a:sym typeface="Symbol" panose="05050102010706020507" pitchFamily="18" charset="2"/>
              </a:rPr>
              <a:t>+</a:t>
            </a:r>
            <a:r>
              <a:rPr lang="en-US" altLang="ko-KR" sz="900"/>
              <a:t> … </a:t>
            </a:r>
            <a:r>
              <a:rPr lang="en-US" altLang="ko-KR" sz="900">
                <a:latin typeface="Symbol" panose="05050102010706020507" pitchFamily="18" charset="2"/>
                <a:sym typeface="Symbol" panose="05050102010706020507" pitchFamily="18" charset="2"/>
              </a:rPr>
              <a:t>+</a:t>
            </a:r>
            <a:r>
              <a:rPr lang="en-US" altLang="ko-KR" sz="900"/>
              <a:t> 2</a:t>
            </a:r>
            <a:r>
              <a:rPr lang="en-US" altLang="ko-KR" sz="900" b="1" i="1" baseline="30000"/>
              <a:t>h</a:t>
            </a:r>
            <a:r>
              <a:rPr lang="en-US" altLang="ko-KR" sz="900" baseline="30000">
                <a:latin typeface="Symbol" panose="05050102010706020507" pitchFamily="18" charset="2"/>
              </a:rPr>
              <a:t>-</a:t>
            </a:r>
            <a:r>
              <a:rPr lang="en-US" altLang="ko-KR" sz="900" baseline="30000"/>
              <a:t>1 </a:t>
            </a:r>
            <a:r>
              <a:rPr lang="en-US" altLang="ko-KR" sz="900">
                <a:latin typeface="Symbol" panose="05050102010706020507" pitchFamily="18" charset="2"/>
                <a:sym typeface="Symbol" panose="05050102010706020507" pitchFamily="18" charset="2"/>
              </a:rPr>
              <a:t> + </a:t>
            </a:r>
            <a:r>
              <a:rPr lang="en-US" altLang="ko-KR" sz="900"/>
              <a:t>1</a:t>
            </a:r>
            <a:r>
              <a:rPr lang="en-US" altLang="ko-KR" sz="900" b="1" i="1" baseline="30000"/>
              <a:t> </a:t>
            </a:r>
          </a:p>
          <a:p>
            <a:pPr lvl="1" eaLnBrk="1" hangingPunct="1"/>
            <a:r>
              <a:rPr lang="en-US" altLang="ko-KR" sz="900"/>
              <a:t>Thus, </a:t>
            </a:r>
            <a:r>
              <a:rPr lang="en-US" altLang="ko-KR" sz="900" b="1" i="1"/>
              <a:t>n</a:t>
            </a:r>
            <a:r>
              <a:rPr lang="en-US" altLang="ko-KR" sz="900"/>
              <a:t> </a:t>
            </a:r>
            <a:r>
              <a:rPr lang="en-US" altLang="ko-KR" sz="900">
                <a:latin typeface="Symbol" panose="05050102010706020507" pitchFamily="18" charset="2"/>
                <a:sym typeface="Symbol" panose="05050102010706020507" pitchFamily="18" charset="2"/>
              </a:rPr>
              <a:t></a:t>
            </a:r>
            <a:r>
              <a:rPr lang="en-US" altLang="ko-KR" sz="900"/>
              <a:t> 2</a:t>
            </a:r>
            <a:r>
              <a:rPr lang="en-US" altLang="ko-KR" sz="900" b="1" i="1" baseline="30000"/>
              <a:t>h</a:t>
            </a:r>
            <a:r>
              <a:rPr lang="en-US" altLang="ko-KR" sz="900" baseline="30000"/>
              <a:t> </a:t>
            </a:r>
            <a:r>
              <a:rPr lang="en-US" altLang="ko-KR" sz="900"/>
              <a:t>, i.e., </a:t>
            </a:r>
            <a:r>
              <a:rPr lang="en-US" altLang="ko-KR" sz="900" b="1" i="1"/>
              <a:t>h</a:t>
            </a:r>
            <a:r>
              <a:rPr lang="en-US" altLang="ko-KR" sz="900"/>
              <a:t> </a:t>
            </a:r>
            <a:r>
              <a:rPr lang="en-US" altLang="ko-KR" sz="900">
                <a:latin typeface="Symbol" panose="05050102010706020507" pitchFamily="18" charset="2"/>
                <a:sym typeface="Symbol" panose="05050102010706020507" pitchFamily="18" charset="2"/>
              </a:rPr>
              <a:t></a:t>
            </a:r>
            <a:r>
              <a:rPr lang="en-US" altLang="ko-KR" sz="900"/>
              <a:t> log </a:t>
            </a:r>
            <a:r>
              <a:rPr lang="en-US" altLang="ko-KR" sz="900" b="1" i="1"/>
              <a:t>n</a:t>
            </a:r>
            <a:endParaRPr lang="en-US" altLang="ko-KR" sz="900"/>
          </a:p>
        </p:txBody>
      </p:sp>
      <p:sp>
        <p:nvSpPr>
          <p:cNvPr id="22532" name="Line 4"/>
          <p:cNvSpPr>
            <a:spLocks noChangeShapeType="1"/>
          </p:cNvSpPr>
          <p:nvPr/>
        </p:nvSpPr>
        <p:spPr bwMode="auto">
          <a:xfrm flipH="1">
            <a:off x="1795462" y="4283869"/>
            <a:ext cx="4405313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sz="1350"/>
          </a:p>
        </p:txBody>
      </p:sp>
      <p:sp>
        <p:nvSpPr>
          <p:cNvPr id="22533" name="Line 5"/>
          <p:cNvSpPr>
            <a:spLocks noChangeShapeType="1"/>
          </p:cNvSpPr>
          <p:nvPr/>
        </p:nvSpPr>
        <p:spPr bwMode="auto">
          <a:xfrm flipH="1">
            <a:off x="1795462" y="3942160"/>
            <a:ext cx="4405313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sz="1350"/>
          </a:p>
        </p:txBody>
      </p:sp>
      <p:sp>
        <p:nvSpPr>
          <p:cNvPr id="22534" name="Line 6"/>
          <p:cNvSpPr>
            <a:spLocks noChangeShapeType="1"/>
          </p:cNvSpPr>
          <p:nvPr/>
        </p:nvSpPr>
        <p:spPr bwMode="auto">
          <a:xfrm flipH="1">
            <a:off x="1795462" y="3599260"/>
            <a:ext cx="4405313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sz="1350"/>
          </a:p>
        </p:txBody>
      </p:sp>
      <p:sp>
        <p:nvSpPr>
          <p:cNvPr id="22535" name="Line 7"/>
          <p:cNvSpPr>
            <a:spLocks noChangeShapeType="1"/>
          </p:cNvSpPr>
          <p:nvPr/>
        </p:nvSpPr>
        <p:spPr bwMode="auto">
          <a:xfrm flipH="1">
            <a:off x="1795462" y="3257550"/>
            <a:ext cx="4405313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sz="1350"/>
          </a:p>
        </p:txBody>
      </p:sp>
      <p:sp>
        <p:nvSpPr>
          <p:cNvPr id="22536" name="Oval 8"/>
          <p:cNvSpPr>
            <a:spLocks noChangeArrowheads="1"/>
          </p:cNvSpPr>
          <p:nvPr/>
        </p:nvSpPr>
        <p:spPr bwMode="auto">
          <a:xfrm>
            <a:off x="4232673" y="3105150"/>
            <a:ext cx="253603" cy="253604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0" hangingPunct="1"/>
            <a:endParaRPr kumimoji="0" lang="en-US" altLang="ko-KR" sz="15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grpSp>
        <p:nvGrpSpPr>
          <p:cNvPr id="22537" name="Group 9"/>
          <p:cNvGrpSpPr>
            <a:grpSpLocks/>
          </p:cNvGrpSpPr>
          <p:nvPr/>
        </p:nvGrpSpPr>
        <p:grpSpPr bwMode="auto">
          <a:xfrm>
            <a:off x="3350419" y="3459956"/>
            <a:ext cx="2057400" cy="253604"/>
            <a:chOff x="2139" y="2808"/>
            <a:chExt cx="1950" cy="240"/>
          </a:xfrm>
        </p:grpSpPr>
        <p:sp>
          <p:nvSpPr>
            <p:cNvPr id="22562" name="Oval 10"/>
            <p:cNvSpPr>
              <a:spLocks noChangeArrowheads="1"/>
            </p:cNvSpPr>
            <p:nvPr/>
          </p:nvSpPr>
          <p:spPr bwMode="auto">
            <a:xfrm>
              <a:off x="3849" y="2808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0" hangingPunct="1"/>
              <a:endParaRPr kumimoji="0" lang="en-US" altLang="ko-KR" sz="1500"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22563" name="Oval 11"/>
            <p:cNvSpPr>
              <a:spLocks noChangeArrowheads="1"/>
            </p:cNvSpPr>
            <p:nvPr/>
          </p:nvSpPr>
          <p:spPr bwMode="auto">
            <a:xfrm>
              <a:off x="2139" y="2808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0" hangingPunct="1"/>
              <a:endParaRPr kumimoji="0" lang="en-US" altLang="ko-KR" sz="1500"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</p:grpSp>
      <p:cxnSp>
        <p:nvCxnSpPr>
          <p:cNvPr id="22538" name="AutoShape 12"/>
          <p:cNvCxnSpPr>
            <a:cxnSpLocks noChangeShapeType="1"/>
            <a:stCxn id="22536" idx="3"/>
            <a:endCxn id="22563" idx="7"/>
          </p:cNvCxnSpPr>
          <p:nvPr/>
        </p:nvCxnSpPr>
        <p:spPr bwMode="auto">
          <a:xfrm flipH="1">
            <a:off x="3567113" y="3328988"/>
            <a:ext cx="702469" cy="16073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39" name="AutoShape 13"/>
          <p:cNvCxnSpPr>
            <a:cxnSpLocks noChangeShapeType="1"/>
            <a:stCxn id="22562" idx="1"/>
            <a:endCxn id="22536" idx="5"/>
          </p:cNvCxnSpPr>
          <p:nvPr/>
        </p:nvCxnSpPr>
        <p:spPr bwMode="auto">
          <a:xfrm flipH="1" flipV="1">
            <a:off x="4449366" y="3328988"/>
            <a:ext cx="741759" cy="16073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40" name="AutoShape 14"/>
          <p:cNvCxnSpPr>
            <a:cxnSpLocks noChangeShapeType="1"/>
            <a:stCxn id="22561" idx="1"/>
            <a:endCxn id="22562" idx="5"/>
          </p:cNvCxnSpPr>
          <p:nvPr/>
        </p:nvCxnSpPr>
        <p:spPr bwMode="auto">
          <a:xfrm flipH="1" flipV="1">
            <a:off x="5370910" y="3683794"/>
            <a:ext cx="270272" cy="16073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41" name="AutoShape 15"/>
          <p:cNvCxnSpPr>
            <a:cxnSpLocks noChangeShapeType="1"/>
            <a:stCxn id="22560" idx="7"/>
            <a:endCxn id="22562" idx="3"/>
          </p:cNvCxnSpPr>
          <p:nvPr/>
        </p:nvCxnSpPr>
        <p:spPr bwMode="auto">
          <a:xfrm flipV="1">
            <a:off x="4919662" y="3683794"/>
            <a:ext cx="271463" cy="16073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42" name="AutoShape 16"/>
          <p:cNvCxnSpPr>
            <a:cxnSpLocks noChangeShapeType="1"/>
            <a:stCxn id="22559" idx="7"/>
            <a:endCxn id="22563" idx="3"/>
          </p:cNvCxnSpPr>
          <p:nvPr/>
        </p:nvCxnSpPr>
        <p:spPr bwMode="auto">
          <a:xfrm flipV="1">
            <a:off x="3115866" y="3683794"/>
            <a:ext cx="271463" cy="16073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43" name="AutoShape 17"/>
          <p:cNvCxnSpPr>
            <a:cxnSpLocks noChangeShapeType="1"/>
            <a:stCxn id="22558" idx="1"/>
            <a:endCxn id="22563" idx="5"/>
          </p:cNvCxnSpPr>
          <p:nvPr/>
        </p:nvCxnSpPr>
        <p:spPr bwMode="auto">
          <a:xfrm flipH="1" flipV="1">
            <a:off x="3567113" y="3683794"/>
            <a:ext cx="270272" cy="16073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44" name="AutoShape 18"/>
          <p:cNvCxnSpPr>
            <a:cxnSpLocks noChangeShapeType="1"/>
            <a:stCxn id="22546" idx="7"/>
            <a:endCxn id="22559" idx="3"/>
          </p:cNvCxnSpPr>
          <p:nvPr/>
        </p:nvCxnSpPr>
        <p:spPr bwMode="auto">
          <a:xfrm flipV="1">
            <a:off x="2664619" y="4038600"/>
            <a:ext cx="271463" cy="16073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2545" name="Group 19"/>
          <p:cNvGrpSpPr>
            <a:grpSpLocks/>
          </p:cNvGrpSpPr>
          <p:nvPr/>
        </p:nvGrpSpPr>
        <p:grpSpPr bwMode="auto">
          <a:xfrm>
            <a:off x="2899173" y="3814762"/>
            <a:ext cx="2958703" cy="253604"/>
            <a:chOff x="1711" y="3144"/>
            <a:chExt cx="2805" cy="240"/>
          </a:xfrm>
        </p:grpSpPr>
        <p:sp>
          <p:nvSpPr>
            <p:cNvPr id="22558" name="Oval 20"/>
            <p:cNvSpPr>
              <a:spLocks noChangeArrowheads="1"/>
            </p:cNvSpPr>
            <p:nvPr/>
          </p:nvSpPr>
          <p:spPr bwMode="auto">
            <a:xfrm>
              <a:off x="2566" y="3144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0" hangingPunct="1"/>
              <a:endParaRPr kumimoji="0" lang="en-US" altLang="ko-KR" sz="1500"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22559" name="Oval 21"/>
            <p:cNvSpPr>
              <a:spLocks noChangeArrowheads="1"/>
            </p:cNvSpPr>
            <p:nvPr/>
          </p:nvSpPr>
          <p:spPr bwMode="auto">
            <a:xfrm>
              <a:off x="1711" y="3144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0" hangingPunct="1"/>
              <a:endParaRPr kumimoji="0" lang="en-US" altLang="ko-KR" sz="1500"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22560" name="Oval 22"/>
            <p:cNvSpPr>
              <a:spLocks noChangeArrowheads="1"/>
            </p:cNvSpPr>
            <p:nvPr/>
          </p:nvSpPr>
          <p:spPr bwMode="auto">
            <a:xfrm>
              <a:off x="3421" y="3144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0" hangingPunct="1"/>
              <a:endParaRPr kumimoji="0" lang="en-US" altLang="ko-KR" sz="1500"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22561" name="Oval 23"/>
            <p:cNvSpPr>
              <a:spLocks noChangeArrowheads="1"/>
            </p:cNvSpPr>
            <p:nvPr/>
          </p:nvSpPr>
          <p:spPr bwMode="auto">
            <a:xfrm>
              <a:off x="4276" y="3144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0" hangingPunct="1"/>
              <a:endParaRPr kumimoji="0" lang="en-US" altLang="ko-KR" sz="1500"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</p:grpSp>
      <p:sp>
        <p:nvSpPr>
          <p:cNvPr id="22546" name="Oval 24"/>
          <p:cNvSpPr>
            <a:spLocks noChangeArrowheads="1"/>
          </p:cNvSpPr>
          <p:nvPr/>
        </p:nvSpPr>
        <p:spPr bwMode="auto">
          <a:xfrm>
            <a:off x="2447925" y="4169569"/>
            <a:ext cx="253604" cy="2524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0" hangingPunct="1"/>
            <a:endParaRPr kumimoji="0" lang="en-US" altLang="ko-KR" sz="15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2547" name="Text Box 25"/>
          <p:cNvSpPr txBox="1">
            <a:spLocks noChangeArrowheads="1"/>
          </p:cNvSpPr>
          <p:nvPr/>
        </p:nvSpPr>
        <p:spPr bwMode="auto">
          <a:xfrm>
            <a:off x="1496733" y="3118247"/>
            <a:ext cx="271229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0" hangingPunct="1"/>
            <a:r>
              <a:rPr kumimoji="0" lang="en-US" altLang="ko-KR" sz="135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22548" name="Text Box 26"/>
          <p:cNvSpPr txBox="1">
            <a:spLocks noChangeArrowheads="1"/>
          </p:cNvSpPr>
          <p:nvPr/>
        </p:nvSpPr>
        <p:spPr bwMode="auto">
          <a:xfrm>
            <a:off x="1496733" y="3463528"/>
            <a:ext cx="271229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0" hangingPunct="1"/>
            <a:r>
              <a:rPr kumimoji="0" lang="en-US" altLang="ko-KR" sz="135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22549" name="Text Box 27"/>
          <p:cNvSpPr txBox="1">
            <a:spLocks noChangeArrowheads="1"/>
          </p:cNvSpPr>
          <p:nvPr/>
        </p:nvSpPr>
        <p:spPr bwMode="auto">
          <a:xfrm>
            <a:off x="1403759" y="3808810"/>
            <a:ext cx="457177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0" hangingPunct="1"/>
            <a:r>
              <a:rPr kumimoji="0" lang="en-US" altLang="ko-KR" sz="1350">
                <a:latin typeface="Times New Roman" panose="02020603050405020304" pitchFamily="18" charset="0"/>
              </a:rPr>
              <a:t>2</a:t>
            </a:r>
            <a:r>
              <a:rPr kumimoji="0" lang="en-US" altLang="ko-KR" sz="1350" b="1" i="1" baseline="30000">
                <a:latin typeface="Times New Roman" panose="02020603050405020304" pitchFamily="18" charset="0"/>
              </a:rPr>
              <a:t>h</a:t>
            </a:r>
            <a:r>
              <a:rPr kumimoji="0" lang="en-US" altLang="ko-KR" sz="1350" baseline="30000">
                <a:latin typeface="Symbol" panose="05050102010706020507" pitchFamily="18" charset="2"/>
              </a:rPr>
              <a:t>-</a:t>
            </a:r>
            <a:r>
              <a:rPr kumimoji="0" lang="en-US" altLang="ko-KR" sz="1350" baseline="300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22550" name="Text Box 28"/>
          <p:cNvSpPr txBox="1">
            <a:spLocks noChangeArrowheads="1"/>
          </p:cNvSpPr>
          <p:nvPr/>
        </p:nvSpPr>
        <p:spPr bwMode="auto">
          <a:xfrm>
            <a:off x="1496733" y="4154091"/>
            <a:ext cx="271229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0" hangingPunct="1"/>
            <a:r>
              <a:rPr kumimoji="0" lang="en-US" altLang="ko-KR" sz="135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22551" name="Text Box 29"/>
          <p:cNvSpPr txBox="1">
            <a:spLocks noChangeArrowheads="1"/>
          </p:cNvSpPr>
          <p:nvPr/>
        </p:nvSpPr>
        <p:spPr bwMode="auto">
          <a:xfrm>
            <a:off x="1371254" y="2857500"/>
            <a:ext cx="524567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0" hangingPunct="1"/>
            <a:r>
              <a:rPr kumimoji="0" lang="en-US" altLang="ko-KR" sz="1350">
                <a:latin typeface="Tahoma" panose="020B0604030504040204" pitchFamily="34" charset="0"/>
              </a:rPr>
              <a:t>keys</a:t>
            </a:r>
          </a:p>
        </p:txBody>
      </p:sp>
      <p:sp>
        <p:nvSpPr>
          <p:cNvPr id="22552" name="Text Box 30"/>
          <p:cNvSpPr txBox="1">
            <a:spLocks noChangeArrowheads="1"/>
          </p:cNvSpPr>
          <p:nvPr/>
        </p:nvSpPr>
        <p:spPr bwMode="auto">
          <a:xfrm>
            <a:off x="950236" y="3118247"/>
            <a:ext cx="271229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0" hangingPunct="1"/>
            <a:r>
              <a:rPr kumimoji="0" lang="en-US" altLang="ko-KR" sz="1350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22553" name="Text Box 31"/>
          <p:cNvSpPr txBox="1">
            <a:spLocks noChangeArrowheads="1"/>
          </p:cNvSpPr>
          <p:nvPr/>
        </p:nvSpPr>
        <p:spPr bwMode="auto">
          <a:xfrm>
            <a:off x="950236" y="3463528"/>
            <a:ext cx="271229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0" hangingPunct="1"/>
            <a:r>
              <a:rPr kumimoji="0" lang="en-US" altLang="ko-KR" sz="135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22554" name="Text Box 32"/>
          <p:cNvSpPr txBox="1">
            <a:spLocks noChangeArrowheads="1"/>
          </p:cNvSpPr>
          <p:nvPr/>
        </p:nvSpPr>
        <p:spPr bwMode="auto">
          <a:xfrm>
            <a:off x="855453" y="3805237"/>
            <a:ext cx="461986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0" hangingPunct="1"/>
            <a:r>
              <a:rPr kumimoji="0" lang="en-US" altLang="ko-KR" sz="1350" b="1" i="1">
                <a:latin typeface="Times New Roman" panose="02020603050405020304" pitchFamily="18" charset="0"/>
              </a:rPr>
              <a:t>h</a:t>
            </a:r>
            <a:r>
              <a:rPr kumimoji="0" lang="en-US" altLang="ko-KR" sz="1350">
                <a:latin typeface="Symbol" panose="05050102010706020507" pitchFamily="18" charset="2"/>
              </a:rPr>
              <a:t>-</a:t>
            </a:r>
            <a:r>
              <a:rPr kumimoji="0" lang="en-US" altLang="ko-KR" sz="135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22555" name="Text Box 33"/>
          <p:cNvSpPr txBox="1">
            <a:spLocks noChangeArrowheads="1"/>
          </p:cNvSpPr>
          <p:nvPr/>
        </p:nvSpPr>
        <p:spPr bwMode="auto">
          <a:xfrm>
            <a:off x="945427" y="4154091"/>
            <a:ext cx="280847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0" hangingPunct="1"/>
            <a:r>
              <a:rPr kumimoji="0" lang="en-US" altLang="ko-KR" sz="1350" b="1" i="1">
                <a:latin typeface="Times New Roman" panose="02020603050405020304" pitchFamily="18" charset="0"/>
              </a:rPr>
              <a:t>h</a:t>
            </a:r>
            <a:endParaRPr kumimoji="0" lang="en-US" altLang="ko-KR" sz="1350">
              <a:latin typeface="Times New Roman" panose="02020603050405020304" pitchFamily="18" charset="0"/>
            </a:endParaRPr>
          </a:p>
        </p:txBody>
      </p:sp>
      <p:sp>
        <p:nvSpPr>
          <p:cNvPr id="22556" name="Text Box 34"/>
          <p:cNvSpPr txBox="1">
            <a:spLocks noChangeArrowheads="1"/>
          </p:cNvSpPr>
          <p:nvPr/>
        </p:nvSpPr>
        <p:spPr bwMode="auto">
          <a:xfrm>
            <a:off x="774707" y="2857500"/>
            <a:ext cx="622286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0" hangingPunct="1"/>
            <a:r>
              <a:rPr kumimoji="0" lang="en-US" altLang="ko-KR" sz="1350">
                <a:latin typeface="Tahoma" panose="020B0604030504040204" pitchFamily="34" charset="0"/>
              </a:rPr>
              <a:t>depth</a:t>
            </a:r>
          </a:p>
        </p:txBody>
      </p:sp>
      <p:graphicFrame>
        <p:nvGraphicFramePr>
          <p:cNvPr id="22557" name="Object 35"/>
          <p:cNvGraphicFramePr>
            <a:graphicFrameLocks noChangeAspect="1"/>
          </p:cNvGraphicFramePr>
          <p:nvPr/>
        </p:nvGraphicFramePr>
        <p:xfrm>
          <a:off x="5913835" y="465535"/>
          <a:ext cx="701278" cy="10834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4" name="Clip" r:id="rId3" imgW="1296482" imgH="2001293" progId="MS_ClipArt_Gallery.2">
                  <p:embed/>
                </p:oleObj>
              </mc:Choice>
              <mc:Fallback>
                <p:oleObj name="Clip" r:id="rId3" imgW="1296482" imgH="2001293" progId="MS_ClipArt_Gallery.2">
                  <p:embed/>
                  <p:pic>
                    <p:nvPicPr>
                      <p:cNvPr id="22557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13835" y="465535"/>
                        <a:ext cx="701278" cy="108346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601946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Heaps and Priority Queues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We can use a heap to implement a priority queue</a:t>
            </a:r>
          </a:p>
          <a:p>
            <a:pPr eaLnBrk="1" hangingPunct="1"/>
            <a:r>
              <a:rPr lang="en-US" altLang="ko-KR"/>
              <a:t>We store a (key, element) item at each internal node</a:t>
            </a:r>
          </a:p>
          <a:p>
            <a:pPr eaLnBrk="1" hangingPunct="1"/>
            <a:r>
              <a:rPr lang="en-US" altLang="ko-KR"/>
              <a:t>We keep track of the position of the last node</a:t>
            </a:r>
          </a:p>
          <a:p>
            <a:pPr eaLnBrk="1" hangingPunct="1"/>
            <a:r>
              <a:rPr lang="en-US" altLang="ko-KR"/>
              <a:t>For simplicity, we show only the keys in the pictures</a:t>
            </a:r>
          </a:p>
        </p:txBody>
      </p:sp>
      <p:sp>
        <p:nvSpPr>
          <p:cNvPr id="23556" name="Oval 4"/>
          <p:cNvSpPr>
            <a:spLocks noChangeArrowheads="1"/>
          </p:cNvSpPr>
          <p:nvPr/>
        </p:nvSpPr>
        <p:spPr bwMode="auto">
          <a:xfrm>
            <a:off x="3600450" y="2971800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0" hangingPunct="1"/>
            <a:endParaRPr kumimoji="0" lang="en-US" altLang="ko-KR" sz="15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3557" name="Oval 5"/>
          <p:cNvSpPr>
            <a:spLocks noChangeArrowheads="1"/>
          </p:cNvSpPr>
          <p:nvPr/>
        </p:nvSpPr>
        <p:spPr bwMode="auto">
          <a:xfrm>
            <a:off x="4748213" y="3429000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0" hangingPunct="1"/>
            <a:endParaRPr kumimoji="0" lang="en-US" altLang="ko-KR" sz="15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3558" name="Oval 6"/>
          <p:cNvSpPr>
            <a:spLocks noChangeArrowheads="1"/>
          </p:cNvSpPr>
          <p:nvPr/>
        </p:nvSpPr>
        <p:spPr bwMode="auto">
          <a:xfrm>
            <a:off x="2290763" y="3429000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0" hangingPunct="1"/>
            <a:endParaRPr kumimoji="0" lang="en-US" altLang="ko-KR" sz="15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3559" name="Oval 7"/>
          <p:cNvSpPr>
            <a:spLocks noChangeArrowheads="1"/>
          </p:cNvSpPr>
          <p:nvPr/>
        </p:nvSpPr>
        <p:spPr bwMode="auto">
          <a:xfrm>
            <a:off x="2817019" y="3886200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0" hangingPunct="1"/>
            <a:endParaRPr kumimoji="0" lang="en-US" altLang="ko-KR" sz="15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cxnSp>
        <p:nvCxnSpPr>
          <p:cNvPr id="23560" name="AutoShape 8"/>
          <p:cNvCxnSpPr>
            <a:cxnSpLocks noChangeShapeType="1"/>
            <a:stCxn id="23556" idx="3"/>
            <a:endCxn id="23558" idx="7"/>
          </p:cNvCxnSpPr>
          <p:nvPr/>
        </p:nvCxnSpPr>
        <p:spPr bwMode="auto">
          <a:xfrm flipH="1">
            <a:off x="2534842" y="3223023"/>
            <a:ext cx="1107281" cy="240506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61" name="AutoShape 9"/>
          <p:cNvCxnSpPr>
            <a:cxnSpLocks noChangeShapeType="1"/>
            <a:stCxn id="23557" idx="1"/>
            <a:endCxn id="23556" idx="5"/>
          </p:cNvCxnSpPr>
          <p:nvPr/>
        </p:nvCxnSpPr>
        <p:spPr bwMode="auto">
          <a:xfrm flipH="1" flipV="1">
            <a:off x="3844529" y="3223023"/>
            <a:ext cx="945356" cy="240506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62" name="AutoShape 10"/>
          <p:cNvCxnSpPr>
            <a:cxnSpLocks noChangeShapeType="1"/>
            <a:stCxn id="23564" idx="7"/>
            <a:endCxn id="23558" idx="3"/>
          </p:cNvCxnSpPr>
          <p:nvPr/>
        </p:nvCxnSpPr>
        <p:spPr bwMode="auto">
          <a:xfrm flipV="1">
            <a:off x="2009775" y="3680223"/>
            <a:ext cx="322660" cy="240506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63" name="AutoShape 11"/>
          <p:cNvCxnSpPr>
            <a:cxnSpLocks noChangeShapeType="1"/>
            <a:stCxn id="23559" idx="1"/>
            <a:endCxn id="23558" idx="5"/>
          </p:cNvCxnSpPr>
          <p:nvPr/>
        </p:nvCxnSpPr>
        <p:spPr bwMode="auto">
          <a:xfrm flipH="1" flipV="1">
            <a:off x="2534841" y="3680223"/>
            <a:ext cx="323850" cy="240506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564" name="Oval 12"/>
          <p:cNvSpPr>
            <a:spLocks noChangeArrowheads="1"/>
          </p:cNvSpPr>
          <p:nvPr/>
        </p:nvSpPr>
        <p:spPr bwMode="auto">
          <a:xfrm>
            <a:off x="1765697" y="3886200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0" hangingPunct="1"/>
            <a:endParaRPr kumimoji="0" lang="en-US" altLang="ko-KR" sz="15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3565" name="AutoShape 13"/>
          <p:cNvSpPr>
            <a:spLocks noChangeArrowheads="1"/>
          </p:cNvSpPr>
          <p:nvPr/>
        </p:nvSpPr>
        <p:spPr bwMode="auto">
          <a:xfrm>
            <a:off x="4073427" y="2619465"/>
            <a:ext cx="832841" cy="33200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0" hangingPunct="1"/>
            <a:r>
              <a:rPr kumimoji="0" lang="en-US" altLang="ko-KR" sz="1350">
                <a:latin typeface="Tahoma" panose="020B0604030504040204" pitchFamily="34" charset="0"/>
              </a:rPr>
              <a:t>(2, Sue)</a:t>
            </a:r>
          </a:p>
        </p:txBody>
      </p:sp>
      <p:sp>
        <p:nvSpPr>
          <p:cNvPr id="23566" name="AutoShape 14"/>
          <p:cNvSpPr>
            <a:spLocks noChangeArrowheads="1"/>
          </p:cNvSpPr>
          <p:nvPr/>
        </p:nvSpPr>
        <p:spPr bwMode="auto">
          <a:xfrm>
            <a:off x="5230673" y="3076665"/>
            <a:ext cx="917459" cy="33200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0" hangingPunct="1"/>
            <a:r>
              <a:rPr kumimoji="0" lang="en-US" altLang="ko-KR" sz="1350">
                <a:latin typeface="Tahoma" panose="020B0604030504040204" pitchFamily="34" charset="0"/>
              </a:rPr>
              <a:t>(6, Mark)</a:t>
            </a:r>
          </a:p>
        </p:txBody>
      </p:sp>
      <p:sp>
        <p:nvSpPr>
          <p:cNvPr id="23567" name="AutoShape 15"/>
          <p:cNvSpPr>
            <a:spLocks noChangeArrowheads="1"/>
          </p:cNvSpPr>
          <p:nvPr/>
        </p:nvSpPr>
        <p:spPr bwMode="auto">
          <a:xfrm>
            <a:off x="1294526" y="3076665"/>
            <a:ext cx="788751" cy="33200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0" hangingPunct="1"/>
            <a:r>
              <a:rPr kumimoji="0" lang="en-US" altLang="ko-KR" sz="1350">
                <a:latin typeface="Tahoma" panose="020B0604030504040204" pitchFamily="34" charset="0"/>
              </a:rPr>
              <a:t>(5, Pat)</a:t>
            </a:r>
          </a:p>
        </p:txBody>
      </p:sp>
      <p:sp>
        <p:nvSpPr>
          <p:cNvPr id="23568" name="AutoShape 16"/>
          <p:cNvSpPr>
            <a:spLocks noChangeArrowheads="1"/>
          </p:cNvSpPr>
          <p:nvPr/>
        </p:nvSpPr>
        <p:spPr bwMode="auto">
          <a:xfrm>
            <a:off x="736945" y="3533865"/>
            <a:ext cx="828779" cy="33200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0" hangingPunct="1"/>
            <a:r>
              <a:rPr kumimoji="0" lang="en-US" altLang="ko-KR" sz="1350">
                <a:latin typeface="Tahoma" panose="020B0604030504040204" pitchFamily="34" charset="0"/>
              </a:rPr>
              <a:t>(9, Jeff)</a:t>
            </a:r>
          </a:p>
        </p:txBody>
      </p:sp>
      <p:sp>
        <p:nvSpPr>
          <p:cNvPr id="23569" name="AutoShape 17"/>
          <p:cNvSpPr>
            <a:spLocks noChangeArrowheads="1"/>
          </p:cNvSpPr>
          <p:nvPr/>
        </p:nvSpPr>
        <p:spPr bwMode="auto">
          <a:xfrm>
            <a:off x="3264655" y="3533865"/>
            <a:ext cx="919240" cy="33200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0" hangingPunct="1"/>
            <a:r>
              <a:rPr kumimoji="0" lang="en-US" altLang="ko-KR" sz="1350">
                <a:latin typeface="Tahoma" panose="020B0604030504040204" pitchFamily="34" charset="0"/>
              </a:rPr>
              <a:t>(7, Anna)</a:t>
            </a:r>
          </a:p>
        </p:txBody>
      </p:sp>
      <p:sp>
        <p:nvSpPr>
          <p:cNvPr id="23570" name="Freeform 18"/>
          <p:cNvSpPr>
            <a:spLocks/>
          </p:cNvSpPr>
          <p:nvPr/>
        </p:nvSpPr>
        <p:spPr bwMode="auto">
          <a:xfrm>
            <a:off x="4900613" y="3407569"/>
            <a:ext cx="778669" cy="255985"/>
          </a:xfrm>
          <a:custGeom>
            <a:avLst/>
            <a:gdLst>
              <a:gd name="T0" fmla="*/ 0 w 654"/>
              <a:gd name="T1" fmla="*/ 2147483647 h 215"/>
              <a:gd name="T2" fmla="*/ 2147483647 w 654"/>
              <a:gd name="T3" fmla="*/ 2147483647 h 215"/>
              <a:gd name="T4" fmla="*/ 2147483647 w 654"/>
              <a:gd name="T5" fmla="*/ 0 h 215"/>
              <a:gd name="T6" fmla="*/ 0 60000 65536"/>
              <a:gd name="T7" fmla="*/ 0 60000 65536"/>
              <a:gd name="T8" fmla="*/ 0 60000 65536"/>
              <a:gd name="T9" fmla="*/ 0 w 654"/>
              <a:gd name="T10" fmla="*/ 0 h 215"/>
              <a:gd name="T11" fmla="*/ 654 w 654"/>
              <a:gd name="T12" fmla="*/ 215 h 21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54" h="215">
                <a:moveTo>
                  <a:pt x="0" y="138"/>
                </a:moveTo>
                <a:cubicBezTo>
                  <a:pt x="83" y="147"/>
                  <a:pt x="389" y="215"/>
                  <a:pt x="498" y="192"/>
                </a:cubicBezTo>
                <a:cubicBezTo>
                  <a:pt x="607" y="169"/>
                  <a:pt x="622" y="40"/>
                  <a:pt x="654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sz="1350"/>
          </a:p>
        </p:txBody>
      </p:sp>
      <p:sp>
        <p:nvSpPr>
          <p:cNvPr id="23571" name="Freeform 19"/>
          <p:cNvSpPr>
            <a:spLocks/>
          </p:cNvSpPr>
          <p:nvPr/>
        </p:nvSpPr>
        <p:spPr bwMode="auto">
          <a:xfrm flipH="1">
            <a:off x="1650207" y="3401616"/>
            <a:ext cx="778669" cy="255984"/>
          </a:xfrm>
          <a:custGeom>
            <a:avLst/>
            <a:gdLst>
              <a:gd name="T0" fmla="*/ 0 w 654"/>
              <a:gd name="T1" fmla="*/ 2147483647 h 215"/>
              <a:gd name="T2" fmla="*/ 2147483647 w 654"/>
              <a:gd name="T3" fmla="*/ 2147483647 h 215"/>
              <a:gd name="T4" fmla="*/ 2147483647 w 654"/>
              <a:gd name="T5" fmla="*/ 0 h 215"/>
              <a:gd name="T6" fmla="*/ 0 60000 65536"/>
              <a:gd name="T7" fmla="*/ 0 60000 65536"/>
              <a:gd name="T8" fmla="*/ 0 60000 65536"/>
              <a:gd name="T9" fmla="*/ 0 w 654"/>
              <a:gd name="T10" fmla="*/ 0 h 215"/>
              <a:gd name="T11" fmla="*/ 654 w 654"/>
              <a:gd name="T12" fmla="*/ 215 h 21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54" h="215">
                <a:moveTo>
                  <a:pt x="0" y="138"/>
                </a:moveTo>
                <a:cubicBezTo>
                  <a:pt x="83" y="147"/>
                  <a:pt x="389" y="215"/>
                  <a:pt x="498" y="192"/>
                </a:cubicBezTo>
                <a:cubicBezTo>
                  <a:pt x="607" y="169"/>
                  <a:pt x="622" y="40"/>
                  <a:pt x="654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sz="1350"/>
          </a:p>
        </p:txBody>
      </p:sp>
      <p:sp>
        <p:nvSpPr>
          <p:cNvPr id="23572" name="Freeform 20"/>
          <p:cNvSpPr>
            <a:spLocks/>
          </p:cNvSpPr>
          <p:nvPr/>
        </p:nvSpPr>
        <p:spPr bwMode="auto">
          <a:xfrm flipH="1">
            <a:off x="1121569" y="3858816"/>
            <a:ext cx="778669" cy="255984"/>
          </a:xfrm>
          <a:custGeom>
            <a:avLst/>
            <a:gdLst>
              <a:gd name="T0" fmla="*/ 0 w 654"/>
              <a:gd name="T1" fmla="*/ 2147483647 h 215"/>
              <a:gd name="T2" fmla="*/ 2147483647 w 654"/>
              <a:gd name="T3" fmla="*/ 2147483647 h 215"/>
              <a:gd name="T4" fmla="*/ 2147483647 w 654"/>
              <a:gd name="T5" fmla="*/ 0 h 215"/>
              <a:gd name="T6" fmla="*/ 0 60000 65536"/>
              <a:gd name="T7" fmla="*/ 0 60000 65536"/>
              <a:gd name="T8" fmla="*/ 0 60000 65536"/>
              <a:gd name="T9" fmla="*/ 0 w 654"/>
              <a:gd name="T10" fmla="*/ 0 h 215"/>
              <a:gd name="T11" fmla="*/ 654 w 654"/>
              <a:gd name="T12" fmla="*/ 215 h 21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54" h="215">
                <a:moveTo>
                  <a:pt x="0" y="138"/>
                </a:moveTo>
                <a:cubicBezTo>
                  <a:pt x="83" y="147"/>
                  <a:pt x="389" y="215"/>
                  <a:pt x="498" y="192"/>
                </a:cubicBezTo>
                <a:cubicBezTo>
                  <a:pt x="607" y="169"/>
                  <a:pt x="622" y="40"/>
                  <a:pt x="654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sz="1350"/>
          </a:p>
        </p:txBody>
      </p:sp>
      <p:sp>
        <p:nvSpPr>
          <p:cNvPr id="23573" name="Freeform 21"/>
          <p:cNvSpPr>
            <a:spLocks/>
          </p:cNvSpPr>
          <p:nvPr/>
        </p:nvSpPr>
        <p:spPr bwMode="auto">
          <a:xfrm>
            <a:off x="3750469" y="2943225"/>
            <a:ext cx="778669" cy="255985"/>
          </a:xfrm>
          <a:custGeom>
            <a:avLst/>
            <a:gdLst>
              <a:gd name="T0" fmla="*/ 0 w 654"/>
              <a:gd name="T1" fmla="*/ 2147483647 h 215"/>
              <a:gd name="T2" fmla="*/ 2147483647 w 654"/>
              <a:gd name="T3" fmla="*/ 2147483647 h 215"/>
              <a:gd name="T4" fmla="*/ 2147483647 w 654"/>
              <a:gd name="T5" fmla="*/ 0 h 215"/>
              <a:gd name="T6" fmla="*/ 0 60000 65536"/>
              <a:gd name="T7" fmla="*/ 0 60000 65536"/>
              <a:gd name="T8" fmla="*/ 0 60000 65536"/>
              <a:gd name="T9" fmla="*/ 0 w 654"/>
              <a:gd name="T10" fmla="*/ 0 h 215"/>
              <a:gd name="T11" fmla="*/ 654 w 654"/>
              <a:gd name="T12" fmla="*/ 215 h 21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54" h="215">
                <a:moveTo>
                  <a:pt x="0" y="138"/>
                </a:moveTo>
                <a:cubicBezTo>
                  <a:pt x="83" y="147"/>
                  <a:pt x="389" y="215"/>
                  <a:pt x="498" y="192"/>
                </a:cubicBezTo>
                <a:cubicBezTo>
                  <a:pt x="607" y="169"/>
                  <a:pt x="622" y="40"/>
                  <a:pt x="654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sz="1350"/>
          </a:p>
        </p:txBody>
      </p:sp>
      <p:sp>
        <p:nvSpPr>
          <p:cNvPr id="23574" name="Freeform 22"/>
          <p:cNvSpPr>
            <a:spLocks/>
          </p:cNvSpPr>
          <p:nvPr/>
        </p:nvSpPr>
        <p:spPr bwMode="auto">
          <a:xfrm>
            <a:off x="2964657" y="3864769"/>
            <a:ext cx="778669" cy="255985"/>
          </a:xfrm>
          <a:custGeom>
            <a:avLst/>
            <a:gdLst>
              <a:gd name="T0" fmla="*/ 0 w 654"/>
              <a:gd name="T1" fmla="*/ 2147483647 h 215"/>
              <a:gd name="T2" fmla="*/ 2147483647 w 654"/>
              <a:gd name="T3" fmla="*/ 2147483647 h 215"/>
              <a:gd name="T4" fmla="*/ 2147483647 w 654"/>
              <a:gd name="T5" fmla="*/ 0 h 215"/>
              <a:gd name="T6" fmla="*/ 0 60000 65536"/>
              <a:gd name="T7" fmla="*/ 0 60000 65536"/>
              <a:gd name="T8" fmla="*/ 0 60000 65536"/>
              <a:gd name="T9" fmla="*/ 0 w 654"/>
              <a:gd name="T10" fmla="*/ 0 h 215"/>
              <a:gd name="T11" fmla="*/ 654 w 654"/>
              <a:gd name="T12" fmla="*/ 215 h 21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54" h="215">
                <a:moveTo>
                  <a:pt x="0" y="138"/>
                </a:moveTo>
                <a:cubicBezTo>
                  <a:pt x="83" y="147"/>
                  <a:pt x="389" y="215"/>
                  <a:pt x="498" y="192"/>
                </a:cubicBezTo>
                <a:cubicBezTo>
                  <a:pt x="607" y="169"/>
                  <a:pt x="622" y="40"/>
                  <a:pt x="654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sz="135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57361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ko-KR"/>
              <a:t>Insertion into a Heap (§ 7.3.3)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342900" y="895351"/>
            <a:ext cx="2969418" cy="3699273"/>
          </a:xfrm>
        </p:spPr>
        <p:txBody>
          <a:bodyPr/>
          <a:lstStyle/>
          <a:p>
            <a:pPr eaLnBrk="1" hangingPunct="1"/>
            <a:r>
              <a:rPr lang="en-US" altLang="ko-KR" dirty="0"/>
              <a:t>Method </a:t>
            </a:r>
            <a:r>
              <a:rPr lang="en-US" altLang="ko-KR" dirty="0" err="1"/>
              <a:t>insertItem</a:t>
            </a:r>
            <a:r>
              <a:rPr lang="en-US" altLang="ko-KR" dirty="0"/>
              <a:t> of the priority queue ADT corresponds to the insertion of a key </a:t>
            </a:r>
            <a:r>
              <a:rPr lang="en-US" altLang="ko-KR" b="1" i="1" dirty="0"/>
              <a:t>k</a:t>
            </a:r>
            <a:r>
              <a:rPr lang="en-US" altLang="ko-KR" dirty="0"/>
              <a:t> to the heap</a:t>
            </a:r>
          </a:p>
          <a:p>
            <a:pPr eaLnBrk="1" hangingPunct="1"/>
            <a:r>
              <a:rPr lang="en-US" altLang="ko-KR" dirty="0"/>
              <a:t>The insertion algorithm consists of three steps</a:t>
            </a:r>
          </a:p>
          <a:p>
            <a:pPr lvl="1" eaLnBrk="1" hangingPunct="1"/>
            <a:r>
              <a:rPr lang="en-US" altLang="ko-KR" dirty="0"/>
              <a:t>Find the insertion node </a:t>
            </a:r>
            <a:r>
              <a:rPr lang="en-US" altLang="ko-KR" b="1" i="1" dirty="0"/>
              <a:t>z</a:t>
            </a:r>
            <a:r>
              <a:rPr lang="en-US" altLang="ko-KR" dirty="0"/>
              <a:t> (the new last node)</a:t>
            </a:r>
          </a:p>
          <a:p>
            <a:pPr lvl="1" eaLnBrk="1" hangingPunct="1"/>
            <a:r>
              <a:rPr lang="en-US" altLang="ko-KR" dirty="0"/>
              <a:t>Store </a:t>
            </a:r>
            <a:r>
              <a:rPr lang="en-US" altLang="ko-KR" b="1" i="1" dirty="0"/>
              <a:t>k</a:t>
            </a:r>
            <a:r>
              <a:rPr lang="en-US" altLang="ko-KR" dirty="0"/>
              <a:t> at </a:t>
            </a:r>
            <a:r>
              <a:rPr lang="en-US" altLang="ko-KR" b="1" i="1" dirty="0"/>
              <a:t>z</a:t>
            </a:r>
            <a:endParaRPr lang="en-US" altLang="ko-KR" dirty="0"/>
          </a:p>
          <a:p>
            <a:pPr lvl="1" eaLnBrk="1" hangingPunct="1"/>
            <a:r>
              <a:rPr lang="en-US" altLang="ko-KR" dirty="0"/>
              <a:t>Restore the heap-order property (discussed next)</a:t>
            </a:r>
          </a:p>
        </p:txBody>
      </p:sp>
      <p:sp>
        <p:nvSpPr>
          <p:cNvPr id="24580" name="Oval 4"/>
          <p:cNvSpPr>
            <a:spLocks noChangeArrowheads="1"/>
          </p:cNvSpPr>
          <p:nvPr/>
        </p:nvSpPr>
        <p:spPr bwMode="auto">
          <a:xfrm>
            <a:off x="4942285" y="1314450"/>
            <a:ext cx="240506" cy="239316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0" hangingPunct="1"/>
            <a:r>
              <a:rPr kumimoji="0" lang="en-US" altLang="ko-KR" sz="135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</a:p>
        </p:txBody>
      </p:sp>
      <p:sp>
        <p:nvSpPr>
          <p:cNvPr id="24581" name="Oval 5"/>
          <p:cNvSpPr>
            <a:spLocks noChangeArrowheads="1"/>
          </p:cNvSpPr>
          <p:nvPr/>
        </p:nvSpPr>
        <p:spPr bwMode="auto">
          <a:xfrm>
            <a:off x="5550694" y="1697832"/>
            <a:ext cx="239316" cy="240506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0" hangingPunct="1"/>
            <a:r>
              <a:rPr kumimoji="0" lang="en-US" altLang="ko-KR" sz="1350">
                <a:latin typeface="Times New Roman" panose="02020603050405020304" pitchFamily="18" charset="0"/>
                <a:sym typeface="Symbol" panose="05050102010706020507" pitchFamily="18" charset="2"/>
              </a:rPr>
              <a:t>6</a:t>
            </a:r>
          </a:p>
        </p:txBody>
      </p:sp>
      <p:sp>
        <p:nvSpPr>
          <p:cNvPr id="24582" name="Oval 6"/>
          <p:cNvSpPr>
            <a:spLocks noChangeArrowheads="1"/>
          </p:cNvSpPr>
          <p:nvPr/>
        </p:nvSpPr>
        <p:spPr bwMode="auto">
          <a:xfrm>
            <a:off x="4227910" y="1697832"/>
            <a:ext cx="239315" cy="240506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0" hangingPunct="1"/>
            <a:r>
              <a:rPr kumimoji="0" lang="en-US" altLang="ko-KR" sz="1350">
                <a:latin typeface="Times New Roman" panose="02020603050405020304" pitchFamily="18" charset="0"/>
                <a:sym typeface="Symbol" panose="05050102010706020507" pitchFamily="18" charset="2"/>
              </a:rPr>
              <a:t>5</a:t>
            </a:r>
          </a:p>
        </p:txBody>
      </p:sp>
      <p:sp>
        <p:nvSpPr>
          <p:cNvPr id="24583" name="Oval 7"/>
          <p:cNvSpPr>
            <a:spLocks noChangeArrowheads="1"/>
          </p:cNvSpPr>
          <p:nvPr/>
        </p:nvSpPr>
        <p:spPr bwMode="auto">
          <a:xfrm>
            <a:off x="4668442" y="2081213"/>
            <a:ext cx="240506" cy="240506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0" hangingPunct="1"/>
            <a:r>
              <a:rPr kumimoji="0" lang="en-US" altLang="ko-KR" sz="1350">
                <a:latin typeface="Times New Roman" panose="02020603050405020304" pitchFamily="18" charset="0"/>
                <a:sym typeface="Symbol" panose="05050102010706020507" pitchFamily="18" charset="2"/>
              </a:rPr>
              <a:t>7</a:t>
            </a:r>
          </a:p>
        </p:txBody>
      </p:sp>
      <p:sp>
        <p:nvSpPr>
          <p:cNvPr id="24584" name="Rectangle 8"/>
          <p:cNvSpPr>
            <a:spLocks noChangeAspect="1" noChangeArrowheads="1"/>
          </p:cNvSpPr>
          <p:nvPr/>
        </p:nvSpPr>
        <p:spPr bwMode="auto">
          <a:xfrm>
            <a:off x="5363767" y="2081213"/>
            <a:ext cx="172640" cy="173831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0" hangingPunct="1"/>
            <a:endParaRPr kumimoji="0" lang="en-US" altLang="ko-KR" sz="1350">
              <a:latin typeface="Tahoma" panose="020B0604030504040204" pitchFamily="34" charset="0"/>
            </a:endParaRPr>
          </a:p>
        </p:txBody>
      </p:sp>
      <p:cxnSp>
        <p:nvCxnSpPr>
          <p:cNvPr id="24585" name="AutoShape 9"/>
          <p:cNvCxnSpPr>
            <a:cxnSpLocks noChangeShapeType="1"/>
            <a:stCxn id="24580" idx="3"/>
            <a:endCxn id="24582" idx="7"/>
          </p:cNvCxnSpPr>
          <p:nvPr/>
        </p:nvCxnSpPr>
        <p:spPr bwMode="auto">
          <a:xfrm flipH="1">
            <a:off x="4432698" y="1525192"/>
            <a:ext cx="545306" cy="202406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86" name="AutoShape 10"/>
          <p:cNvCxnSpPr>
            <a:cxnSpLocks noChangeShapeType="1"/>
            <a:stCxn id="24581" idx="1"/>
            <a:endCxn id="24580" idx="5"/>
          </p:cNvCxnSpPr>
          <p:nvPr/>
        </p:nvCxnSpPr>
        <p:spPr bwMode="auto">
          <a:xfrm flipH="1" flipV="1">
            <a:off x="5147072" y="1525192"/>
            <a:ext cx="438150" cy="202406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87" name="AutoShape 11"/>
          <p:cNvCxnSpPr>
            <a:cxnSpLocks noChangeShapeType="1"/>
            <a:stCxn id="24584" idx="0"/>
            <a:endCxn id="24581" idx="3"/>
          </p:cNvCxnSpPr>
          <p:nvPr/>
        </p:nvCxnSpPr>
        <p:spPr bwMode="auto">
          <a:xfrm flipV="1">
            <a:off x="5450681" y="1908572"/>
            <a:ext cx="134541" cy="1666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88" name="AutoShape 12"/>
          <p:cNvCxnSpPr>
            <a:cxnSpLocks noChangeShapeType="1"/>
            <a:stCxn id="24590" idx="7"/>
            <a:endCxn id="24582" idx="3"/>
          </p:cNvCxnSpPr>
          <p:nvPr/>
        </p:nvCxnSpPr>
        <p:spPr bwMode="auto">
          <a:xfrm flipV="1">
            <a:off x="3992166" y="1908573"/>
            <a:ext cx="270272" cy="202406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89" name="AutoShape 13"/>
          <p:cNvCxnSpPr>
            <a:cxnSpLocks noChangeShapeType="1"/>
            <a:stCxn id="24583" idx="1"/>
            <a:endCxn id="24582" idx="5"/>
          </p:cNvCxnSpPr>
          <p:nvPr/>
        </p:nvCxnSpPr>
        <p:spPr bwMode="auto">
          <a:xfrm flipH="1" flipV="1">
            <a:off x="4432697" y="1908573"/>
            <a:ext cx="271463" cy="202406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590" name="Oval 14"/>
          <p:cNvSpPr>
            <a:spLocks noChangeArrowheads="1"/>
          </p:cNvSpPr>
          <p:nvPr/>
        </p:nvSpPr>
        <p:spPr bwMode="auto">
          <a:xfrm>
            <a:off x="3787379" y="2081213"/>
            <a:ext cx="239315" cy="240506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0" hangingPunct="1"/>
            <a:r>
              <a:rPr kumimoji="0" lang="en-US" altLang="ko-KR" sz="1350">
                <a:latin typeface="Times New Roman" panose="02020603050405020304" pitchFamily="18" charset="0"/>
                <a:sym typeface="Symbol" panose="05050102010706020507" pitchFamily="18" charset="2"/>
              </a:rPr>
              <a:t>9</a:t>
            </a:r>
          </a:p>
        </p:txBody>
      </p:sp>
      <p:sp>
        <p:nvSpPr>
          <p:cNvPr id="24591" name="Freeform 15"/>
          <p:cNvSpPr>
            <a:spLocks/>
          </p:cNvSpPr>
          <p:nvPr/>
        </p:nvSpPr>
        <p:spPr bwMode="auto">
          <a:xfrm>
            <a:off x="5457826" y="2286000"/>
            <a:ext cx="450056" cy="342900"/>
          </a:xfrm>
          <a:custGeom>
            <a:avLst/>
            <a:gdLst>
              <a:gd name="T0" fmla="*/ 2147483647 w 378"/>
              <a:gd name="T1" fmla="*/ 2147483647 h 288"/>
              <a:gd name="T2" fmla="*/ 2147483647 w 378"/>
              <a:gd name="T3" fmla="*/ 2147483647 h 288"/>
              <a:gd name="T4" fmla="*/ 2147483647 w 378"/>
              <a:gd name="T5" fmla="*/ 2147483647 h 288"/>
              <a:gd name="T6" fmla="*/ 0 w 378"/>
              <a:gd name="T7" fmla="*/ 0 h 288"/>
              <a:gd name="T8" fmla="*/ 0 60000 65536"/>
              <a:gd name="T9" fmla="*/ 0 60000 65536"/>
              <a:gd name="T10" fmla="*/ 0 60000 65536"/>
              <a:gd name="T11" fmla="*/ 0 60000 65536"/>
              <a:gd name="T12" fmla="*/ 0 w 378"/>
              <a:gd name="T13" fmla="*/ 0 h 288"/>
              <a:gd name="T14" fmla="*/ 378 w 378"/>
              <a:gd name="T15" fmla="*/ 288 h 2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78" h="288">
                <a:moveTo>
                  <a:pt x="378" y="288"/>
                </a:moveTo>
                <a:cubicBezTo>
                  <a:pt x="366" y="272"/>
                  <a:pt x="353" y="209"/>
                  <a:pt x="306" y="192"/>
                </a:cubicBezTo>
                <a:cubicBezTo>
                  <a:pt x="259" y="175"/>
                  <a:pt x="147" y="218"/>
                  <a:pt x="96" y="186"/>
                </a:cubicBezTo>
                <a:cubicBezTo>
                  <a:pt x="45" y="154"/>
                  <a:pt x="20" y="39"/>
                  <a:pt x="0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sz="1350"/>
          </a:p>
        </p:txBody>
      </p:sp>
      <p:sp>
        <p:nvSpPr>
          <p:cNvPr id="24592" name="Text Box 16"/>
          <p:cNvSpPr txBox="1">
            <a:spLocks noChangeArrowheads="1"/>
          </p:cNvSpPr>
          <p:nvPr/>
        </p:nvSpPr>
        <p:spPr bwMode="auto">
          <a:xfrm>
            <a:off x="5210438" y="2571750"/>
            <a:ext cx="1390125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0" hangingPunct="1"/>
            <a:r>
              <a:rPr kumimoji="0" lang="en-US" altLang="ko-KR" sz="1500">
                <a:latin typeface="Tahoma" panose="020B0604030504040204" pitchFamily="34" charset="0"/>
              </a:rPr>
              <a:t>insertion node</a:t>
            </a:r>
          </a:p>
        </p:txBody>
      </p:sp>
      <p:sp>
        <p:nvSpPr>
          <p:cNvPr id="24593" name="Oval 17"/>
          <p:cNvSpPr>
            <a:spLocks noChangeArrowheads="1"/>
          </p:cNvSpPr>
          <p:nvPr/>
        </p:nvSpPr>
        <p:spPr bwMode="auto">
          <a:xfrm>
            <a:off x="4942285" y="2971800"/>
            <a:ext cx="240506" cy="239316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0" hangingPunct="1"/>
            <a:r>
              <a:rPr kumimoji="0" lang="en-US" altLang="ko-KR" sz="135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</a:p>
        </p:txBody>
      </p:sp>
      <p:sp>
        <p:nvSpPr>
          <p:cNvPr id="24594" name="Oval 18"/>
          <p:cNvSpPr>
            <a:spLocks noChangeArrowheads="1"/>
          </p:cNvSpPr>
          <p:nvPr/>
        </p:nvSpPr>
        <p:spPr bwMode="auto">
          <a:xfrm>
            <a:off x="6000750" y="3355182"/>
            <a:ext cx="239316" cy="240506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0" hangingPunct="1"/>
            <a:r>
              <a:rPr kumimoji="0" lang="en-US" altLang="ko-KR" sz="1350">
                <a:latin typeface="Times New Roman" panose="02020603050405020304" pitchFamily="18" charset="0"/>
                <a:sym typeface="Symbol" panose="05050102010706020507" pitchFamily="18" charset="2"/>
              </a:rPr>
              <a:t>6</a:t>
            </a:r>
          </a:p>
        </p:txBody>
      </p:sp>
      <p:sp>
        <p:nvSpPr>
          <p:cNvPr id="24595" name="Oval 19"/>
          <p:cNvSpPr>
            <a:spLocks noChangeArrowheads="1"/>
          </p:cNvSpPr>
          <p:nvPr/>
        </p:nvSpPr>
        <p:spPr bwMode="auto">
          <a:xfrm>
            <a:off x="4227910" y="3355182"/>
            <a:ext cx="239315" cy="240506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0" hangingPunct="1"/>
            <a:r>
              <a:rPr kumimoji="0" lang="en-US" altLang="ko-KR" sz="1350">
                <a:latin typeface="Times New Roman" panose="02020603050405020304" pitchFamily="18" charset="0"/>
                <a:sym typeface="Symbol" panose="05050102010706020507" pitchFamily="18" charset="2"/>
              </a:rPr>
              <a:t>5</a:t>
            </a:r>
          </a:p>
        </p:txBody>
      </p:sp>
      <p:sp>
        <p:nvSpPr>
          <p:cNvPr id="24596" name="Oval 20"/>
          <p:cNvSpPr>
            <a:spLocks noChangeArrowheads="1"/>
          </p:cNvSpPr>
          <p:nvPr/>
        </p:nvSpPr>
        <p:spPr bwMode="auto">
          <a:xfrm>
            <a:off x="4668442" y="3726657"/>
            <a:ext cx="240506" cy="240506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0" hangingPunct="1"/>
            <a:r>
              <a:rPr kumimoji="0" lang="en-US" altLang="ko-KR" sz="1350">
                <a:latin typeface="Times New Roman" panose="02020603050405020304" pitchFamily="18" charset="0"/>
                <a:sym typeface="Symbol" panose="05050102010706020507" pitchFamily="18" charset="2"/>
              </a:rPr>
              <a:t>7</a:t>
            </a:r>
          </a:p>
        </p:txBody>
      </p:sp>
      <p:cxnSp>
        <p:nvCxnSpPr>
          <p:cNvPr id="24597" name="AutoShape 21"/>
          <p:cNvCxnSpPr>
            <a:cxnSpLocks noChangeShapeType="1"/>
            <a:stCxn id="24593" idx="3"/>
            <a:endCxn id="24595" idx="7"/>
          </p:cNvCxnSpPr>
          <p:nvPr/>
        </p:nvCxnSpPr>
        <p:spPr bwMode="auto">
          <a:xfrm flipH="1">
            <a:off x="4432698" y="3182542"/>
            <a:ext cx="545306" cy="202406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98" name="AutoShape 22"/>
          <p:cNvCxnSpPr>
            <a:cxnSpLocks noChangeShapeType="1"/>
            <a:stCxn id="24594" idx="1"/>
            <a:endCxn id="24593" idx="5"/>
          </p:cNvCxnSpPr>
          <p:nvPr/>
        </p:nvCxnSpPr>
        <p:spPr bwMode="auto">
          <a:xfrm flipH="1" flipV="1">
            <a:off x="5147073" y="3183731"/>
            <a:ext cx="888206" cy="2000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99" name="AutoShape 23"/>
          <p:cNvCxnSpPr>
            <a:cxnSpLocks noChangeShapeType="1"/>
            <a:stCxn id="24603" idx="7"/>
            <a:endCxn id="24594" idx="3"/>
          </p:cNvCxnSpPr>
          <p:nvPr/>
        </p:nvCxnSpPr>
        <p:spPr bwMode="auto">
          <a:xfrm flipV="1">
            <a:off x="5835254" y="3567113"/>
            <a:ext cx="200025" cy="1809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600" name="AutoShape 24"/>
          <p:cNvCxnSpPr>
            <a:cxnSpLocks noChangeShapeType="1"/>
            <a:stCxn id="24602" idx="7"/>
            <a:endCxn id="24595" idx="3"/>
          </p:cNvCxnSpPr>
          <p:nvPr/>
        </p:nvCxnSpPr>
        <p:spPr bwMode="auto">
          <a:xfrm flipV="1">
            <a:off x="3992166" y="3567113"/>
            <a:ext cx="270272" cy="18811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601" name="AutoShape 25"/>
          <p:cNvCxnSpPr>
            <a:cxnSpLocks noChangeShapeType="1"/>
            <a:stCxn id="24596" idx="1"/>
            <a:endCxn id="24595" idx="5"/>
          </p:cNvCxnSpPr>
          <p:nvPr/>
        </p:nvCxnSpPr>
        <p:spPr bwMode="auto">
          <a:xfrm flipH="1" flipV="1">
            <a:off x="4432697" y="3567113"/>
            <a:ext cx="271463" cy="18811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602" name="Oval 26"/>
          <p:cNvSpPr>
            <a:spLocks noChangeArrowheads="1"/>
          </p:cNvSpPr>
          <p:nvPr/>
        </p:nvSpPr>
        <p:spPr bwMode="auto">
          <a:xfrm>
            <a:off x="3787379" y="3726657"/>
            <a:ext cx="239315" cy="240506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0" hangingPunct="1"/>
            <a:r>
              <a:rPr kumimoji="0" lang="en-US" altLang="ko-KR" sz="1350">
                <a:latin typeface="Times New Roman" panose="02020603050405020304" pitchFamily="18" charset="0"/>
                <a:sym typeface="Symbol" panose="05050102010706020507" pitchFamily="18" charset="2"/>
              </a:rPr>
              <a:t>9</a:t>
            </a:r>
          </a:p>
        </p:txBody>
      </p:sp>
      <p:sp>
        <p:nvSpPr>
          <p:cNvPr id="24603" name="Oval 27"/>
          <p:cNvSpPr>
            <a:spLocks noChangeArrowheads="1"/>
          </p:cNvSpPr>
          <p:nvPr/>
        </p:nvSpPr>
        <p:spPr bwMode="auto">
          <a:xfrm>
            <a:off x="5630467" y="3726657"/>
            <a:ext cx="240506" cy="240506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0" hangingPunct="1"/>
            <a:r>
              <a:rPr kumimoji="0" lang="en-US" altLang="ko-KR" sz="135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</a:p>
        </p:txBody>
      </p:sp>
      <p:sp>
        <p:nvSpPr>
          <p:cNvPr id="24604" name="Text Box 28"/>
          <p:cNvSpPr txBox="1">
            <a:spLocks noChangeArrowheads="1"/>
          </p:cNvSpPr>
          <p:nvPr/>
        </p:nvSpPr>
        <p:spPr bwMode="auto">
          <a:xfrm>
            <a:off x="5178329" y="1745456"/>
            <a:ext cx="27443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0" hangingPunct="1"/>
            <a:r>
              <a:rPr kumimoji="0" lang="en-US" altLang="ko-KR" sz="1800" b="1" i="1">
                <a:latin typeface="Times New Roman" panose="02020603050405020304" pitchFamily="18" charset="0"/>
              </a:rPr>
              <a:t>z</a:t>
            </a:r>
          </a:p>
        </p:txBody>
      </p:sp>
      <p:sp>
        <p:nvSpPr>
          <p:cNvPr id="24605" name="Text Box 29"/>
          <p:cNvSpPr txBox="1">
            <a:spLocks noChangeArrowheads="1"/>
          </p:cNvSpPr>
          <p:nvPr/>
        </p:nvSpPr>
        <p:spPr bwMode="auto">
          <a:xfrm>
            <a:off x="5406929" y="3543300"/>
            <a:ext cx="27443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0" hangingPunct="1"/>
            <a:r>
              <a:rPr kumimoji="0" lang="en-US" altLang="ko-KR" sz="1800" b="1" i="1">
                <a:latin typeface="Times New Roman" panose="02020603050405020304" pitchFamily="18" charset="0"/>
              </a:rPr>
              <a:t>z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365120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Upheap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ko-KR" sz="1050"/>
              <a:t>After the insertion of a new key </a:t>
            </a:r>
            <a:r>
              <a:rPr lang="en-US" altLang="ko-KR" sz="1050" b="1" i="1"/>
              <a:t>k</a:t>
            </a:r>
            <a:r>
              <a:rPr lang="en-US" altLang="ko-KR" sz="1050"/>
              <a:t>, the heap-order property may be violated</a:t>
            </a:r>
          </a:p>
          <a:p>
            <a:pPr eaLnBrk="1" hangingPunct="1"/>
            <a:r>
              <a:rPr lang="en-US" altLang="ko-KR" sz="1050"/>
              <a:t>Algorithm upheap restores the heap-order property by swapping </a:t>
            </a:r>
            <a:r>
              <a:rPr lang="en-US" altLang="ko-KR" sz="1050" b="1" i="1"/>
              <a:t>k</a:t>
            </a:r>
            <a:r>
              <a:rPr lang="en-US" altLang="ko-KR" sz="1050"/>
              <a:t> along an upward path from the insertion node</a:t>
            </a:r>
          </a:p>
          <a:p>
            <a:pPr eaLnBrk="1" hangingPunct="1"/>
            <a:r>
              <a:rPr lang="en-US" altLang="ko-KR" sz="1050"/>
              <a:t>Upheap terminates when the key </a:t>
            </a:r>
            <a:r>
              <a:rPr lang="en-US" altLang="ko-KR" sz="1050" b="1" i="1"/>
              <a:t>k</a:t>
            </a:r>
            <a:r>
              <a:rPr lang="en-US" altLang="ko-KR" sz="1050"/>
              <a:t> reaches the root or a node whose parent has a key smaller than or equal to </a:t>
            </a:r>
            <a:r>
              <a:rPr lang="en-US" altLang="ko-KR" sz="1050" b="1" i="1"/>
              <a:t>k</a:t>
            </a:r>
            <a:r>
              <a:rPr lang="en-US" altLang="ko-KR" sz="1050"/>
              <a:t> </a:t>
            </a:r>
          </a:p>
          <a:p>
            <a:pPr eaLnBrk="1" hangingPunct="1"/>
            <a:r>
              <a:rPr lang="en-US" altLang="ko-KR" sz="1050"/>
              <a:t>Since a heap has height </a:t>
            </a:r>
            <a:r>
              <a:rPr lang="en-US" altLang="ko-KR" sz="1050" b="1" i="1"/>
              <a:t>O</a:t>
            </a:r>
            <a:r>
              <a:rPr lang="en-US" altLang="ko-KR" sz="1050"/>
              <a:t>(log </a:t>
            </a:r>
            <a:r>
              <a:rPr lang="en-US" altLang="ko-KR" sz="1050" b="1" i="1"/>
              <a:t>n</a:t>
            </a:r>
            <a:r>
              <a:rPr lang="en-US" altLang="ko-KR" sz="1050"/>
              <a:t>), upheap runs in </a:t>
            </a:r>
            <a:r>
              <a:rPr lang="en-US" altLang="ko-KR" sz="1050" b="1" i="1"/>
              <a:t>O</a:t>
            </a:r>
            <a:r>
              <a:rPr lang="en-US" altLang="ko-KR" sz="1050"/>
              <a:t>(log </a:t>
            </a:r>
            <a:r>
              <a:rPr lang="en-US" altLang="ko-KR" sz="1050" b="1" i="1"/>
              <a:t>n</a:t>
            </a:r>
            <a:r>
              <a:rPr lang="en-US" altLang="ko-KR" sz="1050"/>
              <a:t>) time</a:t>
            </a:r>
          </a:p>
        </p:txBody>
      </p:sp>
      <p:sp>
        <p:nvSpPr>
          <p:cNvPr id="25604" name="Oval 4"/>
          <p:cNvSpPr>
            <a:spLocks noChangeArrowheads="1"/>
          </p:cNvSpPr>
          <p:nvPr/>
        </p:nvSpPr>
        <p:spPr bwMode="auto">
          <a:xfrm>
            <a:off x="1881188" y="3269456"/>
            <a:ext cx="240506" cy="239316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0" hangingPunct="1"/>
            <a:r>
              <a:rPr kumimoji="0" lang="en-US" altLang="ko-KR" sz="135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</a:p>
        </p:txBody>
      </p:sp>
      <p:sp>
        <p:nvSpPr>
          <p:cNvPr id="25605" name="Oval 5"/>
          <p:cNvSpPr>
            <a:spLocks noChangeArrowheads="1"/>
          </p:cNvSpPr>
          <p:nvPr/>
        </p:nvSpPr>
        <p:spPr bwMode="auto">
          <a:xfrm>
            <a:off x="2939654" y="3652838"/>
            <a:ext cx="239315" cy="240506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0" hangingPunct="1"/>
            <a:r>
              <a:rPr kumimoji="0" lang="en-US" altLang="ko-KR" sz="135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</a:p>
        </p:txBody>
      </p:sp>
      <p:sp>
        <p:nvSpPr>
          <p:cNvPr id="25606" name="Oval 6"/>
          <p:cNvSpPr>
            <a:spLocks noChangeArrowheads="1"/>
          </p:cNvSpPr>
          <p:nvPr/>
        </p:nvSpPr>
        <p:spPr bwMode="auto">
          <a:xfrm>
            <a:off x="1166813" y="3652838"/>
            <a:ext cx="239316" cy="240506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0" hangingPunct="1"/>
            <a:r>
              <a:rPr kumimoji="0" lang="en-US" altLang="ko-KR" sz="1350">
                <a:latin typeface="Times New Roman" panose="02020603050405020304" pitchFamily="18" charset="0"/>
                <a:sym typeface="Symbol" panose="05050102010706020507" pitchFamily="18" charset="2"/>
              </a:rPr>
              <a:t>5</a:t>
            </a:r>
          </a:p>
        </p:txBody>
      </p:sp>
      <p:sp>
        <p:nvSpPr>
          <p:cNvPr id="25607" name="Oval 7"/>
          <p:cNvSpPr>
            <a:spLocks noChangeArrowheads="1"/>
          </p:cNvSpPr>
          <p:nvPr/>
        </p:nvSpPr>
        <p:spPr bwMode="auto">
          <a:xfrm>
            <a:off x="1607344" y="4024313"/>
            <a:ext cx="240506" cy="240506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0" hangingPunct="1"/>
            <a:r>
              <a:rPr kumimoji="0" lang="en-US" altLang="ko-KR" sz="1350">
                <a:latin typeface="Times New Roman" panose="02020603050405020304" pitchFamily="18" charset="0"/>
                <a:sym typeface="Symbol" panose="05050102010706020507" pitchFamily="18" charset="2"/>
              </a:rPr>
              <a:t>7</a:t>
            </a:r>
          </a:p>
        </p:txBody>
      </p:sp>
      <p:cxnSp>
        <p:nvCxnSpPr>
          <p:cNvPr id="25608" name="AutoShape 8"/>
          <p:cNvCxnSpPr>
            <a:cxnSpLocks noChangeShapeType="1"/>
            <a:stCxn id="25604" idx="3"/>
            <a:endCxn id="25606" idx="7"/>
          </p:cNvCxnSpPr>
          <p:nvPr/>
        </p:nvCxnSpPr>
        <p:spPr bwMode="auto">
          <a:xfrm flipH="1">
            <a:off x="1371601" y="3480198"/>
            <a:ext cx="545306" cy="202406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09" name="AutoShape 9"/>
          <p:cNvCxnSpPr>
            <a:cxnSpLocks noChangeShapeType="1"/>
            <a:stCxn id="25605" idx="1"/>
            <a:endCxn id="25604" idx="5"/>
          </p:cNvCxnSpPr>
          <p:nvPr/>
        </p:nvCxnSpPr>
        <p:spPr bwMode="auto">
          <a:xfrm flipH="1" flipV="1">
            <a:off x="2085976" y="3481388"/>
            <a:ext cx="888206" cy="19288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10" name="AutoShape 10"/>
          <p:cNvCxnSpPr>
            <a:cxnSpLocks noChangeShapeType="1"/>
            <a:stCxn id="25614" idx="7"/>
            <a:endCxn id="25605" idx="3"/>
          </p:cNvCxnSpPr>
          <p:nvPr/>
        </p:nvCxnSpPr>
        <p:spPr bwMode="auto">
          <a:xfrm flipV="1">
            <a:off x="2774156" y="3871913"/>
            <a:ext cx="200025" cy="173831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11" name="AutoShape 11"/>
          <p:cNvCxnSpPr>
            <a:cxnSpLocks noChangeShapeType="1"/>
            <a:stCxn id="25613" idx="7"/>
            <a:endCxn id="25606" idx="3"/>
          </p:cNvCxnSpPr>
          <p:nvPr/>
        </p:nvCxnSpPr>
        <p:spPr bwMode="auto">
          <a:xfrm flipV="1">
            <a:off x="931069" y="3864769"/>
            <a:ext cx="270272" cy="18811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12" name="AutoShape 12"/>
          <p:cNvCxnSpPr>
            <a:cxnSpLocks noChangeShapeType="1"/>
            <a:stCxn id="25607" idx="1"/>
            <a:endCxn id="25606" idx="5"/>
          </p:cNvCxnSpPr>
          <p:nvPr/>
        </p:nvCxnSpPr>
        <p:spPr bwMode="auto">
          <a:xfrm flipH="1" flipV="1">
            <a:off x="1371600" y="3864769"/>
            <a:ext cx="271463" cy="18811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613" name="Oval 13"/>
          <p:cNvSpPr>
            <a:spLocks noChangeArrowheads="1"/>
          </p:cNvSpPr>
          <p:nvPr/>
        </p:nvSpPr>
        <p:spPr bwMode="auto">
          <a:xfrm>
            <a:off x="726281" y="4024313"/>
            <a:ext cx="239316" cy="240506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0" hangingPunct="1"/>
            <a:r>
              <a:rPr kumimoji="0" lang="en-US" altLang="ko-KR" sz="1350">
                <a:latin typeface="Times New Roman" panose="02020603050405020304" pitchFamily="18" charset="0"/>
                <a:sym typeface="Symbol" panose="05050102010706020507" pitchFamily="18" charset="2"/>
              </a:rPr>
              <a:t>9</a:t>
            </a:r>
          </a:p>
        </p:txBody>
      </p:sp>
      <p:sp>
        <p:nvSpPr>
          <p:cNvPr id="25614" name="Oval 14"/>
          <p:cNvSpPr>
            <a:spLocks noChangeArrowheads="1"/>
          </p:cNvSpPr>
          <p:nvPr/>
        </p:nvSpPr>
        <p:spPr bwMode="auto">
          <a:xfrm>
            <a:off x="2569369" y="4024313"/>
            <a:ext cx="240506" cy="240506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0" hangingPunct="1"/>
            <a:r>
              <a:rPr kumimoji="0" lang="en-US" altLang="ko-KR" sz="1350">
                <a:latin typeface="Times New Roman" panose="02020603050405020304" pitchFamily="18" charset="0"/>
                <a:sym typeface="Symbol" panose="05050102010706020507" pitchFamily="18" charset="2"/>
              </a:rPr>
              <a:t>6</a:t>
            </a:r>
          </a:p>
        </p:txBody>
      </p:sp>
      <p:sp>
        <p:nvSpPr>
          <p:cNvPr id="25615" name="Text Box 15"/>
          <p:cNvSpPr txBox="1">
            <a:spLocks noChangeArrowheads="1"/>
          </p:cNvSpPr>
          <p:nvPr/>
        </p:nvSpPr>
        <p:spPr bwMode="auto">
          <a:xfrm>
            <a:off x="2345831" y="3840956"/>
            <a:ext cx="27443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0" hangingPunct="1"/>
            <a:r>
              <a:rPr kumimoji="0" lang="en-US" altLang="ko-KR" sz="1800" b="1" i="1">
                <a:latin typeface="Times New Roman" panose="02020603050405020304" pitchFamily="18" charset="0"/>
              </a:rPr>
              <a:t>z</a:t>
            </a:r>
          </a:p>
        </p:txBody>
      </p:sp>
      <p:sp>
        <p:nvSpPr>
          <p:cNvPr id="25616" name="Oval 16"/>
          <p:cNvSpPr>
            <a:spLocks noChangeArrowheads="1"/>
          </p:cNvSpPr>
          <p:nvPr/>
        </p:nvSpPr>
        <p:spPr bwMode="auto">
          <a:xfrm>
            <a:off x="5029201" y="3269456"/>
            <a:ext cx="240506" cy="239316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0" hangingPunct="1"/>
            <a:r>
              <a:rPr kumimoji="0" lang="en-US" altLang="ko-KR" sz="135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</a:p>
        </p:txBody>
      </p:sp>
      <p:sp>
        <p:nvSpPr>
          <p:cNvPr id="25617" name="Oval 17"/>
          <p:cNvSpPr>
            <a:spLocks noChangeArrowheads="1"/>
          </p:cNvSpPr>
          <p:nvPr/>
        </p:nvSpPr>
        <p:spPr bwMode="auto">
          <a:xfrm>
            <a:off x="6087667" y="3652838"/>
            <a:ext cx="239315" cy="240506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0" hangingPunct="1"/>
            <a:r>
              <a:rPr kumimoji="0" lang="en-US" altLang="ko-KR" sz="135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</a:p>
        </p:txBody>
      </p:sp>
      <p:sp>
        <p:nvSpPr>
          <p:cNvPr id="25618" name="Oval 18"/>
          <p:cNvSpPr>
            <a:spLocks noChangeArrowheads="1"/>
          </p:cNvSpPr>
          <p:nvPr/>
        </p:nvSpPr>
        <p:spPr bwMode="auto">
          <a:xfrm>
            <a:off x="4314825" y="3652838"/>
            <a:ext cx="239316" cy="240506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0" hangingPunct="1"/>
            <a:r>
              <a:rPr kumimoji="0" lang="en-US" altLang="ko-KR" sz="1350">
                <a:latin typeface="Times New Roman" panose="02020603050405020304" pitchFamily="18" charset="0"/>
                <a:sym typeface="Symbol" panose="05050102010706020507" pitchFamily="18" charset="2"/>
              </a:rPr>
              <a:t>5</a:t>
            </a:r>
          </a:p>
        </p:txBody>
      </p:sp>
      <p:sp>
        <p:nvSpPr>
          <p:cNvPr id="25619" name="Oval 19"/>
          <p:cNvSpPr>
            <a:spLocks noChangeArrowheads="1"/>
          </p:cNvSpPr>
          <p:nvPr/>
        </p:nvSpPr>
        <p:spPr bwMode="auto">
          <a:xfrm>
            <a:off x="4755357" y="4024313"/>
            <a:ext cx="240506" cy="240506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0" hangingPunct="1"/>
            <a:r>
              <a:rPr kumimoji="0" lang="en-US" altLang="ko-KR" sz="1350">
                <a:latin typeface="Times New Roman" panose="02020603050405020304" pitchFamily="18" charset="0"/>
                <a:sym typeface="Symbol" panose="05050102010706020507" pitchFamily="18" charset="2"/>
              </a:rPr>
              <a:t>7</a:t>
            </a:r>
          </a:p>
        </p:txBody>
      </p:sp>
      <p:cxnSp>
        <p:nvCxnSpPr>
          <p:cNvPr id="25620" name="AutoShape 20"/>
          <p:cNvCxnSpPr>
            <a:cxnSpLocks noChangeShapeType="1"/>
            <a:stCxn id="25616" idx="3"/>
            <a:endCxn id="25618" idx="7"/>
          </p:cNvCxnSpPr>
          <p:nvPr/>
        </p:nvCxnSpPr>
        <p:spPr bwMode="auto">
          <a:xfrm flipH="1">
            <a:off x="4519613" y="3488532"/>
            <a:ext cx="545306" cy="19288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21" name="AutoShape 21"/>
          <p:cNvCxnSpPr>
            <a:cxnSpLocks noChangeShapeType="1"/>
            <a:stCxn id="25617" idx="1"/>
            <a:endCxn id="25616" idx="5"/>
          </p:cNvCxnSpPr>
          <p:nvPr/>
        </p:nvCxnSpPr>
        <p:spPr bwMode="auto">
          <a:xfrm flipH="1" flipV="1">
            <a:off x="5233988" y="3488531"/>
            <a:ext cx="888206" cy="185738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22" name="AutoShape 22"/>
          <p:cNvCxnSpPr>
            <a:cxnSpLocks noChangeShapeType="1"/>
            <a:stCxn id="25626" idx="7"/>
            <a:endCxn id="25617" idx="3"/>
          </p:cNvCxnSpPr>
          <p:nvPr/>
        </p:nvCxnSpPr>
        <p:spPr bwMode="auto">
          <a:xfrm flipV="1">
            <a:off x="5922169" y="3871913"/>
            <a:ext cx="200025" cy="173831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23" name="AutoShape 23"/>
          <p:cNvCxnSpPr>
            <a:cxnSpLocks noChangeShapeType="1"/>
            <a:stCxn id="25625" idx="7"/>
            <a:endCxn id="25618" idx="3"/>
          </p:cNvCxnSpPr>
          <p:nvPr/>
        </p:nvCxnSpPr>
        <p:spPr bwMode="auto">
          <a:xfrm flipV="1">
            <a:off x="4079082" y="3864769"/>
            <a:ext cx="270272" cy="18811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24" name="AutoShape 24"/>
          <p:cNvCxnSpPr>
            <a:cxnSpLocks noChangeShapeType="1"/>
            <a:stCxn id="25619" idx="1"/>
            <a:endCxn id="25618" idx="5"/>
          </p:cNvCxnSpPr>
          <p:nvPr/>
        </p:nvCxnSpPr>
        <p:spPr bwMode="auto">
          <a:xfrm flipH="1" flipV="1">
            <a:off x="4519612" y="3864769"/>
            <a:ext cx="271463" cy="18811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625" name="Oval 25"/>
          <p:cNvSpPr>
            <a:spLocks noChangeArrowheads="1"/>
          </p:cNvSpPr>
          <p:nvPr/>
        </p:nvSpPr>
        <p:spPr bwMode="auto">
          <a:xfrm>
            <a:off x="3874294" y="4024313"/>
            <a:ext cx="239316" cy="240506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0" hangingPunct="1"/>
            <a:r>
              <a:rPr kumimoji="0" lang="en-US" altLang="ko-KR" sz="1350">
                <a:latin typeface="Times New Roman" panose="02020603050405020304" pitchFamily="18" charset="0"/>
                <a:sym typeface="Symbol" panose="05050102010706020507" pitchFamily="18" charset="2"/>
              </a:rPr>
              <a:t>9</a:t>
            </a:r>
          </a:p>
        </p:txBody>
      </p:sp>
      <p:sp>
        <p:nvSpPr>
          <p:cNvPr id="25626" name="Oval 26"/>
          <p:cNvSpPr>
            <a:spLocks noChangeArrowheads="1"/>
          </p:cNvSpPr>
          <p:nvPr/>
        </p:nvSpPr>
        <p:spPr bwMode="auto">
          <a:xfrm>
            <a:off x="5717382" y="4024313"/>
            <a:ext cx="240506" cy="240506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0" hangingPunct="1"/>
            <a:r>
              <a:rPr kumimoji="0" lang="en-US" altLang="ko-KR" sz="1350">
                <a:latin typeface="Times New Roman" panose="02020603050405020304" pitchFamily="18" charset="0"/>
                <a:sym typeface="Symbol" panose="05050102010706020507" pitchFamily="18" charset="2"/>
              </a:rPr>
              <a:t>6</a:t>
            </a:r>
          </a:p>
        </p:txBody>
      </p:sp>
      <p:sp>
        <p:nvSpPr>
          <p:cNvPr id="25627" name="Text Box 27"/>
          <p:cNvSpPr txBox="1">
            <a:spLocks noChangeArrowheads="1"/>
          </p:cNvSpPr>
          <p:nvPr/>
        </p:nvSpPr>
        <p:spPr bwMode="auto">
          <a:xfrm>
            <a:off x="5493844" y="3840956"/>
            <a:ext cx="27443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0" hangingPunct="1"/>
            <a:r>
              <a:rPr kumimoji="0" lang="en-US" altLang="ko-KR" sz="1800" b="1" i="1">
                <a:latin typeface="Times New Roman" panose="02020603050405020304" pitchFamily="18" charset="0"/>
              </a:rPr>
              <a:t>z</a:t>
            </a:r>
          </a:p>
        </p:txBody>
      </p:sp>
      <p:cxnSp>
        <p:nvCxnSpPr>
          <p:cNvPr id="25628" name="AutoShape 28"/>
          <p:cNvCxnSpPr>
            <a:cxnSpLocks noChangeShapeType="1"/>
            <a:stCxn id="25617" idx="0"/>
            <a:endCxn id="25616" idx="7"/>
          </p:cNvCxnSpPr>
          <p:nvPr/>
        </p:nvCxnSpPr>
        <p:spPr bwMode="auto">
          <a:xfrm rot="5400000" flipH="1">
            <a:off x="5546527" y="2977159"/>
            <a:ext cx="348853" cy="973931"/>
          </a:xfrm>
          <a:prstGeom prst="curvedConnector3">
            <a:avLst>
              <a:gd name="adj1" fmla="val 125597"/>
            </a:avLst>
          </a:prstGeom>
          <a:noFill/>
          <a:ln w="19050">
            <a:solidFill>
              <a:schemeClr val="tx2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29" name="AutoShape 29"/>
          <p:cNvCxnSpPr>
            <a:cxnSpLocks noChangeShapeType="1"/>
            <a:stCxn id="25617" idx="2"/>
            <a:endCxn id="25626" idx="1"/>
          </p:cNvCxnSpPr>
          <p:nvPr/>
        </p:nvCxnSpPr>
        <p:spPr bwMode="auto">
          <a:xfrm rot="10800000" flipV="1">
            <a:off x="5753100" y="3773091"/>
            <a:ext cx="320279" cy="272653"/>
          </a:xfrm>
          <a:prstGeom prst="curvedConnector2">
            <a:avLst/>
          </a:prstGeom>
          <a:noFill/>
          <a:ln w="19050">
            <a:solidFill>
              <a:schemeClr val="tx2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30" name="AutoShape 30"/>
          <p:cNvCxnSpPr>
            <a:cxnSpLocks noChangeShapeType="1"/>
            <a:stCxn id="25605" idx="2"/>
            <a:endCxn id="25614" idx="0"/>
          </p:cNvCxnSpPr>
          <p:nvPr/>
        </p:nvCxnSpPr>
        <p:spPr bwMode="auto">
          <a:xfrm rot="10800000" flipV="1">
            <a:off x="2689623" y="3773091"/>
            <a:ext cx="235744" cy="236934"/>
          </a:xfrm>
          <a:prstGeom prst="curvedConnector2">
            <a:avLst/>
          </a:prstGeom>
          <a:noFill/>
          <a:ln w="19050">
            <a:solidFill>
              <a:schemeClr val="tx2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366042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1500"/>
              <a:t>Removal from a Heap (§ 7.3.3)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ko-KR"/>
              <a:t>Method removeMin of the priority queue ADT corresponds to the removal of the root key from the heap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/>
              <a:t>The removal algorithm consists of three steps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/>
              <a:t>Replace the root key with the key of the last node </a:t>
            </a:r>
            <a:r>
              <a:rPr lang="en-US" altLang="ko-KR" b="1" i="1"/>
              <a:t>w</a:t>
            </a:r>
            <a:endParaRPr lang="en-US" altLang="ko-KR"/>
          </a:p>
          <a:p>
            <a:pPr lvl="1" eaLnBrk="1" hangingPunct="1">
              <a:lnSpc>
                <a:spcPct val="90000"/>
              </a:lnSpc>
            </a:pPr>
            <a:r>
              <a:rPr lang="en-US" altLang="ko-KR"/>
              <a:t>Remove </a:t>
            </a:r>
            <a:r>
              <a:rPr lang="en-US" altLang="ko-KR" b="1" i="1"/>
              <a:t>w</a:t>
            </a:r>
            <a:r>
              <a:rPr lang="en-US" altLang="ko-KR"/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/>
              <a:t>Restore the heap-order property (discussed next)</a:t>
            </a:r>
          </a:p>
        </p:txBody>
      </p:sp>
      <p:sp>
        <p:nvSpPr>
          <p:cNvPr id="26628" name="Oval 4"/>
          <p:cNvSpPr>
            <a:spLocks noChangeArrowheads="1"/>
          </p:cNvSpPr>
          <p:nvPr/>
        </p:nvSpPr>
        <p:spPr bwMode="auto">
          <a:xfrm>
            <a:off x="4942285" y="1314450"/>
            <a:ext cx="240506" cy="239316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0" hangingPunct="1"/>
            <a:r>
              <a:rPr kumimoji="0" lang="en-US" altLang="ko-KR" sz="135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</a:p>
        </p:txBody>
      </p:sp>
      <p:sp>
        <p:nvSpPr>
          <p:cNvPr id="26629" name="Oval 5"/>
          <p:cNvSpPr>
            <a:spLocks noChangeArrowheads="1"/>
          </p:cNvSpPr>
          <p:nvPr/>
        </p:nvSpPr>
        <p:spPr bwMode="auto">
          <a:xfrm>
            <a:off x="5550694" y="1697832"/>
            <a:ext cx="239316" cy="240506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0" hangingPunct="1"/>
            <a:r>
              <a:rPr kumimoji="0" lang="en-US" altLang="ko-KR" sz="1350">
                <a:latin typeface="Times New Roman" panose="02020603050405020304" pitchFamily="18" charset="0"/>
                <a:sym typeface="Symbol" panose="05050102010706020507" pitchFamily="18" charset="2"/>
              </a:rPr>
              <a:t>6</a:t>
            </a:r>
          </a:p>
        </p:txBody>
      </p:sp>
      <p:sp>
        <p:nvSpPr>
          <p:cNvPr id="26630" name="Oval 6"/>
          <p:cNvSpPr>
            <a:spLocks noChangeArrowheads="1"/>
          </p:cNvSpPr>
          <p:nvPr/>
        </p:nvSpPr>
        <p:spPr bwMode="auto">
          <a:xfrm>
            <a:off x="4227910" y="1697832"/>
            <a:ext cx="239315" cy="240506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0" hangingPunct="1"/>
            <a:r>
              <a:rPr kumimoji="0" lang="en-US" altLang="ko-KR" sz="1350">
                <a:latin typeface="Times New Roman" panose="02020603050405020304" pitchFamily="18" charset="0"/>
                <a:sym typeface="Symbol" panose="05050102010706020507" pitchFamily="18" charset="2"/>
              </a:rPr>
              <a:t>5</a:t>
            </a:r>
          </a:p>
        </p:txBody>
      </p:sp>
      <p:sp>
        <p:nvSpPr>
          <p:cNvPr id="26631" name="Oval 7"/>
          <p:cNvSpPr>
            <a:spLocks noChangeArrowheads="1"/>
          </p:cNvSpPr>
          <p:nvPr/>
        </p:nvSpPr>
        <p:spPr bwMode="auto">
          <a:xfrm>
            <a:off x="4668442" y="2081213"/>
            <a:ext cx="240506" cy="240506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0" hangingPunct="1"/>
            <a:r>
              <a:rPr kumimoji="0" lang="en-US" altLang="ko-KR" sz="135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7</a:t>
            </a:r>
          </a:p>
        </p:txBody>
      </p:sp>
      <p:cxnSp>
        <p:nvCxnSpPr>
          <p:cNvPr id="26632" name="AutoShape 8"/>
          <p:cNvCxnSpPr>
            <a:cxnSpLocks noChangeShapeType="1"/>
            <a:stCxn id="26628" idx="3"/>
            <a:endCxn id="26630" idx="7"/>
          </p:cNvCxnSpPr>
          <p:nvPr/>
        </p:nvCxnSpPr>
        <p:spPr bwMode="auto">
          <a:xfrm flipH="1">
            <a:off x="4432698" y="1525192"/>
            <a:ext cx="545306" cy="202406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33" name="AutoShape 9"/>
          <p:cNvCxnSpPr>
            <a:cxnSpLocks noChangeShapeType="1"/>
            <a:stCxn id="26629" idx="1"/>
            <a:endCxn id="26628" idx="5"/>
          </p:cNvCxnSpPr>
          <p:nvPr/>
        </p:nvCxnSpPr>
        <p:spPr bwMode="auto">
          <a:xfrm flipH="1" flipV="1">
            <a:off x="5147072" y="1525192"/>
            <a:ext cx="438150" cy="202406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34" name="AutoShape 10"/>
          <p:cNvCxnSpPr>
            <a:cxnSpLocks noChangeShapeType="1"/>
            <a:stCxn id="26636" idx="7"/>
            <a:endCxn id="26630" idx="3"/>
          </p:cNvCxnSpPr>
          <p:nvPr/>
        </p:nvCxnSpPr>
        <p:spPr bwMode="auto">
          <a:xfrm flipV="1">
            <a:off x="3992166" y="1908573"/>
            <a:ext cx="270272" cy="202406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35" name="AutoShape 11"/>
          <p:cNvCxnSpPr>
            <a:cxnSpLocks noChangeShapeType="1"/>
            <a:stCxn id="26631" idx="1"/>
            <a:endCxn id="26630" idx="5"/>
          </p:cNvCxnSpPr>
          <p:nvPr/>
        </p:nvCxnSpPr>
        <p:spPr bwMode="auto">
          <a:xfrm flipH="1" flipV="1">
            <a:off x="4432697" y="1908573"/>
            <a:ext cx="271463" cy="202406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636" name="Oval 12"/>
          <p:cNvSpPr>
            <a:spLocks noChangeArrowheads="1"/>
          </p:cNvSpPr>
          <p:nvPr/>
        </p:nvSpPr>
        <p:spPr bwMode="auto">
          <a:xfrm>
            <a:off x="3787379" y="2081213"/>
            <a:ext cx="239315" cy="240506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0" hangingPunct="1"/>
            <a:r>
              <a:rPr kumimoji="0" lang="en-US" altLang="ko-KR" sz="1350">
                <a:latin typeface="Times New Roman" panose="02020603050405020304" pitchFamily="18" charset="0"/>
                <a:sym typeface="Symbol" panose="05050102010706020507" pitchFamily="18" charset="2"/>
              </a:rPr>
              <a:t>9</a:t>
            </a:r>
          </a:p>
        </p:txBody>
      </p:sp>
      <p:sp>
        <p:nvSpPr>
          <p:cNvPr id="26637" name="Freeform 13"/>
          <p:cNvSpPr>
            <a:spLocks/>
          </p:cNvSpPr>
          <p:nvPr/>
        </p:nvSpPr>
        <p:spPr bwMode="auto">
          <a:xfrm>
            <a:off x="4914900" y="2234803"/>
            <a:ext cx="671513" cy="308372"/>
          </a:xfrm>
          <a:custGeom>
            <a:avLst/>
            <a:gdLst>
              <a:gd name="T0" fmla="*/ 2147483647 w 564"/>
              <a:gd name="T1" fmla="*/ 2147483647 h 259"/>
              <a:gd name="T2" fmla="*/ 2147483647 w 564"/>
              <a:gd name="T3" fmla="*/ 2147483647 h 259"/>
              <a:gd name="T4" fmla="*/ 0 w 564"/>
              <a:gd name="T5" fmla="*/ 2147483647 h 259"/>
              <a:gd name="T6" fmla="*/ 0 60000 65536"/>
              <a:gd name="T7" fmla="*/ 0 60000 65536"/>
              <a:gd name="T8" fmla="*/ 0 60000 65536"/>
              <a:gd name="T9" fmla="*/ 0 w 564"/>
              <a:gd name="T10" fmla="*/ 0 h 259"/>
              <a:gd name="T11" fmla="*/ 564 w 564"/>
              <a:gd name="T12" fmla="*/ 259 h 25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64" h="259">
                <a:moveTo>
                  <a:pt x="564" y="259"/>
                </a:moveTo>
                <a:cubicBezTo>
                  <a:pt x="525" y="223"/>
                  <a:pt x="418" y="86"/>
                  <a:pt x="324" y="43"/>
                </a:cubicBezTo>
                <a:cubicBezTo>
                  <a:pt x="230" y="0"/>
                  <a:pt x="67" y="10"/>
                  <a:pt x="0" y="1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sz="1350"/>
          </a:p>
        </p:txBody>
      </p:sp>
      <p:sp>
        <p:nvSpPr>
          <p:cNvPr id="26638" name="Text Box 14"/>
          <p:cNvSpPr txBox="1">
            <a:spLocks noChangeArrowheads="1"/>
          </p:cNvSpPr>
          <p:nvPr/>
        </p:nvSpPr>
        <p:spPr bwMode="auto">
          <a:xfrm>
            <a:off x="5059330" y="2559844"/>
            <a:ext cx="958917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0" hangingPunct="1"/>
            <a:r>
              <a:rPr kumimoji="0" lang="en-US" altLang="ko-KR" sz="1500">
                <a:latin typeface="Tahoma" panose="020B0604030504040204" pitchFamily="34" charset="0"/>
              </a:rPr>
              <a:t>last node</a:t>
            </a:r>
          </a:p>
        </p:txBody>
      </p:sp>
      <p:sp>
        <p:nvSpPr>
          <p:cNvPr id="26639" name="Text Box 15"/>
          <p:cNvSpPr txBox="1">
            <a:spLocks noChangeArrowheads="1"/>
          </p:cNvSpPr>
          <p:nvPr/>
        </p:nvSpPr>
        <p:spPr bwMode="auto">
          <a:xfrm>
            <a:off x="4802773" y="1850231"/>
            <a:ext cx="33855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0" hangingPunct="1"/>
            <a:r>
              <a:rPr kumimoji="0" lang="en-US" altLang="ko-KR" sz="1800" b="1" i="1">
                <a:latin typeface="Times New Roman" panose="02020603050405020304" pitchFamily="18" charset="0"/>
              </a:rPr>
              <a:t>w</a:t>
            </a:r>
          </a:p>
        </p:txBody>
      </p:sp>
      <p:sp>
        <p:nvSpPr>
          <p:cNvPr id="26640" name="Oval 16"/>
          <p:cNvSpPr>
            <a:spLocks noChangeArrowheads="1"/>
          </p:cNvSpPr>
          <p:nvPr/>
        </p:nvSpPr>
        <p:spPr bwMode="auto">
          <a:xfrm>
            <a:off x="4885135" y="3028950"/>
            <a:ext cx="240506" cy="239316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0" hangingPunct="1"/>
            <a:r>
              <a:rPr kumimoji="0" lang="en-US" altLang="ko-KR" sz="135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7</a:t>
            </a:r>
          </a:p>
        </p:txBody>
      </p:sp>
      <p:sp>
        <p:nvSpPr>
          <p:cNvPr id="26641" name="Oval 17"/>
          <p:cNvSpPr>
            <a:spLocks noChangeArrowheads="1"/>
          </p:cNvSpPr>
          <p:nvPr/>
        </p:nvSpPr>
        <p:spPr bwMode="auto">
          <a:xfrm>
            <a:off x="5493544" y="3412332"/>
            <a:ext cx="239316" cy="240506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0" hangingPunct="1"/>
            <a:r>
              <a:rPr kumimoji="0" lang="en-US" altLang="ko-KR" sz="1350">
                <a:latin typeface="Times New Roman" panose="02020603050405020304" pitchFamily="18" charset="0"/>
                <a:sym typeface="Symbol" panose="05050102010706020507" pitchFamily="18" charset="2"/>
              </a:rPr>
              <a:t>6</a:t>
            </a:r>
          </a:p>
        </p:txBody>
      </p:sp>
      <p:sp>
        <p:nvSpPr>
          <p:cNvPr id="26642" name="Oval 18"/>
          <p:cNvSpPr>
            <a:spLocks noChangeArrowheads="1"/>
          </p:cNvSpPr>
          <p:nvPr/>
        </p:nvSpPr>
        <p:spPr bwMode="auto">
          <a:xfrm>
            <a:off x="4170760" y="3412332"/>
            <a:ext cx="239315" cy="240506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0" hangingPunct="1"/>
            <a:r>
              <a:rPr kumimoji="0" lang="en-US" altLang="ko-KR" sz="1350">
                <a:latin typeface="Times New Roman" panose="02020603050405020304" pitchFamily="18" charset="0"/>
                <a:sym typeface="Symbol" panose="05050102010706020507" pitchFamily="18" charset="2"/>
              </a:rPr>
              <a:t>5</a:t>
            </a:r>
          </a:p>
        </p:txBody>
      </p:sp>
      <p:cxnSp>
        <p:nvCxnSpPr>
          <p:cNvPr id="26643" name="AutoShape 19"/>
          <p:cNvCxnSpPr>
            <a:cxnSpLocks noChangeShapeType="1"/>
            <a:stCxn id="26640" idx="3"/>
            <a:endCxn id="26642" idx="7"/>
          </p:cNvCxnSpPr>
          <p:nvPr/>
        </p:nvCxnSpPr>
        <p:spPr bwMode="auto">
          <a:xfrm flipH="1">
            <a:off x="4375548" y="3248026"/>
            <a:ext cx="545306" cy="19288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44" name="AutoShape 20"/>
          <p:cNvCxnSpPr>
            <a:cxnSpLocks noChangeShapeType="1"/>
            <a:stCxn id="26641" idx="1"/>
            <a:endCxn id="26640" idx="5"/>
          </p:cNvCxnSpPr>
          <p:nvPr/>
        </p:nvCxnSpPr>
        <p:spPr bwMode="auto">
          <a:xfrm flipH="1" flipV="1">
            <a:off x="5089922" y="3248026"/>
            <a:ext cx="438150" cy="19288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45" name="AutoShape 21"/>
          <p:cNvCxnSpPr>
            <a:cxnSpLocks noChangeShapeType="1"/>
            <a:stCxn id="26647" idx="7"/>
            <a:endCxn id="26642" idx="3"/>
          </p:cNvCxnSpPr>
          <p:nvPr/>
        </p:nvCxnSpPr>
        <p:spPr bwMode="auto">
          <a:xfrm flipV="1">
            <a:off x="3935016" y="3623073"/>
            <a:ext cx="270272" cy="202406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46" name="AutoShape 22"/>
          <p:cNvCxnSpPr>
            <a:cxnSpLocks noChangeShapeType="1"/>
            <a:stCxn id="26649" idx="0"/>
            <a:endCxn id="26642" idx="5"/>
          </p:cNvCxnSpPr>
          <p:nvPr/>
        </p:nvCxnSpPr>
        <p:spPr bwMode="auto">
          <a:xfrm flipH="1" flipV="1">
            <a:off x="4375548" y="3624262"/>
            <a:ext cx="282178" cy="166688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647" name="Oval 23"/>
          <p:cNvSpPr>
            <a:spLocks noChangeArrowheads="1"/>
          </p:cNvSpPr>
          <p:nvPr/>
        </p:nvSpPr>
        <p:spPr bwMode="auto">
          <a:xfrm>
            <a:off x="3730229" y="3795713"/>
            <a:ext cx="239315" cy="240506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0" hangingPunct="1"/>
            <a:r>
              <a:rPr kumimoji="0" lang="en-US" altLang="ko-KR" sz="1350">
                <a:latin typeface="Times New Roman" panose="02020603050405020304" pitchFamily="18" charset="0"/>
                <a:sym typeface="Symbol" panose="05050102010706020507" pitchFamily="18" charset="2"/>
              </a:rPr>
              <a:t>9</a:t>
            </a:r>
          </a:p>
        </p:txBody>
      </p:sp>
      <p:sp>
        <p:nvSpPr>
          <p:cNvPr id="26648" name="Text Box 24"/>
          <p:cNvSpPr txBox="1">
            <a:spLocks noChangeArrowheads="1"/>
          </p:cNvSpPr>
          <p:nvPr/>
        </p:nvSpPr>
        <p:spPr bwMode="auto">
          <a:xfrm>
            <a:off x="4605129" y="3500438"/>
            <a:ext cx="33855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0" hangingPunct="1"/>
            <a:r>
              <a:rPr kumimoji="0" lang="en-US" altLang="ko-KR" sz="1800" b="1" i="1">
                <a:latin typeface="Times New Roman" panose="02020603050405020304" pitchFamily="18" charset="0"/>
              </a:rPr>
              <a:t>w</a:t>
            </a:r>
          </a:p>
        </p:txBody>
      </p:sp>
      <p:sp>
        <p:nvSpPr>
          <p:cNvPr id="26649" name="Rectangle 25"/>
          <p:cNvSpPr>
            <a:spLocks noChangeAspect="1" noChangeArrowheads="1"/>
          </p:cNvSpPr>
          <p:nvPr/>
        </p:nvSpPr>
        <p:spPr bwMode="auto">
          <a:xfrm>
            <a:off x="4570810" y="3798094"/>
            <a:ext cx="172640" cy="17383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0" hangingPunct="1"/>
            <a:endParaRPr kumimoji="0" lang="en-US" altLang="ko-KR" sz="1350">
              <a:latin typeface="Tahoma" panose="020B0604030504040204" pitchFamily="34" charset="0"/>
            </a:endParaRPr>
          </a:p>
        </p:txBody>
      </p:sp>
      <p:sp>
        <p:nvSpPr>
          <p:cNvPr id="26650" name="Freeform 26"/>
          <p:cNvSpPr>
            <a:spLocks/>
          </p:cNvSpPr>
          <p:nvPr/>
        </p:nvSpPr>
        <p:spPr bwMode="auto">
          <a:xfrm>
            <a:off x="4000500" y="3961210"/>
            <a:ext cx="671513" cy="308372"/>
          </a:xfrm>
          <a:custGeom>
            <a:avLst/>
            <a:gdLst>
              <a:gd name="T0" fmla="*/ 2147483647 w 564"/>
              <a:gd name="T1" fmla="*/ 2147483647 h 259"/>
              <a:gd name="T2" fmla="*/ 2147483647 w 564"/>
              <a:gd name="T3" fmla="*/ 2147483647 h 259"/>
              <a:gd name="T4" fmla="*/ 0 w 564"/>
              <a:gd name="T5" fmla="*/ 2147483647 h 259"/>
              <a:gd name="T6" fmla="*/ 0 60000 65536"/>
              <a:gd name="T7" fmla="*/ 0 60000 65536"/>
              <a:gd name="T8" fmla="*/ 0 60000 65536"/>
              <a:gd name="T9" fmla="*/ 0 w 564"/>
              <a:gd name="T10" fmla="*/ 0 h 259"/>
              <a:gd name="T11" fmla="*/ 564 w 564"/>
              <a:gd name="T12" fmla="*/ 259 h 25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64" h="259">
                <a:moveTo>
                  <a:pt x="564" y="259"/>
                </a:moveTo>
                <a:cubicBezTo>
                  <a:pt x="525" y="223"/>
                  <a:pt x="418" y="86"/>
                  <a:pt x="324" y="43"/>
                </a:cubicBezTo>
                <a:cubicBezTo>
                  <a:pt x="230" y="0"/>
                  <a:pt x="67" y="10"/>
                  <a:pt x="0" y="1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sz="1350"/>
          </a:p>
        </p:txBody>
      </p:sp>
      <p:sp>
        <p:nvSpPr>
          <p:cNvPr id="26651" name="Text Box 27"/>
          <p:cNvSpPr txBox="1">
            <a:spLocks noChangeArrowheads="1"/>
          </p:cNvSpPr>
          <p:nvPr/>
        </p:nvSpPr>
        <p:spPr bwMode="auto">
          <a:xfrm>
            <a:off x="3940134" y="4286250"/>
            <a:ext cx="1370888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0" hangingPunct="1"/>
            <a:r>
              <a:rPr kumimoji="0" lang="en-US" altLang="ko-KR" sz="1500">
                <a:latin typeface="Tahoma" panose="020B0604030504040204" pitchFamily="34" charset="0"/>
              </a:rPr>
              <a:t>new last node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45064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Downheap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ko-KR" sz="1050"/>
              <a:t>After replacing the root key with the key </a:t>
            </a:r>
            <a:r>
              <a:rPr lang="en-US" altLang="ko-KR" sz="1050" b="1" i="1"/>
              <a:t>k</a:t>
            </a:r>
            <a:r>
              <a:rPr lang="en-US" altLang="ko-KR" sz="1050"/>
              <a:t> of the last node, the heap-order property may be violated</a:t>
            </a:r>
          </a:p>
          <a:p>
            <a:pPr eaLnBrk="1" hangingPunct="1"/>
            <a:r>
              <a:rPr lang="en-US" altLang="ko-KR" sz="1050"/>
              <a:t>Algorithm downheap restores the heap-order property by swapping key </a:t>
            </a:r>
            <a:r>
              <a:rPr lang="en-US" altLang="ko-KR" sz="1050" b="1" i="1"/>
              <a:t>k</a:t>
            </a:r>
            <a:r>
              <a:rPr lang="en-US" altLang="ko-KR" sz="1050"/>
              <a:t> along a downward path from the root</a:t>
            </a:r>
          </a:p>
          <a:p>
            <a:pPr eaLnBrk="1" hangingPunct="1"/>
            <a:r>
              <a:rPr lang="en-US" altLang="ko-KR" sz="1050"/>
              <a:t>Downheap terminates when key </a:t>
            </a:r>
            <a:r>
              <a:rPr lang="en-US" altLang="ko-KR" sz="1050" b="1" i="1"/>
              <a:t>k</a:t>
            </a:r>
            <a:r>
              <a:rPr lang="en-US" altLang="ko-KR" sz="1050"/>
              <a:t> reaches a leaf or a node whose children have keys greater than or equal to </a:t>
            </a:r>
            <a:r>
              <a:rPr lang="en-US" altLang="ko-KR" sz="1050" b="1" i="1"/>
              <a:t>k</a:t>
            </a:r>
            <a:r>
              <a:rPr lang="en-US" altLang="ko-KR" sz="1050"/>
              <a:t> </a:t>
            </a:r>
          </a:p>
          <a:p>
            <a:pPr eaLnBrk="1" hangingPunct="1"/>
            <a:r>
              <a:rPr lang="en-US" altLang="ko-KR" sz="1050"/>
              <a:t>Since a heap has height </a:t>
            </a:r>
            <a:r>
              <a:rPr lang="en-US" altLang="ko-KR" sz="1050" b="1" i="1"/>
              <a:t>O</a:t>
            </a:r>
            <a:r>
              <a:rPr lang="en-US" altLang="ko-KR" sz="1050"/>
              <a:t>(log </a:t>
            </a:r>
            <a:r>
              <a:rPr lang="en-US" altLang="ko-KR" sz="1050" b="1" i="1"/>
              <a:t>n</a:t>
            </a:r>
            <a:r>
              <a:rPr lang="en-US" altLang="ko-KR" sz="1050"/>
              <a:t>), downheap runs in </a:t>
            </a:r>
            <a:r>
              <a:rPr lang="en-US" altLang="ko-KR" sz="1050" b="1" i="1"/>
              <a:t>O</a:t>
            </a:r>
            <a:r>
              <a:rPr lang="en-US" altLang="ko-KR" sz="1050"/>
              <a:t>(log </a:t>
            </a:r>
            <a:r>
              <a:rPr lang="en-US" altLang="ko-KR" sz="1050" b="1" i="1"/>
              <a:t>n</a:t>
            </a:r>
            <a:r>
              <a:rPr lang="en-US" altLang="ko-KR" sz="1050"/>
              <a:t>) time</a:t>
            </a:r>
          </a:p>
        </p:txBody>
      </p:sp>
      <p:sp>
        <p:nvSpPr>
          <p:cNvPr id="27652" name="Oval 4"/>
          <p:cNvSpPr>
            <a:spLocks noChangeArrowheads="1"/>
          </p:cNvSpPr>
          <p:nvPr/>
        </p:nvSpPr>
        <p:spPr bwMode="auto">
          <a:xfrm>
            <a:off x="2084785" y="3218260"/>
            <a:ext cx="240506" cy="239315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0" hangingPunct="1"/>
            <a:r>
              <a:rPr kumimoji="0" lang="en-US" altLang="ko-KR" sz="135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7</a:t>
            </a:r>
          </a:p>
        </p:txBody>
      </p:sp>
      <p:sp>
        <p:nvSpPr>
          <p:cNvPr id="27653" name="Oval 5"/>
          <p:cNvSpPr>
            <a:spLocks noChangeArrowheads="1"/>
          </p:cNvSpPr>
          <p:nvPr/>
        </p:nvSpPr>
        <p:spPr bwMode="auto">
          <a:xfrm>
            <a:off x="2693194" y="3601642"/>
            <a:ext cx="239316" cy="240506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0" hangingPunct="1"/>
            <a:r>
              <a:rPr kumimoji="0" lang="en-US" altLang="ko-KR" sz="1350">
                <a:latin typeface="Times New Roman" panose="02020603050405020304" pitchFamily="18" charset="0"/>
                <a:sym typeface="Symbol" panose="05050102010706020507" pitchFamily="18" charset="2"/>
              </a:rPr>
              <a:t>6</a:t>
            </a:r>
          </a:p>
        </p:txBody>
      </p:sp>
      <p:sp>
        <p:nvSpPr>
          <p:cNvPr id="27654" name="Oval 6"/>
          <p:cNvSpPr>
            <a:spLocks noChangeArrowheads="1"/>
          </p:cNvSpPr>
          <p:nvPr/>
        </p:nvSpPr>
        <p:spPr bwMode="auto">
          <a:xfrm>
            <a:off x="1370410" y="3601642"/>
            <a:ext cx="239315" cy="240506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0" hangingPunct="1"/>
            <a:r>
              <a:rPr kumimoji="0" lang="en-US" altLang="ko-KR" sz="1350">
                <a:latin typeface="Times New Roman" panose="02020603050405020304" pitchFamily="18" charset="0"/>
                <a:sym typeface="Symbol" panose="05050102010706020507" pitchFamily="18" charset="2"/>
              </a:rPr>
              <a:t>5</a:t>
            </a:r>
          </a:p>
        </p:txBody>
      </p:sp>
      <p:cxnSp>
        <p:nvCxnSpPr>
          <p:cNvPr id="27655" name="AutoShape 7"/>
          <p:cNvCxnSpPr>
            <a:cxnSpLocks noChangeShapeType="1"/>
            <a:stCxn id="27652" idx="3"/>
            <a:endCxn id="27654" idx="7"/>
          </p:cNvCxnSpPr>
          <p:nvPr/>
        </p:nvCxnSpPr>
        <p:spPr bwMode="auto">
          <a:xfrm flipH="1">
            <a:off x="1575198" y="3437335"/>
            <a:ext cx="545306" cy="19288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56" name="AutoShape 8"/>
          <p:cNvCxnSpPr>
            <a:cxnSpLocks noChangeShapeType="1"/>
            <a:stCxn id="27653" idx="1"/>
            <a:endCxn id="27652" idx="5"/>
          </p:cNvCxnSpPr>
          <p:nvPr/>
        </p:nvCxnSpPr>
        <p:spPr bwMode="auto">
          <a:xfrm flipH="1" flipV="1">
            <a:off x="2289572" y="3437335"/>
            <a:ext cx="438150" cy="19288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57" name="AutoShape 9"/>
          <p:cNvCxnSpPr>
            <a:cxnSpLocks noChangeShapeType="1"/>
            <a:stCxn id="27659" idx="7"/>
            <a:endCxn id="27654" idx="3"/>
          </p:cNvCxnSpPr>
          <p:nvPr/>
        </p:nvCxnSpPr>
        <p:spPr bwMode="auto">
          <a:xfrm flipV="1">
            <a:off x="1134666" y="3813572"/>
            <a:ext cx="270272" cy="2000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58" name="AutoShape 10"/>
          <p:cNvCxnSpPr>
            <a:cxnSpLocks noChangeShapeType="1"/>
            <a:stCxn id="27661" idx="0"/>
            <a:endCxn id="27654" idx="5"/>
          </p:cNvCxnSpPr>
          <p:nvPr/>
        </p:nvCxnSpPr>
        <p:spPr bwMode="auto">
          <a:xfrm flipH="1" flipV="1">
            <a:off x="1575198" y="3813572"/>
            <a:ext cx="282178" cy="166688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659" name="Oval 11"/>
          <p:cNvSpPr>
            <a:spLocks noChangeArrowheads="1"/>
          </p:cNvSpPr>
          <p:nvPr/>
        </p:nvSpPr>
        <p:spPr bwMode="auto">
          <a:xfrm>
            <a:off x="929879" y="3985023"/>
            <a:ext cx="239315" cy="240506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0" hangingPunct="1"/>
            <a:r>
              <a:rPr kumimoji="0" lang="en-US" altLang="ko-KR" sz="1350">
                <a:latin typeface="Times New Roman" panose="02020603050405020304" pitchFamily="18" charset="0"/>
                <a:sym typeface="Symbol" panose="05050102010706020507" pitchFamily="18" charset="2"/>
              </a:rPr>
              <a:t>9</a:t>
            </a:r>
          </a:p>
        </p:txBody>
      </p:sp>
      <p:sp>
        <p:nvSpPr>
          <p:cNvPr id="27660" name="Text Box 12"/>
          <p:cNvSpPr txBox="1">
            <a:spLocks noChangeArrowheads="1"/>
          </p:cNvSpPr>
          <p:nvPr/>
        </p:nvSpPr>
        <p:spPr bwMode="auto">
          <a:xfrm>
            <a:off x="1804779" y="3689747"/>
            <a:ext cx="33855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0" hangingPunct="1"/>
            <a:r>
              <a:rPr kumimoji="0" lang="en-US" altLang="ko-KR" sz="1800" b="1" i="1">
                <a:latin typeface="Times New Roman" panose="02020603050405020304" pitchFamily="18" charset="0"/>
              </a:rPr>
              <a:t>w</a:t>
            </a:r>
          </a:p>
        </p:txBody>
      </p:sp>
      <p:sp>
        <p:nvSpPr>
          <p:cNvPr id="27661" name="Rectangle 13"/>
          <p:cNvSpPr>
            <a:spLocks noChangeAspect="1" noChangeArrowheads="1"/>
          </p:cNvSpPr>
          <p:nvPr/>
        </p:nvSpPr>
        <p:spPr bwMode="auto">
          <a:xfrm>
            <a:off x="1770460" y="3987404"/>
            <a:ext cx="172640" cy="17383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0" hangingPunct="1"/>
            <a:endParaRPr kumimoji="0" lang="en-US" altLang="ko-KR" sz="1350">
              <a:latin typeface="Tahoma" panose="020B0604030504040204" pitchFamily="34" charset="0"/>
            </a:endParaRPr>
          </a:p>
        </p:txBody>
      </p:sp>
      <p:sp>
        <p:nvSpPr>
          <p:cNvPr id="27662" name="Oval 14"/>
          <p:cNvSpPr>
            <a:spLocks noChangeArrowheads="1"/>
          </p:cNvSpPr>
          <p:nvPr/>
        </p:nvSpPr>
        <p:spPr bwMode="auto">
          <a:xfrm>
            <a:off x="5170885" y="3218260"/>
            <a:ext cx="240506" cy="239315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0" hangingPunct="1"/>
            <a:r>
              <a:rPr kumimoji="0" lang="en-US" altLang="ko-KR" sz="1350">
                <a:latin typeface="Times New Roman" panose="02020603050405020304" pitchFamily="18" charset="0"/>
                <a:sym typeface="Symbol" panose="05050102010706020507" pitchFamily="18" charset="2"/>
              </a:rPr>
              <a:t>5</a:t>
            </a:r>
          </a:p>
        </p:txBody>
      </p:sp>
      <p:sp>
        <p:nvSpPr>
          <p:cNvPr id="27663" name="Oval 15"/>
          <p:cNvSpPr>
            <a:spLocks noChangeArrowheads="1"/>
          </p:cNvSpPr>
          <p:nvPr/>
        </p:nvSpPr>
        <p:spPr bwMode="auto">
          <a:xfrm>
            <a:off x="5779294" y="3601642"/>
            <a:ext cx="239316" cy="240506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0" hangingPunct="1"/>
            <a:r>
              <a:rPr kumimoji="0" lang="en-US" altLang="ko-KR" sz="1350">
                <a:latin typeface="Times New Roman" panose="02020603050405020304" pitchFamily="18" charset="0"/>
                <a:sym typeface="Symbol" panose="05050102010706020507" pitchFamily="18" charset="2"/>
              </a:rPr>
              <a:t>6</a:t>
            </a:r>
          </a:p>
        </p:txBody>
      </p:sp>
      <p:sp>
        <p:nvSpPr>
          <p:cNvPr id="27664" name="Oval 16"/>
          <p:cNvSpPr>
            <a:spLocks noChangeArrowheads="1"/>
          </p:cNvSpPr>
          <p:nvPr/>
        </p:nvSpPr>
        <p:spPr bwMode="auto">
          <a:xfrm>
            <a:off x="4456510" y="3601642"/>
            <a:ext cx="239315" cy="240506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0" hangingPunct="1"/>
            <a:r>
              <a:rPr kumimoji="0" lang="en-US" altLang="ko-KR" sz="135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7</a:t>
            </a:r>
          </a:p>
        </p:txBody>
      </p:sp>
      <p:cxnSp>
        <p:nvCxnSpPr>
          <p:cNvPr id="27665" name="AutoShape 17"/>
          <p:cNvCxnSpPr>
            <a:cxnSpLocks noChangeShapeType="1"/>
            <a:stCxn id="27662" idx="3"/>
            <a:endCxn id="27664" idx="7"/>
          </p:cNvCxnSpPr>
          <p:nvPr/>
        </p:nvCxnSpPr>
        <p:spPr bwMode="auto">
          <a:xfrm flipH="1">
            <a:off x="4661298" y="3437335"/>
            <a:ext cx="545306" cy="185738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66" name="AutoShape 18"/>
          <p:cNvCxnSpPr>
            <a:cxnSpLocks noChangeShapeType="1"/>
            <a:stCxn id="27663" idx="1"/>
            <a:endCxn id="27662" idx="5"/>
          </p:cNvCxnSpPr>
          <p:nvPr/>
        </p:nvCxnSpPr>
        <p:spPr bwMode="auto">
          <a:xfrm flipH="1" flipV="1">
            <a:off x="5375672" y="3437335"/>
            <a:ext cx="438150" cy="19288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67" name="AutoShape 19"/>
          <p:cNvCxnSpPr>
            <a:cxnSpLocks noChangeShapeType="1"/>
            <a:stCxn id="27669" idx="7"/>
            <a:endCxn id="27664" idx="3"/>
          </p:cNvCxnSpPr>
          <p:nvPr/>
        </p:nvCxnSpPr>
        <p:spPr bwMode="auto">
          <a:xfrm flipV="1">
            <a:off x="4220766" y="3820717"/>
            <a:ext cx="270272" cy="19288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68" name="AutoShape 20"/>
          <p:cNvCxnSpPr>
            <a:cxnSpLocks noChangeShapeType="1"/>
            <a:stCxn id="27671" idx="0"/>
            <a:endCxn id="27664" idx="5"/>
          </p:cNvCxnSpPr>
          <p:nvPr/>
        </p:nvCxnSpPr>
        <p:spPr bwMode="auto">
          <a:xfrm flipH="1" flipV="1">
            <a:off x="4661298" y="3820716"/>
            <a:ext cx="282178" cy="159544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669" name="Oval 21"/>
          <p:cNvSpPr>
            <a:spLocks noChangeArrowheads="1"/>
          </p:cNvSpPr>
          <p:nvPr/>
        </p:nvSpPr>
        <p:spPr bwMode="auto">
          <a:xfrm>
            <a:off x="4015979" y="3985023"/>
            <a:ext cx="239315" cy="240506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0" hangingPunct="1"/>
            <a:r>
              <a:rPr kumimoji="0" lang="en-US" altLang="ko-KR" sz="1350">
                <a:latin typeface="Times New Roman" panose="02020603050405020304" pitchFamily="18" charset="0"/>
                <a:sym typeface="Symbol" panose="05050102010706020507" pitchFamily="18" charset="2"/>
              </a:rPr>
              <a:t>9</a:t>
            </a:r>
          </a:p>
        </p:txBody>
      </p:sp>
      <p:sp>
        <p:nvSpPr>
          <p:cNvPr id="27670" name="Text Box 22"/>
          <p:cNvSpPr txBox="1">
            <a:spLocks noChangeArrowheads="1"/>
          </p:cNvSpPr>
          <p:nvPr/>
        </p:nvSpPr>
        <p:spPr bwMode="auto">
          <a:xfrm>
            <a:off x="4890879" y="3689747"/>
            <a:ext cx="33855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0" hangingPunct="1"/>
            <a:r>
              <a:rPr kumimoji="0" lang="en-US" altLang="ko-KR" sz="1800" b="1" i="1">
                <a:latin typeface="Times New Roman" panose="02020603050405020304" pitchFamily="18" charset="0"/>
              </a:rPr>
              <a:t>w</a:t>
            </a:r>
          </a:p>
        </p:txBody>
      </p:sp>
      <p:sp>
        <p:nvSpPr>
          <p:cNvPr id="27671" name="Rectangle 23"/>
          <p:cNvSpPr>
            <a:spLocks noChangeAspect="1" noChangeArrowheads="1"/>
          </p:cNvSpPr>
          <p:nvPr/>
        </p:nvSpPr>
        <p:spPr bwMode="auto">
          <a:xfrm>
            <a:off x="4856560" y="3987404"/>
            <a:ext cx="172640" cy="17383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0" hangingPunct="1"/>
            <a:endParaRPr kumimoji="0" lang="en-US" altLang="ko-KR" sz="1350">
              <a:latin typeface="Tahoma" panose="020B0604030504040204" pitchFamily="34" charset="0"/>
            </a:endParaRPr>
          </a:p>
        </p:txBody>
      </p:sp>
      <p:cxnSp>
        <p:nvCxnSpPr>
          <p:cNvPr id="27672" name="AutoShape 24"/>
          <p:cNvCxnSpPr>
            <a:cxnSpLocks noChangeShapeType="1"/>
            <a:stCxn id="27662" idx="1"/>
            <a:endCxn id="27664" idx="1"/>
          </p:cNvCxnSpPr>
          <p:nvPr/>
        </p:nvCxnSpPr>
        <p:spPr bwMode="auto">
          <a:xfrm rot="-5400000" flipH="1" flipV="1">
            <a:off x="4656535" y="3073004"/>
            <a:ext cx="384572" cy="715566"/>
          </a:xfrm>
          <a:prstGeom prst="curvedConnector3">
            <a:avLst>
              <a:gd name="adj1" fmla="val -49847"/>
            </a:avLst>
          </a:prstGeom>
          <a:noFill/>
          <a:ln w="19050">
            <a:solidFill>
              <a:schemeClr val="tx2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18906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Updating the Last Node 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ko-KR" sz="1050" dirty="0"/>
              <a:t>The insertion node can be found by traversing a path of </a:t>
            </a:r>
            <a:r>
              <a:rPr lang="en-US" altLang="ko-KR" sz="1050" b="1" i="1" dirty="0"/>
              <a:t>O</a:t>
            </a:r>
            <a:r>
              <a:rPr lang="en-US" altLang="ko-KR" sz="1050" dirty="0"/>
              <a:t>(log </a:t>
            </a:r>
            <a:r>
              <a:rPr lang="en-US" altLang="ko-KR" sz="1050" b="1" i="1" dirty="0"/>
              <a:t>n</a:t>
            </a:r>
            <a:r>
              <a:rPr lang="en-US" altLang="ko-KR" sz="1050" dirty="0"/>
              <a:t>) nodes</a:t>
            </a:r>
          </a:p>
          <a:p>
            <a:pPr lvl="1" eaLnBrk="1" hangingPunct="1"/>
            <a:r>
              <a:rPr lang="en-US" altLang="ko-KR" sz="900" dirty="0"/>
              <a:t>Go up until a left child or the root is reached</a:t>
            </a:r>
          </a:p>
          <a:p>
            <a:pPr lvl="1" eaLnBrk="1" hangingPunct="1"/>
            <a:r>
              <a:rPr lang="en-US" altLang="ko-KR" sz="900" dirty="0"/>
              <a:t>If a left child is reached, go to the right child</a:t>
            </a:r>
          </a:p>
          <a:p>
            <a:pPr lvl="1" eaLnBrk="1" hangingPunct="1"/>
            <a:r>
              <a:rPr lang="en-US" altLang="ko-KR" sz="900" dirty="0"/>
              <a:t>Go down left until a leaf is reached</a:t>
            </a:r>
          </a:p>
          <a:p>
            <a:pPr eaLnBrk="1" hangingPunct="1"/>
            <a:r>
              <a:rPr lang="en-US" altLang="ko-KR" sz="1050" dirty="0"/>
              <a:t>Similar algorithm for updating the last node after a removal</a:t>
            </a:r>
          </a:p>
        </p:txBody>
      </p:sp>
      <p:sp>
        <p:nvSpPr>
          <p:cNvPr id="28676" name="Oval 4"/>
          <p:cNvSpPr>
            <a:spLocks noChangeArrowheads="1"/>
          </p:cNvSpPr>
          <p:nvPr/>
        </p:nvSpPr>
        <p:spPr bwMode="auto">
          <a:xfrm>
            <a:off x="2345531" y="3463528"/>
            <a:ext cx="214313" cy="21312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0" hangingPunct="1"/>
            <a:endParaRPr kumimoji="0" lang="en-US" altLang="ko-KR" sz="135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cxnSp>
        <p:nvCxnSpPr>
          <p:cNvPr id="28677" name="AutoShape 5"/>
          <p:cNvCxnSpPr>
            <a:cxnSpLocks noChangeShapeType="1"/>
            <a:stCxn id="28676" idx="3"/>
            <a:endCxn id="28679" idx="7"/>
          </p:cNvCxnSpPr>
          <p:nvPr/>
        </p:nvCxnSpPr>
        <p:spPr bwMode="auto">
          <a:xfrm flipH="1">
            <a:off x="1712119" y="3652837"/>
            <a:ext cx="664369" cy="1762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678" name="AutoShape 6"/>
          <p:cNvCxnSpPr>
            <a:cxnSpLocks noChangeShapeType="1"/>
            <a:stCxn id="28684" idx="1"/>
            <a:endCxn id="28676" idx="5"/>
          </p:cNvCxnSpPr>
          <p:nvPr/>
        </p:nvCxnSpPr>
        <p:spPr bwMode="auto">
          <a:xfrm flipH="1" flipV="1">
            <a:off x="2528888" y="3652837"/>
            <a:ext cx="601266" cy="17740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679" name="Oval 7"/>
          <p:cNvSpPr>
            <a:spLocks noChangeArrowheads="1"/>
          </p:cNvSpPr>
          <p:nvPr/>
        </p:nvSpPr>
        <p:spPr bwMode="auto">
          <a:xfrm>
            <a:off x="1529953" y="3805237"/>
            <a:ext cx="213122" cy="2143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0" hangingPunct="1"/>
            <a:endParaRPr kumimoji="0" lang="en-US" altLang="ko-KR" sz="135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8680" name="Oval 8"/>
          <p:cNvSpPr>
            <a:spLocks noChangeArrowheads="1"/>
          </p:cNvSpPr>
          <p:nvPr/>
        </p:nvSpPr>
        <p:spPr bwMode="auto">
          <a:xfrm>
            <a:off x="1921669" y="4146947"/>
            <a:ext cx="214313" cy="2143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0" hangingPunct="1"/>
            <a:endParaRPr kumimoji="0" lang="en-US" altLang="ko-KR" sz="1350">
              <a:solidFill>
                <a:schemeClr val="tx2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cxnSp>
        <p:nvCxnSpPr>
          <p:cNvPr id="28681" name="AutoShape 9"/>
          <p:cNvCxnSpPr>
            <a:cxnSpLocks noChangeShapeType="1"/>
            <a:stCxn id="28683" idx="7"/>
            <a:endCxn id="28679" idx="3"/>
          </p:cNvCxnSpPr>
          <p:nvPr/>
        </p:nvCxnSpPr>
        <p:spPr bwMode="auto">
          <a:xfrm flipV="1">
            <a:off x="1320404" y="3993357"/>
            <a:ext cx="240506" cy="17978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682" name="AutoShape 10"/>
          <p:cNvCxnSpPr>
            <a:cxnSpLocks noChangeShapeType="1"/>
            <a:stCxn id="28680" idx="1"/>
            <a:endCxn id="28679" idx="5"/>
          </p:cNvCxnSpPr>
          <p:nvPr/>
        </p:nvCxnSpPr>
        <p:spPr bwMode="auto">
          <a:xfrm flipH="1" flipV="1">
            <a:off x="1712119" y="3993357"/>
            <a:ext cx="241697" cy="17978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683" name="Oval 11"/>
          <p:cNvSpPr>
            <a:spLocks noChangeArrowheads="1"/>
          </p:cNvSpPr>
          <p:nvPr/>
        </p:nvSpPr>
        <p:spPr bwMode="auto">
          <a:xfrm>
            <a:off x="1138238" y="4146947"/>
            <a:ext cx="213122" cy="2143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0" hangingPunct="1"/>
            <a:endParaRPr kumimoji="0" lang="en-US" altLang="ko-KR" sz="135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8684" name="Oval 12"/>
          <p:cNvSpPr>
            <a:spLocks noChangeArrowheads="1"/>
          </p:cNvSpPr>
          <p:nvPr/>
        </p:nvSpPr>
        <p:spPr bwMode="auto">
          <a:xfrm>
            <a:off x="3099197" y="3806428"/>
            <a:ext cx="213122" cy="2143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0" hangingPunct="1"/>
            <a:endParaRPr kumimoji="0" lang="en-US" altLang="ko-KR" sz="135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8685" name="Oval 13"/>
          <p:cNvSpPr>
            <a:spLocks noChangeArrowheads="1"/>
          </p:cNvSpPr>
          <p:nvPr/>
        </p:nvSpPr>
        <p:spPr bwMode="auto">
          <a:xfrm>
            <a:off x="3490912" y="4148137"/>
            <a:ext cx="214313" cy="2143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0" hangingPunct="1"/>
            <a:endParaRPr kumimoji="0" lang="en-US" altLang="ko-KR" sz="1350">
              <a:solidFill>
                <a:schemeClr val="tx2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cxnSp>
        <p:nvCxnSpPr>
          <p:cNvPr id="28686" name="AutoShape 14"/>
          <p:cNvCxnSpPr>
            <a:cxnSpLocks noChangeShapeType="1"/>
            <a:stCxn id="28688" idx="7"/>
            <a:endCxn id="28684" idx="3"/>
          </p:cNvCxnSpPr>
          <p:nvPr/>
        </p:nvCxnSpPr>
        <p:spPr bwMode="auto">
          <a:xfrm flipV="1">
            <a:off x="2889648" y="3994547"/>
            <a:ext cx="240506" cy="17978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687" name="AutoShape 15"/>
          <p:cNvCxnSpPr>
            <a:cxnSpLocks noChangeShapeType="1"/>
            <a:stCxn id="28685" idx="1"/>
            <a:endCxn id="28684" idx="5"/>
          </p:cNvCxnSpPr>
          <p:nvPr/>
        </p:nvCxnSpPr>
        <p:spPr bwMode="auto">
          <a:xfrm flipH="1" flipV="1">
            <a:off x="3281363" y="3994547"/>
            <a:ext cx="241697" cy="17978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688" name="Oval 16"/>
          <p:cNvSpPr>
            <a:spLocks noChangeArrowheads="1"/>
          </p:cNvSpPr>
          <p:nvPr/>
        </p:nvSpPr>
        <p:spPr bwMode="auto">
          <a:xfrm>
            <a:off x="2707482" y="4148137"/>
            <a:ext cx="213122" cy="2143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0" hangingPunct="1"/>
            <a:endParaRPr kumimoji="0" lang="en-US" altLang="ko-KR" sz="135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8689" name="Oval 17"/>
          <p:cNvSpPr>
            <a:spLocks noChangeArrowheads="1"/>
          </p:cNvSpPr>
          <p:nvPr/>
        </p:nvSpPr>
        <p:spPr bwMode="auto">
          <a:xfrm>
            <a:off x="4714876" y="3459956"/>
            <a:ext cx="213122" cy="2143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0" hangingPunct="1"/>
            <a:endParaRPr kumimoji="0" lang="en-US" altLang="ko-KR" sz="135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8690" name="Oval 18"/>
          <p:cNvSpPr>
            <a:spLocks noChangeArrowheads="1"/>
          </p:cNvSpPr>
          <p:nvPr/>
        </p:nvSpPr>
        <p:spPr bwMode="auto">
          <a:xfrm>
            <a:off x="5107782" y="3801666"/>
            <a:ext cx="213122" cy="2143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0" hangingPunct="1"/>
            <a:endParaRPr kumimoji="0" lang="en-US" altLang="ko-KR" sz="1350">
              <a:solidFill>
                <a:schemeClr val="tx2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cxnSp>
        <p:nvCxnSpPr>
          <p:cNvPr id="28691" name="AutoShape 19"/>
          <p:cNvCxnSpPr>
            <a:cxnSpLocks noChangeShapeType="1"/>
            <a:stCxn id="28693" idx="7"/>
            <a:endCxn id="28689" idx="3"/>
          </p:cNvCxnSpPr>
          <p:nvPr/>
        </p:nvCxnSpPr>
        <p:spPr bwMode="auto">
          <a:xfrm flipV="1">
            <a:off x="4506517" y="3646885"/>
            <a:ext cx="239315" cy="18216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692" name="AutoShape 20"/>
          <p:cNvCxnSpPr>
            <a:cxnSpLocks noChangeShapeType="1"/>
            <a:stCxn id="28690" idx="1"/>
            <a:endCxn id="28689" idx="5"/>
          </p:cNvCxnSpPr>
          <p:nvPr/>
        </p:nvCxnSpPr>
        <p:spPr bwMode="auto">
          <a:xfrm flipH="1" flipV="1">
            <a:off x="4898232" y="3646885"/>
            <a:ext cx="240506" cy="18216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693" name="Oval 21"/>
          <p:cNvSpPr>
            <a:spLocks noChangeArrowheads="1"/>
          </p:cNvSpPr>
          <p:nvPr/>
        </p:nvSpPr>
        <p:spPr bwMode="auto">
          <a:xfrm>
            <a:off x="4323160" y="3801666"/>
            <a:ext cx="211931" cy="2143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0" hangingPunct="1"/>
            <a:endParaRPr kumimoji="0" lang="en-US" altLang="ko-KR" sz="135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8694" name="Rectangle 22"/>
          <p:cNvSpPr>
            <a:spLocks noChangeAspect="1" noChangeArrowheads="1"/>
          </p:cNvSpPr>
          <p:nvPr/>
        </p:nvSpPr>
        <p:spPr bwMode="auto">
          <a:xfrm>
            <a:off x="4156473" y="4186238"/>
            <a:ext cx="153590" cy="153591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0" hangingPunct="1"/>
            <a:endParaRPr kumimoji="0" lang="en-US" altLang="ko-KR" sz="1350">
              <a:latin typeface="Tahoma" panose="020B0604030504040204" pitchFamily="34" charset="0"/>
            </a:endParaRPr>
          </a:p>
        </p:txBody>
      </p:sp>
      <p:cxnSp>
        <p:nvCxnSpPr>
          <p:cNvPr id="28695" name="AutoShape 23"/>
          <p:cNvCxnSpPr>
            <a:cxnSpLocks noChangeShapeType="1"/>
            <a:stCxn id="28694" idx="0"/>
            <a:endCxn id="28693" idx="3"/>
          </p:cNvCxnSpPr>
          <p:nvPr/>
        </p:nvCxnSpPr>
        <p:spPr bwMode="auto">
          <a:xfrm flipV="1">
            <a:off x="4233862" y="3992166"/>
            <a:ext cx="120254" cy="18692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696" name="Oval 24"/>
          <p:cNvSpPr>
            <a:spLocks noChangeArrowheads="1"/>
          </p:cNvSpPr>
          <p:nvPr/>
        </p:nvSpPr>
        <p:spPr bwMode="auto">
          <a:xfrm>
            <a:off x="3661173" y="3038476"/>
            <a:ext cx="215503" cy="21312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0" hangingPunct="1"/>
            <a:endParaRPr kumimoji="0" lang="en-US" altLang="ko-KR" sz="135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cxnSp>
        <p:nvCxnSpPr>
          <p:cNvPr id="28697" name="AutoShape 25"/>
          <p:cNvCxnSpPr>
            <a:cxnSpLocks noChangeShapeType="1"/>
            <a:stCxn id="28696" idx="5"/>
            <a:endCxn id="28689" idx="1"/>
          </p:cNvCxnSpPr>
          <p:nvPr/>
        </p:nvCxnSpPr>
        <p:spPr bwMode="auto">
          <a:xfrm>
            <a:off x="3845719" y="3230166"/>
            <a:ext cx="900113" cy="2524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698" name="AutoShape 26"/>
          <p:cNvCxnSpPr>
            <a:cxnSpLocks noChangeShapeType="1"/>
            <a:stCxn id="28696" idx="3"/>
            <a:endCxn id="28676" idx="7"/>
          </p:cNvCxnSpPr>
          <p:nvPr/>
        </p:nvCxnSpPr>
        <p:spPr bwMode="auto">
          <a:xfrm flipH="1">
            <a:off x="2528888" y="3230166"/>
            <a:ext cx="1163241" cy="25479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699" name="Freeform 27"/>
          <p:cNvSpPr>
            <a:spLocks/>
          </p:cNvSpPr>
          <p:nvPr/>
        </p:nvSpPr>
        <p:spPr bwMode="auto">
          <a:xfrm>
            <a:off x="2555082" y="3323035"/>
            <a:ext cx="2178844" cy="898922"/>
          </a:xfrm>
          <a:custGeom>
            <a:avLst/>
            <a:gdLst>
              <a:gd name="T0" fmla="*/ 2147483647 w 1830"/>
              <a:gd name="T1" fmla="*/ 2147483647 h 755"/>
              <a:gd name="T2" fmla="*/ 2147483647 w 1830"/>
              <a:gd name="T3" fmla="*/ 2147483647 h 755"/>
              <a:gd name="T4" fmla="*/ 2147483647 w 1830"/>
              <a:gd name="T5" fmla="*/ 2147483647 h 755"/>
              <a:gd name="T6" fmla="*/ 2147483647 w 1830"/>
              <a:gd name="T7" fmla="*/ 2147483647 h 755"/>
              <a:gd name="T8" fmla="*/ 2147483647 w 1830"/>
              <a:gd name="T9" fmla="*/ 2147483647 h 755"/>
              <a:gd name="T10" fmla="*/ 2147483647 w 1830"/>
              <a:gd name="T11" fmla="*/ 2147483647 h 755"/>
              <a:gd name="T12" fmla="*/ 2147483647 w 1830"/>
              <a:gd name="T13" fmla="*/ 2147483647 h 7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30"/>
              <a:gd name="T22" fmla="*/ 0 h 755"/>
              <a:gd name="T23" fmla="*/ 1830 w 1830"/>
              <a:gd name="T24" fmla="*/ 755 h 7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30" h="755">
                <a:moveTo>
                  <a:pt x="1034" y="737"/>
                </a:moveTo>
                <a:cubicBezTo>
                  <a:pt x="977" y="678"/>
                  <a:pt x="849" y="473"/>
                  <a:pt x="686" y="385"/>
                </a:cubicBezTo>
                <a:cubicBezTo>
                  <a:pt x="523" y="297"/>
                  <a:pt x="0" y="273"/>
                  <a:pt x="56" y="209"/>
                </a:cubicBezTo>
                <a:cubicBezTo>
                  <a:pt x="112" y="145"/>
                  <a:pt x="737" y="2"/>
                  <a:pt x="1022" y="1"/>
                </a:cubicBezTo>
                <a:cubicBezTo>
                  <a:pt x="1307" y="0"/>
                  <a:pt x="1702" y="129"/>
                  <a:pt x="1766" y="203"/>
                </a:cubicBezTo>
                <a:cubicBezTo>
                  <a:pt x="1830" y="277"/>
                  <a:pt x="1487" y="351"/>
                  <a:pt x="1406" y="443"/>
                </a:cubicBezTo>
                <a:cubicBezTo>
                  <a:pt x="1325" y="535"/>
                  <a:pt x="1306" y="690"/>
                  <a:pt x="1280" y="755"/>
                </a:cubicBezTo>
              </a:path>
            </a:pathLst>
          </a:custGeom>
          <a:noFill/>
          <a:ln w="12700" cap="flat" cmpd="sng">
            <a:solidFill>
              <a:schemeClr val="tx2"/>
            </a:solidFill>
            <a:prstDash val="lgDash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sz="1350"/>
          </a:p>
        </p:txBody>
      </p:sp>
      <p:sp>
        <p:nvSpPr>
          <p:cNvPr id="2" name="TextBox 1"/>
          <p:cNvSpPr txBox="1"/>
          <p:nvPr/>
        </p:nvSpPr>
        <p:spPr>
          <a:xfrm rot="21145287">
            <a:off x="503159" y="2857167"/>
            <a:ext cx="280634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50" dirty="0">
                <a:solidFill>
                  <a:schemeClr val="accent2"/>
                </a:solidFill>
              </a:rPr>
              <a:t>How to find next insertion node?</a:t>
            </a:r>
            <a:endParaRPr lang="ko-KR" altLang="en-US" sz="1350" dirty="0">
              <a:solidFill>
                <a:schemeClr val="accent2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31370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Heap-Sort (§2.4.4)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xfrm>
            <a:off x="342900" y="895351"/>
            <a:ext cx="3086100" cy="3699273"/>
          </a:xfrm>
        </p:spPr>
        <p:txBody>
          <a:bodyPr/>
          <a:lstStyle/>
          <a:p>
            <a:pPr eaLnBrk="1" hangingPunct="1"/>
            <a:r>
              <a:rPr lang="en-US" altLang="ko-KR" sz="1200" dirty="0"/>
              <a:t>Consider a priority queue with </a:t>
            </a:r>
            <a:r>
              <a:rPr lang="en-US" altLang="ko-KR" sz="1200" b="1" i="1" dirty="0"/>
              <a:t>n</a:t>
            </a:r>
            <a:r>
              <a:rPr lang="en-US" altLang="ko-KR" sz="1200" dirty="0"/>
              <a:t> items implemented by means of a heap</a:t>
            </a:r>
          </a:p>
          <a:p>
            <a:pPr lvl="1" eaLnBrk="1" hangingPunct="1"/>
            <a:r>
              <a:rPr lang="en-US" altLang="ko-KR" sz="1050" dirty="0"/>
              <a:t>the space used is </a:t>
            </a:r>
            <a:r>
              <a:rPr lang="en-US" altLang="ko-KR" sz="1050" b="1" i="1" dirty="0"/>
              <a:t>O</a:t>
            </a:r>
            <a:r>
              <a:rPr lang="en-US" altLang="ko-KR" sz="1050" dirty="0"/>
              <a:t>(</a:t>
            </a:r>
            <a:r>
              <a:rPr lang="en-US" altLang="ko-KR" sz="1050" b="1" i="1" dirty="0"/>
              <a:t>n</a:t>
            </a:r>
            <a:r>
              <a:rPr lang="en-US" altLang="ko-KR" sz="1050" dirty="0"/>
              <a:t>)</a:t>
            </a:r>
          </a:p>
          <a:p>
            <a:pPr lvl="1" eaLnBrk="1" hangingPunct="1"/>
            <a:r>
              <a:rPr lang="en-US" altLang="ko-KR" sz="1050" dirty="0"/>
              <a:t>methods </a:t>
            </a:r>
            <a:r>
              <a:rPr lang="en-US" altLang="ko-KR" sz="1050" dirty="0">
                <a:solidFill>
                  <a:schemeClr val="tx2"/>
                </a:solidFill>
              </a:rPr>
              <a:t>insert</a:t>
            </a:r>
            <a:r>
              <a:rPr lang="en-US" altLang="ko-KR" sz="1050" dirty="0"/>
              <a:t> and </a:t>
            </a:r>
            <a:r>
              <a:rPr lang="en-US" altLang="ko-KR" sz="1050" dirty="0" err="1">
                <a:solidFill>
                  <a:schemeClr val="tx2"/>
                </a:solidFill>
              </a:rPr>
              <a:t>removeMin</a:t>
            </a:r>
            <a:r>
              <a:rPr lang="en-US" altLang="ko-KR" sz="1050" dirty="0"/>
              <a:t> take </a:t>
            </a:r>
            <a:r>
              <a:rPr lang="en-US" altLang="ko-KR" sz="1050" b="1" i="1" dirty="0"/>
              <a:t>O</a:t>
            </a:r>
            <a:r>
              <a:rPr lang="en-US" altLang="ko-KR" sz="1050" dirty="0"/>
              <a:t>(log </a:t>
            </a:r>
            <a:r>
              <a:rPr lang="en-US" altLang="ko-KR" sz="1050" b="1" i="1" dirty="0"/>
              <a:t>n</a:t>
            </a:r>
            <a:r>
              <a:rPr lang="en-US" altLang="ko-KR" sz="1050" dirty="0"/>
              <a:t>) time</a:t>
            </a:r>
          </a:p>
          <a:p>
            <a:pPr lvl="1" eaLnBrk="1" hangingPunct="1"/>
            <a:r>
              <a:rPr lang="en-US" altLang="ko-KR" sz="1050" dirty="0"/>
              <a:t>methods </a:t>
            </a:r>
            <a:r>
              <a:rPr lang="en-US" altLang="ko-KR" sz="1050" dirty="0">
                <a:solidFill>
                  <a:schemeClr val="tx2"/>
                </a:solidFill>
              </a:rPr>
              <a:t>size</a:t>
            </a:r>
            <a:r>
              <a:rPr lang="en-US" altLang="ko-KR" sz="1050" dirty="0"/>
              <a:t>, </a:t>
            </a:r>
            <a:r>
              <a:rPr lang="en-US" altLang="ko-KR" sz="1050" dirty="0" err="1">
                <a:solidFill>
                  <a:schemeClr val="tx2"/>
                </a:solidFill>
              </a:rPr>
              <a:t>isEmpty</a:t>
            </a:r>
            <a:r>
              <a:rPr lang="en-US" altLang="ko-KR" sz="1050" dirty="0"/>
              <a:t>, and </a:t>
            </a:r>
            <a:r>
              <a:rPr lang="en-US" altLang="ko-KR" sz="1050" dirty="0">
                <a:solidFill>
                  <a:schemeClr val="tx2"/>
                </a:solidFill>
              </a:rPr>
              <a:t>min</a:t>
            </a:r>
            <a:r>
              <a:rPr lang="en-US" altLang="ko-KR" sz="1050" dirty="0"/>
              <a:t> take time </a:t>
            </a:r>
            <a:r>
              <a:rPr lang="en-US" altLang="ko-KR" sz="1050" b="1" i="1" dirty="0"/>
              <a:t>O</a:t>
            </a:r>
            <a:r>
              <a:rPr lang="en-US" altLang="ko-KR" sz="1050" dirty="0"/>
              <a:t>(1) time</a:t>
            </a:r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865959" y="2571750"/>
            <a:ext cx="2857500" cy="3200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ko-KR" sz="1200" dirty="0"/>
              <a:t>Using a heap-based priority queue, we can sort a sequence of </a:t>
            </a:r>
            <a:r>
              <a:rPr lang="en-US" altLang="ko-KR" sz="1200" b="1" i="1" dirty="0"/>
              <a:t>n</a:t>
            </a:r>
            <a:r>
              <a:rPr lang="en-US" altLang="ko-KR" sz="1200" dirty="0"/>
              <a:t> elements in </a:t>
            </a:r>
            <a:r>
              <a:rPr lang="en-US" altLang="ko-KR" sz="1200" b="1" i="1" dirty="0"/>
              <a:t>O</a:t>
            </a:r>
            <a:r>
              <a:rPr lang="en-US" altLang="ko-KR" sz="1200" dirty="0"/>
              <a:t>(</a:t>
            </a:r>
            <a:r>
              <a:rPr lang="en-US" altLang="ko-KR" sz="1200" b="1" i="1" dirty="0"/>
              <a:t>n</a:t>
            </a:r>
            <a:r>
              <a:rPr lang="en-US" altLang="ko-KR" sz="1200" dirty="0"/>
              <a:t> log </a:t>
            </a:r>
            <a:r>
              <a:rPr lang="en-US" altLang="ko-KR" sz="1200" b="1" i="1" dirty="0"/>
              <a:t>n</a:t>
            </a:r>
            <a:r>
              <a:rPr lang="en-US" altLang="ko-KR" sz="1200" dirty="0"/>
              <a:t>) time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z="1200" dirty="0"/>
              <a:t>The resulting algorithm is called heap-sort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z="1200" dirty="0"/>
              <a:t>Heap-sort is much faster than quadratic sorting algorithms, such as insertion-sort and selection-sort</a:t>
            </a:r>
          </a:p>
        </p:txBody>
      </p:sp>
      <p:graphicFrame>
        <p:nvGraphicFramePr>
          <p:cNvPr id="2970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35967"/>
              </p:ext>
            </p:extLst>
          </p:nvPr>
        </p:nvGraphicFramePr>
        <p:xfrm>
          <a:off x="5105400" y="971550"/>
          <a:ext cx="1143000" cy="148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9" name="Clip" r:id="rId3" imgW="1851102" imgH="2404946" progId="MS_ClipArt_Gallery.2">
                  <p:embed/>
                </p:oleObj>
              </mc:Choice>
              <mc:Fallback>
                <p:oleObj name="Clip" r:id="rId3" imgW="1851102" imgH="2404946" progId="MS_ClipArt_Gallery.2">
                  <p:embed/>
                  <p:pic>
                    <p:nvPicPr>
                      <p:cNvPr id="2970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971550"/>
                        <a:ext cx="1143000" cy="148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1958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Vector-based Heap Implementation (§2.4.3)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ko-KR" sz="1050"/>
              <a:t>We can represent a heap with </a:t>
            </a:r>
            <a:r>
              <a:rPr lang="en-US" altLang="ko-KR" sz="1050" b="1" i="1"/>
              <a:t>n</a:t>
            </a:r>
            <a:r>
              <a:rPr lang="en-US" altLang="ko-KR" sz="1050"/>
              <a:t> keys by means of a vector of length </a:t>
            </a:r>
            <a:r>
              <a:rPr lang="en-US" altLang="ko-KR" sz="1050" b="1" i="1"/>
              <a:t>n </a:t>
            </a:r>
            <a:r>
              <a:rPr lang="en-US" altLang="ko-KR" sz="1050">
                <a:latin typeface="Symbol" panose="05050102010706020507" pitchFamily="18" charset="2"/>
                <a:sym typeface="Symbol" panose="05050102010706020507" pitchFamily="18" charset="2"/>
              </a:rPr>
              <a:t>+</a:t>
            </a:r>
            <a:r>
              <a:rPr lang="en-US" altLang="ko-KR" sz="1050">
                <a:sym typeface="Symbol" panose="05050102010706020507" pitchFamily="18" charset="2"/>
              </a:rPr>
              <a:t> </a:t>
            </a:r>
            <a:r>
              <a:rPr lang="en-US" altLang="ko-KR" sz="1050"/>
              <a:t>1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z="1050"/>
              <a:t>For the node at rank </a:t>
            </a:r>
            <a:r>
              <a:rPr lang="en-US" altLang="ko-KR" sz="1050" b="1" i="1"/>
              <a:t>i</a:t>
            </a:r>
            <a:endParaRPr lang="en-US" altLang="ko-KR" sz="1050"/>
          </a:p>
          <a:p>
            <a:pPr lvl="1" eaLnBrk="1" hangingPunct="1">
              <a:lnSpc>
                <a:spcPct val="90000"/>
              </a:lnSpc>
            </a:pPr>
            <a:r>
              <a:rPr lang="en-US" altLang="ko-KR" sz="900"/>
              <a:t>the left child is at rank 2</a:t>
            </a:r>
            <a:r>
              <a:rPr lang="en-US" altLang="ko-KR" sz="900" b="1" i="1"/>
              <a:t>i</a:t>
            </a:r>
            <a:endParaRPr lang="en-US" altLang="ko-KR" sz="900"/>
          </a:p>
          <a:p>
            <a:pPr lvl="1" eaLnBrk="1" hangingPunct="1">
              <a:lnSpc>
                <a:spcPct val="90000"/>
              </a:lnSpc>
            </a:pPr>
            <a:r>
              <a:rPr lang="en-US" altLang="ko-KR" sz="900"/>
              <a:t>the right child is at rank 2</a:t>
            </a:r>
            <a:r>
              <a:rPr lang="en-US" altLang="ko-KR" sz="900" b="1" i="1"/>
              <a:t>i </a:t>
            </a:r>
            <a:r>
              <a:rPr lang="en-US" altLang="ko-KR" sz="900">
                <a:latin typeface="Symbol" panose="05050102010706020507" pitchFamily="18" charset="2"/>
                <a:sym typeface="Symbol" panose="05050102010706020507" pitchFamily="18" charset="2"/>
              </a:rPr>
              <a:t>+</a:t>
            </a:r>
            <a:r>
              <a:rPr lang="en-US" altLang="ko-KR" sz="900">
                <a:sym typeface="Symbol" panose="05050102010706020507" pitchFamily="18" charset="2"/>
              </a:rPr>
              <a:t> </a:t>
            </a:r>
            <a:r>
              <a:rPr lang="en-US" altLang="ko-KR" sz="900"/>
              <a:t>1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z="1050"/>
              <a:t>Links between nodes are not explicitly stored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z="1050"/>
              <a:t>The cell of at rank 0 is not used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z="1050"/>
              <a:t>Operation insert corresponds to inserting at rank </a:t>
            </a:r>
            <a:r>
              <a:rPr lang="en-US" altLang="ko-KR" sz="1050" b="1" i="1"/>
              <a:t>n </a:t>
            </a:r>
            <a:r>
              <a:rPr lang="en-US" altLang="ko-KR" sz="1050">
                <a:latin typeface="Symbol" panose="05050102010706020507" pitchFamily="18" charset="2"/>
                <a:sym typeface="Symbol" panose="05050102010706020507" pitchFamily="18" charset="2"/>
              </a:rPr>
              <a:t>+</a:t>
            </a:r>
            <a:r>
              <a:rPr lang="en-US" altLang="ko-KR" sz="1050">
                <a:sym typeface="Symbol" panose="05050102010706020507" pitchFamily="18" charset="2"/>
              </a:rPr>
              <a:t> </a:t>
            </a:r>
            <a:r>
              <a:rPr lang="en-US" altLang="ko-KR" sz="1050"/>
              <a:t>1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z="1050"/>
              <a:t>Operation removeMin corresponds to removing at rank </a:t>
            </a:r>
            <a:r>
              <a:rPr lang="en-US" altLang="ko-KR" sz="1050" b="1" i="1"/>
              <a:t>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z="1050"/>
              <a:t>Yields in-place heap-sort</a:t>
            </a:r>
          </a:p>
        </p:txBody>
      </p:sp>
      <p:sp>
        <p:nvSpPr>
          <p:cNvPr id="30724" name="Oval 4"/>
          <p:cNvSpPr>
            <a:spLocks noChangeArrowheads="1"/>
          </p:cNvSpPr>
          <p:nvPr/>
        </p:nvSpPr>
        <p:spPr bwMode="auto">
          <a:xfrm>
            <a:off x="5295900" y="1412081"/>
            <a:ext cx="282179" cy="282179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0" hangingPunct="1"/>
            <a:r>
              <a:rPr kumimoji="0" lang="en-US" altLang="ko-KR" sz="135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</a:p>
        </p:txBody>
      </p:sp>
      <p:sp>
        <p:nvSpPr>
          <p:cNvPr id="30725" name="Oval 5"/>
          <p:cNvSpPr>
            <a:spLocks noChangeArrowheads="1"/>
          </p:cNvSpPr>
          <p:nvPr/>
        </p:nvSpPr>
        <p:spPr bwMode="auto">
          <a:xfrm>
            <a:off x="6011466" y="1864519"/>
            <a:ext cx="282178" cy="282179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0" hangingPunct="1"/>
            <a:r>
              <a:rPr kumimoji="0" lang="en-US" altLang="ko-KR" sz="1350">
                <a:latin typeface="Times New Roman" panose="02020603050405020304" pitchFamily="18" charset="0"/>
                <a:sym typeface="Symbol" panose="05050102010706020507" pitchFamily="18" charset="2"/>
              </a:rPr>
              <a:t>6</a:t>
            </a:r>
          </a:p>
        </p:txBody>
      </p:sp>
      <p:sp>
        <p:nvSpPr>
          <p:cNvPr id="30726" name="Oval 6"/>
          <p:cNvSpPr>
            <a:spLocks noChangeArrowheads="1"/>
          </p:cNvSpPr>
          <p:nvPr/>
        </p:nvSpPr>
        <p:spPr bwMode="auto">
          <a:xfrm>
            <a:off x="4452937" y="1864519"/>
            <a:ext cx="282179" cy="282179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0" hangingPunct="1"/>
            <a:r>
              <a:rPr kumimoji="0" lang="en-US" altLang="ko-KR" sz="1350">
                <a:latin typeface="Times New Roman" panose="02020603050405020304" pitchFamily="18" charset="0"/>
                <a:sym typeface="Symbol" panose="05050102010706020507" pitchFamily="18" charset="2"/>
              </a:rPr>
              <a:t>5</a:t>
            </a:r>
          </a:p>
        </p:txBody>
      </p:sp>
      <p:sp>
        <p:nvSpPr>
          <p:cNvPr id="30727" name="Oval 7"/>
          <p:cNvSpPr>
            <a:spLocks noChangeArrowheads="1"/>
          </p:cNvSpPr>
          <p:nvPr/>
        </p:nvSpPr>
        <p:spPr bwMode="auto">
          <a:xfrm>
            <a:off x="4973241" y="2315766"/>
            <a:ext cx="282178" cy="282178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0" hangingPunct="1"/>
            <a:r>
              <a:rPr kumimoji="0" lang="en-US" altLang="ko-KR" sz="1350">
                <a:latin typeface="Times New Roman" panose="02020603050405020304" pitchFamily="18" charset="0"/>
                <a:sym typeface="Symbol" panose="05050102010706020507" pitchFamily="18" charset="2"/>
              </a:rPr>
              <a:t>7</a:t>
            </a:r>
          </a:p>
        </p:txBody>
      </p:sp>
      <p:cxnSp>
        <p:nvCxnSpPr>
          <p:cNvPr id="30728" name="AutoShape 8"/>
          <p:cNvCxnSpPr>
            <a:cxnSpLocks noChangeShapeType="1"/>
            <a:stCxn id="30724" idx="3"/>
            <a:endCxn id="30726" idx="7"/>
          </p:cNvCxnSpPr>
          <p:nvPr/>
        </p:nvCxnSpPr>
        <p:spPr bwMode="auto">
          <a:xfrm flipH="1">
            <a:off x="4694635" y="1660922"/>
            <a:ext cx="641747" cy="23693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29" name="AutoShape 9"/>
          <p:cNvCxnSpPr>
            <a:cxnSpLocks noChangeShapeType="1"/>
            <a:stCxn id="30725" idx="1"/>
            <a:endCxn id="30724" idx="5"/>
          </p:cNvCxnSpPr>
          <p:nvPr/>
        </p:nvCxnSpPr>
        <p:spPr bwMode="auto">
          <a:xfrm flipH="1" flipV="1">
            <a:off x="5536407" y="1660922"/>
            <a:ext cx="516731" cy="23693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30" name="AutoShape 10"/>
          <p:cNvCxnSpPr>
            <a:cxnSpLocks noChangeShapeType="1"/>
            <a:stCxn id="30732" idx="7"/>
            <a:endCxn id="30726" idx="3"/>
          </p:cNvCxnSpPr>
          <p:nvPr/>
        </p:nvCxnSpPr>
        <p:spPr bwMode="auto">
          <a:xfrm flipV="1">
            <a:off x="4175522" y="2112169"/>
            <a:ext cx="319088" cy="2381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31" name="AutoShape 11"/>
          <p:cNvCxnSpPr>
            <a:cxnSpLocks noChangeShapeType="1"/>
            <a:stCxn id="30727" idx="1"/>
            <a:endCxn id="30726" idx="5"/>
          </p:cNvCxnSpPr>
          <p:nvPr/>
        </p:nvCxnSpPr>
        <p:spPr bwMode="auto">
          <a:xfrm flipH="1" flipV="1">
            <a:off x="4694635" y="2112169"/>
            <a:ext cx="320278" cy="2381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732" name="Oval 12"/>
          <p:cNvSpPr>
            <a:spLocks noChangeArrowheads="1"/>
          </p:cNvSpPr>
          <p:nvPr/>
        </p:nvSpPr>
        <p:spPr bwMode="auto">
          <a:xfrm>
            <a:off x="3935016" y="2315766"/>
            <a:ext cx="282178" cy="282178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0" hangingPunct="1"/>
            <a:r>
              <a:rPr kumimoji="0" lang="en-US" altLang="ko-KR" sz="1350">
                <a:latin typeface="Times New Roman" panose="02020603050405020304" pitchFamily="18" charset="0"/>
                <a:sym typeface="Symbol" panose="05050102010706020507" pitchFamily="18" charset="2"/>
              </a:rPr>
              <a:t>9</a:t>
            </a:r>
          </a:p>
        </p:txBody>
      </p:sp>
      <p:grpSp>
        <p:nvGrpSpPr>
          <p:cNvPr id="30733" name="Group 13"/>
          <p:cNvGrpSpPr>
            <a:grpSpLocks/>
          </p:cNvGrpSpPr>
          <p:nvPr/>
        </p:nvGrpSpPr>
        <p:grpSpPr bwMode="auto">
          <a:xfrm>
            <a:off x="3943350" y="3355183"/>
            <a:ext cx="2571750" cy="705820"/>
            <a:chOff x="3216" y="2736"/>
            <a:chExt cx="2304" cy="632"/>
          </a:xfrm>
        </p:grpSpPr>
        <p:sp>
          <p:nvSpPr>
            <p:cNvPr id="30734" name="Rectangle 14"/>
            <p:cNvSpPr>
              <a:spLocks noChangeArrowheads="1"/>
            </p:cNvSpPr>
            <p:nvPr/>
          </p:nvSpPr>
          <p:spPr bwMode="auto">
            <a:xfrm>
              <a:off x="3216" y="2736"/>
              <a:ext cx="384" cy="384"/>
            </a:xfrm>
            <a:prstGeom prst="rect">
              <a:avLst/>
            </a:prstGeom>
            <a:solidFill>
              <a:srgbClr val="F8F0D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en-US" sz="1800"/>
            </a:p>
          </p:txBody>
        </p:sp>
        <p:sp>
          <p:nvSpPr>
            <p:cNvPr id="30735" name="Rectangle 15"/>
            <p:cNvSpPr>
              <a:spLocks noChangeArrowheads="1"/>
            </p:cNvSpPr>
            <p:nvPr/>
          </p:nvSpPr>
          <p:spPr bwMode="auto">
            <a:xfrm>
              <a:off x="3600" y="2736"/>
              <a:ext cx="384" cy="38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0" hangingPunct="1"/>
              <a:r>
                <a:rPr kumimoji="0" lang="en-US" altLang="ko-KR" sz="1800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0736" name="Rectangle 16"/>
            <p:cNvSpPr>
              <a:spLocks noChangeArrowheads="1"/>
            </p:cNvSpPr>
            <p:nvPr/>
          </p:nvSpPr>
          <p:spPr bwMode="auto">
            <a:xfrm>
              <a:off x="3984" y="2736"/>
              <a:ext cx="384" cy="38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0" hangingPunct="1"/>
              <a:r>
                <a:rPr kumimoji="0" lang="en-US" altLang="ko-KR" sz="1800"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30737" name="Rectangle 17"/>
            <p:cNvSpPr>
              <a:spLocks noChangeArrowheads="1"/>
            </p:cNvSpPr>
            <p:nvPr/>
          </p:nvSpPr>
          <p:spPr bwMode="auto">
            <a:xfrm>
              <a:off x="4368" y="2736"/>
              <a:ext cx="384" cy="38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0" hangingPunct="1"/>
              <a:r>
                <a:rPr kumimoji="0" lang="en-US" altLang="ko-KR" sz="1800"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30738" name="Rectangle 18"/>
            <p:cNvSpPr>
              <a:spLocks noChangeArrowheads="1"/>
            </p:cNvSpPr>
            <p:nvPr/>
          </p:nvSpPr>
          <p:spPr bwMode="auto">
            <a:xfrm>
              <a:off x="4752" y="2736"/>
              <a:ext cx="384" cy="38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0" hangingPunct="1"/>
              <a:r>
                <a:rPr kumimoji="0" lang="en-US" altLang="ko-KR" sz="1800">
                  <a:latin typeface="Times New Roman" panose="02020603050405020304" pitchFamily="18" charset="0"/>
                </a:rPr>
                <a:t>9</a:t>
              </a:r>
            </a:p>
          </p:txBody>
        </p:sp>
        <p:sp>
          <p:nvSpPr>
            <p:cNvPr id="30739" name="Rectangle 19"/>
            <p:cNvSpPr>
              <a:spLocks noChangeArrowheads="1"/>
            </p:cNvSpPr>
            <p:nvPr/>
          </p:nvSpPr>
          <p:spPr bwMode="auto">
            <a:xfrm>
              <a:off x="5136" y="2736"/>
              <a:ext cx="384" cy="38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0" hangingPunct="1"/>
              <a:r>
                <a:rPr kumimoji="0" lang="en-US" altLang="ko-KR" sz="1800">
                  <a:latin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30740" name="Rectangle 20"/>
            <p:cNvSpPr>
              <a:spLocks noChangeArrowheads="1"/>
            </p:cNvSpPr>
            <p:nvPr/>
          </p:nvSpPr>
          <p:spPr bwMode="auto">
            <a:xfrm>
              <a:off x="3696" y="3120"/>
              <a:ext cx="185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0" hangingPunct="1"/>
              <a:r>
                <a:rPr kumimoji="0" lang="en-US" altLang="ko-KR" sz="1800">
                  <a:latin typeface="Times New Roman" panose="02020603050405020304" pitchFamily="18" charset="0"/>
                </a:rPr>
                <a:t>1</a:t>
              </a:r>
              <a:endParaRPr kumimoji="0" lang="en-US" altLang="ko-KR" sz="1800">
                <a:latin typeface="Tahoma" panose="020B0604030504040204" pitchFamily="34" charset="0"/>
              </a:endParaRPr>
            </a:p>
          </p:txBody>
        </p:sp>
        <p:sp>
          <p:nvSpPr>
            <p:cNvPr id="30741" name="Rectangle 21"/>
            <p:cNvSpPr>
              <a:spLocks noChangeArrowheads="1"/>
            </p:cNvSpPr>
            <p:nvPr/>
          </p:nvSpPr>
          <p:spPr bwMode="auto">
            <a:xfrm>
              <a:off x="4080" y="3120"/>
              <a:ext cx="185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0" hangingPunct="1"/>
              <a:r>
                <a:rPr kumimoji="0" lang="en-US" altLang="ko-KR" sz="1800">
                  <a:latin typeface="Times New Roman" panose="02020603050405020304" pitchFamily="18" charset="0"/>
                </a:rPr>
                <a:t>2</a:t>
              </a:r>
              <a:endParaRPr kumimoji="0" lang="en-US" altLang="ko-KR" sz="1800">
                <a:latin typeface="Tahoma" panose="020B0604030504040204" pitchFamily="34" charset="0"/>
              </a:endParaRPr>
            </a:p>
          </p:txBody>
        </p:sp>
        <p:sp>
          <p:nvSpPr>
            <p:cNvPr id="30742" name="Rectangle 22"/>
            <p:cNvSpPr>
              <a:spLocks noChangeArrowheads="1"/>
            </p:cNvSpPr>
            <p:nvPr/>
          </p:nvSpPr>
          <p:spPr bwMode="auto">
            <a:xfrm>
              <a:off x="4464" y="3120"/>
              <a:ext cx="185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0" hangingPunct="1"/>
              <a:r>
                <a:rPr kumimoji="0" lang="en-US" altLang="ko-KR" sz="1800">
                  <a:latin typeface="Times New Roman" panose="02020603050405020304" pitchFamily="18" charset="0"/>
                </a:rPr>
                <a:t>3</a:t>
              </a:r>
              <a:endParaRPr kumimoji="0" lang="en-US" altLang="ko-KR" sz="1800">
                <a:latin typeface="Tahoma" panose="020B0604030504040204" pitchFamily="34" charset="0"/>
              </a:endParaRPr>
            </a:p>
          </p:txBody>
        </p:sp>
        <p:sp>
          <p:nvSpPr>
            <p:cNvPr id="30743" name="Rectangle 23"/>
            <p:cNvSpPr>
              <a:spLocks noChangeArrowheads="1"/>
            </p:cNvSpPr>
            <p:nvPr/>
          </p:nvSpPr>
          <p:spPr bwMode="auto">
            <a:xfrm>
              <a:off x="4848" y="3120"/>
              <a:ext cx="185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0" hangingPunct="1"/>
              <a:r>
                <a:rPr kumimoji="0" lang="en-US" altLang="ko-KR" sz="1800">
                  <a:latin typeface="Times New Roman" panose="02020603050405020304" pitchFamily="18" charset="0"/>
                </a:rPr>
                <a:t>4</a:t>
              </a:r>
              <a:endParaRPr kumimoji="0" lang="en-US" altLang="ko-KR" sz="1800">
                <a:latin typeface="Tahoma" panose="020B0604030504040204" pitchFamily="34" charset="0"/>
              </a:endParaRPr>
            </a:p>
          </p:txBody>
        </p:sp>
        <p:sp>
          <p:nvSpPr>
            <p:cNvPr id="30744" name="Rectangle 24"/>
            <p:cNvSpPr>
              <a:spLocks noChangeArrowheads="1"/>
            </p:cNvSpPr>
            <p:nvPr/>
          </p:nvSpPr>
          <p:spPr bwMode="auto">
            <a:xfrm>
              <a:off x="5232" y="3120"/>
              <a:ext cx="185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0" hangingPunct="1"/>
              <a:r>
                <a:rPr kumimoji="0" lang="en-US" altLang="ko-KR" sz="1800">
                  <a:latin typeface="Times New Roman" panose="02020603050405020304" pitchFamily="18" charset="0"/>
                </a:rPr>
                <a:t>5</a:t>
              </a:r>
              <a:endParaRPr kumimoji="0" lang="en-US" altLang="ko-KR" sz="1800">
                <a:latin typeface="Tahoma" panose="020B0604030504040204" pitchFamily="34" charset="0"/>
              </a:endParaRPr>
            </a:p>
          </p:txBody>
        </p:sp>
        <p:sp>
          <p:nvSpPr>
            <p:cNvPr id="30745" name="Rectangle 25"/>
            <p:cNvSpPr>
              <a:spLocks noChangeArrowheads="1"/>
            </p:cNvSpPr>
            <p:nvPr/>
          </p:nvSpPr>
          <p:spPr bwMode="auto">
            <a:xfrm>
              <a:off x="3312" y="3120"/>
              <a:ext cx="185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0" hangingPunct="1"/>
              <a:r>
                <a:rPr kumimoji="0" lang="en-US" altLang="ko-KR" sz="1800">
                  <a:latin typeface="Times New Roman" panose="02020603050405020304" pitchFamily="18" charset="0"/>
                </a:rPr>
                <a:t>0</a:t>
              </a:r>
              <a:endParaRPr kumimoji="0" lang="en-US" altLang="ko-KR" sz="1800">
                <a:latin typeface="Tahoma" panose="020B0604030504040204" pitchFamily="34" charset="0"/>
              </a:endParaRPr>
            </a:p>
          </p:txBody>
        </p:sp>
      </p:grp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36152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Merging Two Heaps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342900" y="895351"/>
            <a:ext cx="3162300" cy="3699273"/>
          </a:xfrm>
        </p:spPr>
        <p:txBody>
          <a:bodyPr/>
          <a:lstStyle/>
          <a:p>
            <a:pPr eaLnBrk="1" hangingPunct="1"/>
            <a:r>
              <a:rPr lang="en-US" altLang="ko-KR" dirty="0"/>
              <a:t>We are given two heaps and a key </a:t>
            </a:r>
            <a:r>
              <a:rPr lang="en-US" altLang="ko-KR" b="1" i="1" dirty="0"/>
              <a:t>k</a:t>
            </a:r>
          </a:p>
          <a:p>
            <a:pPr eaLnBrk="1" hangingPunct="1"/>
            <a:r>
              <a:rPr lang="en-US" altLang="ko-KR" dirty="0"/>
              <a:t>We create a new heap with the root node storing </a:t>
            </a:r>
            <a:r>
              <a:rPr lang="en-US" altLang="ko-KR" b="1" i="1" dirty="0"/>
              <a:t>k</a:t>
            </a:r>
            <a:r>
              <a:rPr lang="en-US" altLang="ko-KR" dirty="0"/>
              <a:t> and with the two heaps as subtrees</a:t>
            </a:r>
          </a:p>
          <a:p>
            <a:pPr eaLnBrk="1" hangingPunct="1"/>
            <a:r>
              <a:rPr lang="en-US" altLang="ko-KR" dirty="0"/>
              <a:t>We perform </a:t>
            </a:r>
            <a:r>
              <a:rPr lang="en-US" altLang="ko-KR" dirty="0" err="1"/>
              <a:t>downheap</a:t>
            </a:r>
            <a:r>
              <a:rPr lang="en-US" altLang="ko-KR" dirty="0"/>
              <a:t> to restore the heap-order property </a:t>
            </a:r>
          </a:p>
        </p:txBody>
      </p:sp>
      <p:sp>
        <p:nvSpPr>
          <p:cNvPr id="31748" name="Oval 4"/>
          <p:cNvSpPr>
            <a:spLocks noChangeArrowheads="1"/>
          </p:cNvSpPr>
          <p:nvPr/>
        </p:nvSpPr>
        <p:spPr bwMode="auto">
          <a:xfrm>
            <a:off x="4976812" y="2180035"/>
            <a:ext cx="214313" cy="21312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0" hangingPunct="1"/>
            <a:r>
              <a:rPr kumimoji="0" lang="en-US" altLang="ko-KR" sz="135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7</a:t>
            </a:r>
          </a:p>
        </p:txBody>
      </p:sp>
      <p:cxnSp>
        <p:nvCxnSpPr>
          <p:cNvPr id="31749" name="AutoShape 5"/>
          <p:cNvCxnSpPr>
            <a:cxnSpLocks noChangeShapeType="1"/>
            <a:stCxn id="31748" idx="3"/>
            <a:endCxn id="31751" idx="7"/>
          </p:cNvCxnSpPr>
          <p:nvPr/>
        </p:nvCxnSpPr>
        <p:spPr bwMode="auto">
          <a:xfrm flipH="1">
            <a:off x="4343400" y="2376488"/>
            <a:ext cx="664369" cy="16906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50" name="AutoShape 6"/>
          <p:cNvCxnSpPr>
            <a:cxnSpLocks noChangeShapeType="1"/>
            <a:stCxn id="31756" idx="1"/>
            <a:endCxn id="31748" idx="5"/>
          </p:cNvCxnSpPr>
          <p:nvPr/>
        </p:nvCxnSpPr>
        <p:spPr bwMode="auto">
          <a:xfrm flipH="1" flipV="1">
            <a:off x="5160169" y="2376488"/>
            <a:ext cx="601266" cy="17026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751" name="Oval 7"/>
          <p:cNvSpPr>
            <a:spLocks noChangeArrowheads="1"/>
          </p:cNvSpPr>
          <p:nvPr/>
        </p:nvSpPr>
        <p:spPr bwMode="auto">
          <a:xfrm>
            <a:off x="4161235" y="2521744"/>
            <a:ext cx="213122" cy="2143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0" hangingPunct="1"/>
            <a:r>
              <a:rPr kumimoji="0" lang="en-US" altLang="ko-KR" sz="1350">
                <a:latin typeface="Times New Roman" panose="02020603050405020304" pitchFamily="18" charset="0"/>
                <a:sym typeface="Symbol" panose="05050102010706020507" pitchFamily="18" charset="2"/>
              </a:rPr>
              <a:t>3</a:t>
            </a:r>
          </a:p>
        </p:txBody>
      </p:sp>
      <p:sp>
        <p:nvSpPr>
          <p:cNvPr id="31752" name="Oval 8"/>
          <p:cNvSpPr>
            <a:spLocks noChangeArrowheads="1"/>
          </p:cNvSpPr>
          <p:nvPr/>
        </p:nvSpPr>
        <p:spPr bwMode="auto">
          <a:xfrm>
            <a:off x="4552950" y="2863453"/>
            <a:ext cx="214313" cy="2143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0" hangingPunct="1"/>
            <a:r>
              <a:rPr kumimoji="0" lang="en-US" altLang="ko-KR" sz="1350">
                <a:latin typeface="Times New Roman" panose="02020603050405020304" pitchFamily="18" charset="0"/>
                <a:sym typeface="Symbol" panose="05050102010706020507" pitchFamily="18" charset="2"/>
              </a:rPr>
              <a:t>5</a:t>
            </a:r>
          </a:p>
        </p:txBody>
      </p:sp>
      <p:cxnSp>
        <p:nvCxnSpPr>
          <p:cNvPr id="31753" name="AutoShape 9"/>
          <p:cNvCxnSpPr>
            <a:cxnSpLocks noChangeShapeType="1"/>
            <a:stCxn id="31755" idx="7"/>
            <a:endCxn id="31751" idx="3"/>
          </p:cNvCxnSpPr>
          <p:nvPr/>
        </p:nvCxnSpPr>
        <p:spPr bwMode="auto">
          <a:xfrm flipV="1">
            <a:off x="3951685" y="2709863"/>
            <a:ext cx="240506" cy="17978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54" name="AutoShape 10"/>
          <p:cNvCxnSpPr>
            <a:cxnSpLocks noChangeShapeType="1"/>
            <a:stCxn id="31752" idx="1"/>
            <a:endCxn id="31751" idx="5"/>
          </p:cNvCxnSpPr>
          <p:nvPr/>
        </p:nvCxnSpPr>
        <p:spPr bwMode="auto">
          <a:xfrm flipH="1" flipV="1">
            <a:off x="4343401" y="2709863"/>
            <a:ext cx="241697" cy="17978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755" name="Oval 11"/>
          <p:cNvSpPr>
            <a:spLocks noChangeArrowheads="1"/>
          </p:cNvSpPr>
          <p:nvPr/>
        </p:nvSpPr>
        <p:spPr bwMode="auto">
          <a:xfrm>
            <a:off x="3769519" y="2863453"/>
            <a:ext cx="213122" cy="2143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0" hangingPunct="1"/>
            <a:r>
              <a:rPr kumimoji="0" lang="en-US" altLang="ko-KR" sz="1350">
                <a:latin typeface="Times New Roman" panose="02020603050405020304" pitchFamily="18" charset="0"/>
                <a:sym typeface="Symbol" panose="05050102010706020507" pitchFamily="18" charset="2"/>
              </a:rPr>
              <a:t>8</a:t>
            </a:r>
          </a:p>
        </p:txBody>
      </p:sp>
      <p:sp>
        <p:nvSpPr>
          <p:cNvPr id="31756" name="Oval 12"/>
          <p:cNvSpPr>
            <a:spLocks noChangeArrowheads="1"/>
          </p:cNvSpPr>
          <p:nvPr/>
        </p:nvSpPr>
        <p:spPr bwMode="auto">
          <a:xfrm>
            <a:off x="5730478" y="2522935"/>
            <a:ext cx="213122" cy="2143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0" hangingPunct="1"/>
            <a:r>
              <a:rPr kumimoji="0" lang="en-US" altLang="ko-KR" sz="135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</a:p>
        </p:txBody>
      </p:sp>
      <p:sp>
        <p:nvSpPr>
          <p:cNvPr id="31757" name="Oval 13"/>
          <p:cNvSpPr>
            <a:spLocks noChangeArrowheads="1"/>
          </p:cNvSpPr>
          <p:nvPr/>
        </p:nvSpPr>
        <p:spPr bwMode="auto">
          <a:xfrm>
            <a:off x="6122194" y="2864644"/>
            <a:ext cx="214313" cy="2143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0" hangingPunct="1"/>
            <a:r>
              <a:rPr kumimoji="0" lang="en-US" altLang="ko-KR" sz="1350">
                <a:latin typeface="Times New Roman" panose="02020603050405020304" pitchFamily="18" charset="0"/>
                <a:sym typeface="Symbol" panose="05050102010706020507" pitchFamily="18" charset="2"/>
              </a:rPr>
              <a:t>6</a:t>
            </a:r>
          </a:p>
        </p:txBody>
      </p:sp>
      <p:cxnSp>
        <p:nvCxnSpPr>
          <p:cNvPr id="31758" name="AutoShape 14"/>
          <p:cNvCxnSpPr>
            <a:cxnSpLocks noChangeShapeType="1"/>
            <a:stCxn id="31760" idx="7"/>
            <a:endCxn id="31756" idx="3"/>
          </p:cNvCxnSpPr>
          <p:nvPr/>
        </p:nvCxnSpPr>
        <p:spPr bwMode="auto">
          <a:xfrm flipV="1">
            <a:off x="5520929" y="2711054"/>
            <a:ext cx="240506" cy="17978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59" name="AutoShape 15"/>
          <p:cNvCxnSpPr>
            <a:cxnSpLocks noChangeShapeType="1"/>
            <a:stCxn id="31757" idx="1"/>
            <a:endCxn id="31756" idx="5"/>
          </p:cNvCxnSpPr>
          <p:nvPr/>
        </p:nvCxnSpPr>
        <p:spPr bwMode="auto">
          <a:xfrm flipH="1" flipV="1">
            <a:off x="5912644" y="2711054"/>
            <a:ext cx="241697" cy="17978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760" name="Oval 16"/>
          <p:cNvSpPr>
            <a:spLocks noChangeArrowheads="1"/>
          </p:cNvSpPr>
          <p:nvPr/>
        </p:nvSpPr>
        <p:spPr bwMode="auto">
          <a:xfrm>
            <a:off x="5338763" y="2864644"/>
            <a:ext cx="213122" cy="2143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0" hangingPunct="1"/>
            <a:r>
              <a:rPr kumimoji="0" lang="en-US" altLang="ko-KR" sz="1350">
                <a:latin typeface="Times New Roman" panose="02020603050405020304" pitchFamily="18" charset="0"/>
                <a:sym typeface="Symbol" panose="05050102010706020507" pitchFamily="18" charset="2"/>
              </a:rPr>
              <a:t>4</a:t>
            </a:r>
          </a:p>
        </p:txBody>
      </p:sp>
      <p:sp>
        <p:nvSpPr>
          <p:cNvPr id="31761" name="Oval 17"/>
          <p:cNvSpPr>
            <a:spLocks noChangeArrowheads="1"/>
          </p:cNvSpPr>
          <p:nvPr/>
        </p:nvSpPr>
        <p:spPr bwMode="auto">
          <a:xfrm>
            <a:off x="4161235" y="1159669"/>
            <a:ext cx="213122" cy="2143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0" hangingPunct="1"/>
            <a:r>
              <a:rPr kumimoji="0" lang="en-US" altLang="ko-KR" sz="1350">
                <a:latin typeface="Times New Roman" panose="02020603050405020304" pitchFamily="18" charset="0"/>
                <a:sym typeface="Symbol" panose="05050102010706020507" pitchFamily="18" charset="2"/>
              </a:rPr>
              <a:t>3</a:t>
            </a:r>
          </a:p>
        </p:txBody>
      </p:sp>
      <p:sp>
        <p:nvSpPr>
          <p:cNvPr id="31762" name="Oval 18"/>
          <p:cNvSpPr>
            <a:spLocks noChangeArrowheads="1"/>
          </p:cNvSpPr>
          <p:nvPr/>
        </p:nvSpPr>
        <p:spPr bwMode="auto">
          <a:xfrm>
            <a:off x="4552950" y="1501378"/>
            <a:ext cx="214313" cy="2143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0" hangingPunct="1"/>
            <a:r>
              <a:rPr kumimoji="0" lang="en-US" altLang="ko-KR" sz="1350">
                <a:latin typeface="Times New Roman" panose="02020603050405020304" pitchFamily="18" charset="0"/>
                <a:sym typeface="Symbol" panose="05050102010706020507" pitchFamily="18" charset="2"/>
              </a:rPr>
              <a:t>5</a:t>
            </a:r>
          </a:p>
        </p:txBody>
      </p:sp>
      <p:cxnSp>
        <p:nvCxnSpPr>
          <p:cNvPr id="31763" name="AutoShape 19"/>
          <p:cNvCxnSpPr>
            <a:cxnSpLocks noChangeShapeType="1"/>
            <a:stCxn id="31765" idx="7"/>
            <a:endCxn id="31761" idx="3"/>
          </p:cNvCxnSpPr>
          <p:nvPr/>
        </p:nvCxnSpPr>
        <p:spPr bwMode="auto">
          <a:xfrm flipV="1">
            <a:off x="3951685" y="1347788"/>
            <a:ext cx="240506" cy="17978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64" name="AutoShape 20"/>
          <p:cNvCxnSpPr>
            <a:cxnSpLocks noChangeShapeType="1"/>
            <a:stCxn id="31762" idx="1"/>
            <a:endCxn id="31761" idx="5"/>
          </p:cNvCxnSpPr>
          <p:nvPr/>
        </p:nvCxnSpPr>
        <p:spPr bwMode="auto">
          <a:xfrm flipH="1" flipV="1">
            <a:off x="4343401" y="1347788"/>
            <a:ext cx="241697" cy="17978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765" name="Oval 21"/>
          <p:cNvSpPr>
            <a:spLocks noChangeArrowheads="1"/>
          </p:cNvSpPr>
          <p:nvPr/>
        </p:nvSpPr>
        <p:spPr bwMode="auto">
          <a:xfrm>
            <a:off x="3769519" y="1501378"/>
            <a:ext cx="213122" cy="2143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0" hangingPunct="1"/>
            <a:r>
              <a:rPr kumimoji="0" lang="en-US" altLang="ko-KR" sz="1350">
                <a:latin typeface="Times New Roman" panose="02020603050405020304" pitchFamily="18" charset="0"/>
                <a:sym typeface="Symbol" panose="05050102010706020507" pitchFamily="18" charset="2"/>
              </a:rPr>
              <a:t>8</a:t>
            </a:r>
          </a:p>
        </p:txBody>
      </p:sp>
      <p:sp>
        <p:nvSpPr>
          <p:cNvPr id="31766" name="Oval 22"/>
          <p:cNvSpPr>
            <a:spLocks noChangeArrowheads="1"/>
          </p:cNvSpPr>
          <p:nvPr/>
        </p:nvSpPr>
        <p:spPr bwMode="auto">
          <a:xfrm>
            <a:off x="5730478" y="1160860"/>
            <a:ext cx="213122" cy="2143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0" hangingPunct="1"/>
            <a:r>
              <a:rPr kumimoji="0" lang="en-US" altLang="ko-KR" sz="135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</a:p>
        </p:txBody>
      </p:sp>
      <p:sp>
        <p:nvSpPr>
          <p:cNvPr id="31767" name="Oval 23"/>
          <p:cNvSpPr>
            <a:spLocks noChangeArrowheads="1"/>
          </p:cNvSpPr>
          <p:nvPr/>
        </p:nvSpPr>
        <p:spPr bwMode="auto">
          <a:xfrm>
            <a:off x="6122194" y="1502569"/>
            <a:ext cx="214313" cy="2143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0" hangingPunct="1"/>
            <a:r>
              <a:rPr kumimoji="0" lang="en-US" altLang="ko-KR" sz="1350">
                <a:latin typeface="Times New Roman" panose="02020603050405020304" pitchFamily="18" charset="0"/>
                <a:sym typeface="Symbol" panose="05050102010706020507" pitchFamily="18" charset="2"/>
              </a:rPr>
              <a:t>6</a:t>
            </a:r>
          </a:p>
        </p:txBody>
      </p:sp>
      <p:cxnSp>
        <p:nvCxnSpPr>
          <p:cNvPr id="31768" name="AutoShape 24"/>
          <p:cNvCxnSpPr>
            <a:cxnSpLocks noChangeShapeType="1"/>
            <a:stCxn id="31770" idx="7"/>
            <a:endCxn id="31766" idx="3"/>
          </p:cNvCxnSpPr>
          <p:nvPr/>
        </p:nvCxnSpPr>
        <p:spPr bwMode="auto">
          <a:xfrm flipV="1">
            <a:off x="5520929" y="1348979"/>
            <a:ext cx="240506" cy="17978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69" name="AutoShape 25"/>
          <p:cNvCxnSpPr>
            <a:cxnSpLocks noChangeShapeType="1"/>
            <a:stCxn id="31767" idx="1"/>
            <a:endCxn id="31766" idx="5"/>
          </p:cNvCxnSpPr>
          <p:nvPr/>
        </p:nvCxnSpPr>
        <p:spPr bwMode="auto">
          <a:xfrm flipH="1" flipV="1">
            <a:off x="5912644" y="1348979"/>
            <a:ext cx="241697" cy="17978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770" name="Oval 26"/>
          <p:cNvSpPr>
            <a:spLocks noChangeArrowheads="1"/>
          </p:cNvSpPr>
          <p:nvPr/>
        </p:nvSpPr>
        <p:spPr bwMode="auto">
          <a:xfrm>
            <a:off x="5338763" y="1502569"/>
            <a:ext cx="213122" cy="2143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0" hangingPunct="1"/>
            <a:r>
              <a:rPr kumimoji="0" lang="en-US" altLang="ko-KR" sz="1350">
                <a:latin typeface="Times New Roman" panose="02020603050405020304" pitchFamily="18" charset="0"/>
                <a:sym typeface="Symbol" panose="05050102010706020507" pitchFamily="18" charset="2"/>
              </a:rPr>
              <a:t>4</a:t>
            </a:r>
          </a:p>
        </p:txBody>
      </p:sp>
      <p:sp>
        <p:nvSpPr>
          <p:cNvPr id="31771" name="Oval 27"/>
          <p:cNvSpPr>
            <a:spLocks noChangeArrowheads="1"/>
          </p:cNvSpPr>
          <p:nvPr/>
        </p:nvSpPr>
        <p:spPr bwMode="auto">
          <a:xfrm>
            <a:off x="4976812" y="3543301"/>
            <a:ext cx="214313" cy="21312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0" hangingPunct="1"/>
            <a:r>
              <a:rPr kumimoji="0" lang="en-US" altLang="ko-KR" sz="135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</a:p>
        </p:txBody>
      </p:sp>
      <p:cxnSp>
        <p:nvCxnSpPr>
          <p:cNvPr id="31772" name="AutoShape 28"/>
          <p:cNvCxnSpPr>
            <a:cxnSpLocks noChangeShapeType="1"/>
            <a:stCxn id="31771" idx="3"/>
            <a:endCxn id="31774" idx="7"/>
          </p:cNvCxnSpPr>
          <p:nvPr/>
        </p:nvCxnSpPr>
        <p:spPr bwMode="auto">
          <a:xfrm flipH="1">
            <a:off x="4343400" y="3739754"/>
            <a:ext cx="664369" cy="16906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73" name="AutoShape 29"/>
          <p:cNvCxnSpPr>
            <a:cxnSpLocks noChangeShapeType="1"/>
            <a:stCxn id="31779" idx="1"/>
            <a:endCxn id="31771" idx="5"/>
          </p:cNvCxnSpPr>
          <p:nvPr/>
        </p:nvCxnSpPr>
        <p:spPr bwMode="auto">
          <a:xfrm flipH="1" flipV="1">
            <a:off x="5160169" y="3739754"/>
            <a:ext cx="601266" cy="163115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774" name="Oval 30"/>
          <p:cNvSpPr>
            <a:spLocks noChangeArrowheads="1"/>
          </p:cNvSpPr>
          <p:nvPr/>
        </p:nvSpPr>
        <p:spPr bwMode="auto">
          <a:xfrm>
            <a:off x="4161235" y="3885010"/>
            <a:ext cx="213122" cy="2143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0" hangingPunct="1"/>
            <a:r>
              <a:rPr kumimoji="0" lang="en-US" altLang="ko-KR" sz="1350">
                <a:latin typeface="Times New Roman" panose="02020603050405020304" pitchFamily="18" charset="0"/>
                <a:sym typeface="Symbol" panose="05050102010706020507" pitchFamily="18" charset="2"/>
              </a:rPr>
              <a:t>3</a:t>
            </a:r>
          </a:p>
        </p:txBody>
      </p:sp>
      <p:sp>
        <p:nvSpPr>
          <p:cNvPr id="31775" name="Oval 31"/>
          <p:cNvSpPr>
            <a:spLocks noChangeArrowheads="1"/>
          </p:cNvSpPr>
          <p:nvPr/>
        </p:nvSpPr>
        <p:spPr bwMode="auto">
          <a:xfrm>
            <a:off x="4552950" y="4226719"/>
            <a:ext cx="214313" cy="2143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0" hangingPunct="1"/>
            <a:r>
              <a:rPr kumimoji="0" lang="en-US" altLang="ko-KR" sz="1350">
                <a:latin typeface="Times New Roman" panose="02020603050405020304" pitchFamily="18" charset="0"/>
                <a:sym typeface="Symbol" panose="05050102010706020507" pitchFamily="18" charset="2"/>
              </a:rPr>
              <a:t>5</a:t>
            </a:r>
          </a:p>
        </p:txBody>
      </p:sp>
      <p:cxnSp>
        <p:nvCxnSpPr>
          <p:cNvPr id="31776" name="AutoShape 32"/>
          <p:cNvCxnSpPr>
            <a:cxnSpLocks noChangeShapeType="1"/>
            <a:stCxn id="31778" idx="7"/>
            <a:endCxn id="31774" idx="3"/>
          </p:cNvCxnSpPr>
          <p:nvPr/>
        </p:nvCxnSpPr>
        <p:spPr bwMode="auto">
          <a:xfrm flipV="1">
            <a:off x="3951685" y="4075510"/>
            <a:ext cx="240506" cy="17502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77" name="AutoShape 33"/>
          <p:cNvCxnSpPr>
            <a:cxnSpLocks noChangeShapeType="1"/>
            <a:stCxn id="31775" idx="1"/>
            <a:endCxn id="31774" idx="5"/>
          </p:cNvCxnSpPr>
          <p:nvPr/>
        </p:nvCxnSpPr>
        <p:spPr bwMode="auto">
          <a:xfrm flipH="1" flipV="1">
            <a:off x="4343401" y="4075510"/>
            <a:ext cx="240506" cy="17502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778" name="Oval 34"/>
          <p:cNvSpPr>
            <a:spLocks noChangeArrowheads="1"/>
          </p:cNvSpPr>
          <p:nvPr/>
        </p:nvSpPr>
        <p:spPr bwMode="auto">
          <a:xfrm>
            <a:off x="3769519" y="4226719"/>
            <a:ext cx="213122" cy="2143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0" hangingPunct="1"/>
            <a:r>
              <a:rPr kumimoji="0" lang="en-US" altLang="ko-KR" sz="1350">
                <a:latin typeface="Times New Roman" panose="02020603050405020304" pitchFamily="18" charset="0"/>
                <a:sym typeface="Symbol" panose="05050102010706020507" pitchFamily="18" charset="2"/>
              </a:rPr>
              <a:t>8</a:t>
            </a:r>
          </a:p>
        </p:txBody>
      </p:sp>
      <p:sp>
        <p:nvSpPr>
          <p:cNvPr id="31779" name="Oval 35"/>
          <p:cNvSpPr>
            <a:spLocks noChangeArrowheads="1"/>
          </p:cNvSpPr>
          <p:nvPr/>
        </p:nvSpPr>
        <p:spPr bwMode="auto">
          <a:xfrm>
            <a:off x="5730478" y="3886200"/>
            <a:ext cx="213122" cy="214313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0" hangingPunct="1"/>
            <a:r>
              <a:rPr kumimoji="0" lang="en-US" altLang="ko-KR" sz="1350">
                <a:latin typeface="Times New Roman" panose="02020603050405020304" pitchFamily="18" charset="0"/>
                <a:sym typeface="Symbol" panose="05050102010706020507" pitchFamily="18" charset="2"/>
              </a:rPr>
              <a:t>4</a:t>
            </a:r>
          </a:p>
        </p:txBody>
      </p:sp>
      <p:sp>
        <p:nvSpPr>
          <p:cNvPr id="31780" name="Oval 36"/>
          <p:cNvSpPr>
            <a:spLocks noChangeArrowheads="1"/>
          </p:cNvSpPr>
          <p:nvPr/>
        </p:nvSpPr>
        <p:spPr bwMode="auto">
          <a:xfrm>
            <a:off x="6122194" y="4227910"/>
            <a:ext cx="214313" cy="2143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0" hangingPunct="1"/>
            <a:r>
              <a:rPr kumimoji="0" lang="en-US" altLang="ko-KR" sz="1350">
                <a:latin typeface="Times New Roman" panose="02020603050405020304" pitchFamily="18" charset="0"/>
                <a:sym typeface="Symbol" panose="05050102010706020507" pitchFamily="18" charset="2"/>
              </a:rPr>
              <a:t>6</a:t>
            </a:r>
          </a:p>
        </p:txBody>
      </p:sp>
      <p:cxnSp>
        <p:nvCxnSpPr>
          <p:cNvPr id="31781" name="AutoShape 37"/>
          <p:cNvCxnSpPr>
            <a:cxnSpLocks noChangeShapeType="1"/>
            <a:stCxn id="31783" idx="7"/>
            <a:endCxn id="31779" idx="3"/>
          </p:cNvCxnSpPr>
          <p:nvPr/>
        </p:nvCxnSpPr>
        <p:spPr bwMode="auto">
          <a:xfrm flipV="1">
            <a:off x="5520929" y="4083844"/>
            <a:ext cx="240506" cy="160735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82" name="AutoShape 38"/>
          <p:cNvCxnSpPr>
            <a:cxnSpLocks noChangeShapeType="1"/>
            <a:stCxn id="31780" idx="1"/>
            <a:endCxn id="31779" idx="5"/>
          </p:cNvCxnSpPr>
          <p:nvPr/>
        </p:nvCxnSpPr>
        <p:spPr bwMode="auto">
          <a:xfrm flipH="1" flipV="1">
            <a:off x="5912644" y="4083844"/>
            <a:ext cx="240506" cy="16787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783" name="Oval 39"/>
          <p:cNvSpPr>
            <a:spLocks noChangeArrowheads="1"/>
          </p:cNvSpPr>
          <p:nvPr/>
        </p:nvSpPr>
        <p:spPr bwMode="auto">
          <a:xfrm>
            <a:off x="5338763" y="4227910"/>
            <a:ext cx="213122" cy="214313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0" hangingPunct="1"/>
            <a:r>
              <a:rPr kumimoji="0" lang="en-US" altLang="ko-KR" sz="135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7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34957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Sorting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altLang="ko-KR" sz="900" dirty="0"/>
              <a:t>A[ ] = {21, 45, 31, 50, 3, 97, 1, 5, 40, 81}</a:t>
            </a:r>
          </a:p>
          <a:p>
            <a:endParaRPr lang="en-US" altLang="ko-KR" sz="900" dirty="0"/>
          </a:p>
          <a:p>
            <a:r>
              <a:rPr lang="en-US" altLang="ko-KR" sz="900" dirty="0"/>
              <a:t>A </a:t>
            </a:r>
            <a:r>
              <a:rPr lang="ko-KR" altLang="en-US" sz="900" dirty="0"/>
              <a:t>안에 있는 원소들을 크기 순으로 나열하도록 </a:t>
            </a:r>
            <a:r>
              <a:rPr lang="en-US" altLang="ko-KR" sz="900" dirty="0"/>
              <a:t>A</a:t>
            </a:r>
            <a:r>
              <a:rPr lang="ko-KR" altLang="en-US" sz="900" dirty="0"/>
              <a:t>를 </a:t>
            </a:r>
            <a:r>
              <a:rPr lang="en-US" altLang="ko-KR" sz="900" dirty="0"/>
              <a:t>update</a:t>
            </a:r>
            <a:r>
              <a:rPr lang="ko-KR" altLang="en-US" sz="900" dirty="0"/>
              <a:t>하면</a:t>
            </a:r>
            <a:r>
              <a:rPr lang="en-US" altLang="ko-KR" sz="900" dirty="0"/>
              <a:t>?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20750922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ko-KR"/>
              <a:t>Bottom-up Heap Construction (§2.4.3)</a:t>
            </a:r>
          </a:p>
        </p:txBody>
      </p:sp>
      <p:sp>
        <p:nvSpPr>
          <p:cNvPr id="32770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We can construct a heap storing </a:t>
            </a:r>
            <a:r>
              <a:rPr lang="en-US" altLang="ko-KR" b="1" i="1"/>
              <a:t>n</a:t>
            </a:r>
            <a:r>
              <a:rPr lang="en-US" altLang="ko-KR"/>
              <a:t> given keys in using a bottom-up construction with log </a:t>
            </a:r>
            <a:r>
              <a:rPr lang="en-US" altLang="ko-KR" b="1" i="1"/>
              <a:t>n</a:t>
            </a:r>
            <a:r>
              <a:rPr lang="en-US" altLang="ko-KR"/>
              <a:t> phases</a:t>
            </a:r>
          </a:p>
          <a:p>
            <a:pPr eaLnBrk="1" hangingPunct="1"/>
            <a:r>
              <a:rPr lang="en-US" altLang="ko-KR"/>
              <a:t>In phase </a:t>
            </a:r>
            <a:r>
              <a:rPr lang="en-US" altLang="ko-KR" b="1" i="1"/>
              <a:t>i</a:t>
            </a:r>
            <a:r>
              <a:rPr lang="en-US" altLang="ko-KR"/>
              <a:t>, pairs of heaps with 2</a:t>
            </a:r>
            <a:r>
              <a:rPr lang="en-US" altLang="ko-KR" b="1" i="1" baseline="30000"/>
              <a:t>i </a:t>
            </a:r>
            <a:r>
              <a:rPr lang="en-US" altLang="ko-KR">
                <a:latin typeface="Symbol" panose="05050102010706020507" pitchFamily="18" charset="2"/>
              </a:rPr>
              <a:t>-</a:t>
            </a:r>
            <a:r>
              <a:rPr lang="en-US" altLang="ko-KR"/>
              <a:t>1 keys are merged into heaps with 2</a:t>
            </a:r>
            <a:r>
              <a:rPr lang="en-US" altLang="ko-KR" b="1" i="1" baseline="30000"/>
              <a:t>i</a:t>
            </a:r>
            <a:r>
              <a:rPr lang="en-US" altLang="ko-KR" baseline="30000">
                <a:latin typeface="Symbol" panose="05050102010706020507" pitchFamily="18" charset="2"/>
              </a:rPr>
              <a:t>+</a:t>
            </a:r>
            <a:r>
              <a:rPr lang="en-US" altLang="ko-KR" baseline="30000"/>
              <a:t>1</a:t>
            </a:r>
            <a:r>
              <a:rPr lang="en-US" altLang="ko-KR">
                <a:latin typeface="Symbol" panose="05050102010706020507" pitchFamily="18" charset="2"/>
              </a:rPr>
              <a:t>-</a:t>
            </a:r>
            <a:r>
              <a:rPr lang="en-US" altLang="ko-KR"/>
              <a:t>1 keys</a:t>
            </a:r>
          </a:p>
        </p:txBody>
      </p:sp>
      <p:sp>
        <p:nvSpPr>
          <p:cNvPr id="32771" name="Rectangle 3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3600450" y="1257300"/>
            <a:ext cx="2971800" cy="125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65113" indent="-265113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1200">
              <a:latin typeface="Times New Roman" panose="02020603050405020304" pitchFamily="18" charset="0"/>
            </a:endParaRPr>
          </a:p>
        </p:txBody>
      </p:sp>
      <p:grpSp>
        <p:nvGrpSpPr>
          <p:cNvPr id="32773" name="Group 5"/>
          <p:cNvGrpSpPr>
            <a:grpSpLocks/>
          </p:cNvGrpSpPr>
          <p:nvPr/>
        </p:nvGrpSpPr>
        <p:grpSpPr bwMode="auto">
          <a:xfrm>
            <a:off x="4018360" y="1657350"/>
            <a:ext cx="1885950" cy="628650"/>
            <a:chOff x="3360" y="1392"/>
            <a:chExt cx="1584" cy="528"/>
          </a:xfrm>
        </p:grpSpPr>
        <p:sp>
          <p:nvSpPr>
            <p:cNvPr id="32783" name="AutoShape 6"/>
            <p:cNvSpPr>
              <a:spLocks noChangeArrowheads="1"/>
            </p:cNvSpPr>
            <p:nvPr/>
          </p:nvSpPr>
          <p:spPr bwMode="auto">
            <a:xfrm>
              <a:off x="3360" y="1392"/>
              <a:ext cx="624" cy="528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0" hangingPunct="1"/>
              <a:r>
                <a:rPr kumimoji="0" lang="en-US" altLang="ko-KR" sz="1500">
                  <a:latin typeface="Times New Roman" panose="02020603050405020304" pitchFamily="18" charset="0"/>
                </a:rPr>
                <a:t>2</a:t>
              </a:r>
              <a:r>
                <a:rPr kumimoji="0" lang="en-US" altLang="ko-KR" sz="1500" b="1" i="1" baseline="30000">
                  <a:latin typeface="Times New Roman" panose="02020603050405020304" pitchFamily="18" charset="0"/>
                </a:rPr>
                <a:t>i </a:t>
              </a:r>
              <a:r>
                <a:rPr kumimoji="0" lang="en-US" altLang="ko-KR" sz="1500">
                  <a:latin typeface="Symbol" panose="05050102010706020507" pitchFamily="18" charset="2"/>
                </a:rPr>
                <a:t>-</a:t>
              </a:r>
              <a:r>
                <a:rPr kumimoji="0" lang="en-US" altLang="ko-KR" sz="15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2784" name="AutoShape 7"/>
            <p:cNvSpPr>
              <a:spLocks noChangeArrowheads="1"/>
            </p:cNvSpPr>
            <p:nvPr/>
          </p:nvSpPr>
          <p:spPr bwMode="auto">
            <a:xfrm>
              <a:off x="4320" y="1392"/>
              <a:ext cx="624" cy="528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0" hangingPunct="1"/>
              <a:r>
                <a:rPr kumimoji="0" lang="en-US" altLang="ko-KR" sz="1500">
                  <a:latin typeface="Times New Roman" panose="02020603050405020304" pitchFamily="18" charset="0"/>
                </a:rPr>
                <a:t>2</a:t>
              </a:r>
              <a:r>
                <a:rPr kumimoji="0" lang="en-US" altLang="ko-KR" sz="1500" b="1" i="1" baseline="30000">
                  <a:latin typeface="Times New Roman" panose="02020603050405020304" pitchFamily="18" charset="0"/>
                </a:rPr>
                <a:t>i </a:t>
              </a:r>
              <a:r>
                <a:rPr kumimoji="0" lang="en-US" altLang="ko-KR" sz="1500">
                  <a:latin typeface="Symbol" panose="05050102010706020507" pitchFamily="18" charset="2"/>
                </a:rPr>
                <a:t>-</a:t>
              </a:r>
              <a:r>
                <a:rPr kumimoji="0" lang="en-US" altLang="ko-KR" sz="1500">
                  <a:latin typeface="Times New Roman" panose="02020603050405020304" pitchFamily="18" charset="0"/>
                </a:rPr>
                <a:t>1</a:t>
              </a:r>
            </a:p>
          </p:txBody>
        </p:sp>
      </p:grpSp>
      <p:sp>
        <p:nvSpPr>
          <p:cNvPr id="32774" name="AutoShape 8"/>
          <p:cNvSpPr>
            <a:spLocks noChangeArrowheads="1"/>
          </p:cNvSpPr>
          <p:nvPr/>
        </p:nvSpPr>
        <p:spPr bwMode="auto">
          <a:xfrm>
            <a:off x="4818460" y="2571750"/>
            <a:ext cx="285750" cy="285750"/>
          </a:xfrm>
          <a:prstGeom prst="downArrow">
            <a:avLst>
              <a:gd name="adj1" fmla="val 50000"/>
              <a:gd name="adj2" fmla="val 25000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 sz="1800"/>
          </a:p>
        </p:txBody>
      </p:sp>
      <p:sp>
        <p:nvSpPr>
          <p:cNvPr id="32775" name="Freeform 9"/>
          <p:cNvSpPr>
            <a:spLocks/>
          </p:cNvSpPr>
          <p:nvPr/>
        </p:nvSpPr>
        <p:spPr bwMode="auto">
          <a:xfrm>
            <a:off x="3580210" y="3143250"/>
            <a:ext cx="2763440" cy="1328738"/>
          </a:xfrm>
          <a:custGeom>
            <a:avLst/>
            <a:gdLst>
              <a:gd name="T0" fmla="*/ 2147483647 w 2321"/>
              <a:gd name="T1" fmla="*/ 2147483647 h 1116"/>
              <a:gd name="T2" fmla="*/ 2147483647 w 2321"/>
              <a:gd name="T3" fmla="*/ 2147483647 h 1116"/>
              <a:gd name="T4" fmla="*/ 2147483647 w 2321"/>
              <a:gd name="T5" fmla="*/ 2147483647 h 1116"/>
              <a:gd name="T6" fmla="*/ 2147483647 w 2321"/>
              <a:gd name="T7" fmla="*/ 2147483647 h 1116"/>
              <a:gd name="T8" fmla="*/ 2147483647 w 2321"/>
              <a:gd name="T9" fmla="*/ 2147483647 h 11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321"/>
              <a:gd name="T16" fmla="*/ 0 h 1116"/>
              <a:gd name="T17" fmla="*/ 2321 w 2321"/>
              <a:gd name="T18" fmla="*/ 1116 h 111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321" h="1116">
                <a:moveTo>
                  <a:pt x="857" y="147"/>
                </a:moveTo>
                <a:cubicBezTo>
                  <a:pt x="722" y="227"/>
                  <a:pt x="0" y="843"/>
                  <a:pt x="210" y="981"/>
                </a:cubicBezTo>
                <a:cubicBezTo>
                  <a:pt x="414" y="1113"/>
                  <a:pt x="1916" y="1116"/>
                  <a:pt x="2119" y="975"/>
                </a:cubicBezTo>
                <a:cubicBezTo>
                  <a:pt x="2321" y="835"/>
                  <a:pt x="1634" y="276"/>
                  <a:pt x="1424" y="138"/>
                </a:cubicBezTo>
                <a:cubicBezTo>
                  <a:pt x="1214" y="0"/>
                  <a:pt x="992" y="67"/>
                  <a:pt x="857" y="147"/>
                </a:cubicBezTo>
                <a:close/>
              </a:path>
            </a:pathLst>
          </a:custGeom>
          <a:solidFill>
            <a:srgbClr val="F8F0D0"/>
          </a:solidFill>
          <a:ln w="19050" cap="flat" cmpd="sng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wrap="none" anchor="ctr"/>
          <a:lstStyle/>
          <a:p>
            <a:endParaRPr lang="ko-KR" altLang="en-US" sz="1350"/>
          </a:p>
        </p:txBody>
      </p:sp>
      <p:sp>
        <p:nvSpPr>
          <p:cNvPr id="32776" name="AutoShape 10"/>
          <p:cNvSpPr>
            <a:spLocks noChangeArrowheads="1"/>
          </p:cNvSpPr>
          <p:nvPr/>
        </p:nvSpPr>
        <p:spPr bwMode="auto">
          <a:xfrm>
            <a:off x="4000500" y="3651648"/>
            <a:ext cx="742950" cy="631031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 sz="1800"/>
          </a:p>
        </p:txBody>
      </p:sp>
      <p:sp>
        <p:nvSpPr>
          <p:cNvPr id="32777" name="AutoShape 11"/>
          <p:cNvSpPr>
            <a:spLocks noChangeArrowheads="1"/>
          </p:cNvSpPr>
          <p:nvPr/>
        </p:nvSpPr>
        <p:spPr bwMode="auto">
          <a:xfrm>
            <a:off x="5143500" y="3651648"/>
            <a:ext cx="742950" cy="631031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 sz="1800"/>
          </a:p>
        </p:txBody>
      </p:sp>
      <p:sp>
        <p:nvSpPr>
          <p:cNvPr id="32778" name="Oval 12"/>
          <p:cNvSpPr>
            <a:spLocks noChangeArrowheads="1"/>
          </p:cNvSpPr>
          <p:nvPr/>
        </p:nvSpPr>
        <p:spPr bwMode="auto">
          <a:xfrm>
            <a:off x="4829175" y="3308747"/>
            <a:ext cx="228600" cy="2286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 sz="1800"/>
          </a:p>
        </p:txBody>
      </p:sp>
      <p:cxnSp>
        <p:nvCxnSpPr>
          <p:cNvPr id="32779" name="AutoShape 13"/>
          <p:cNvCxnSpPr>
            <a:cxnSpLocks noChangeShapeType="1"/>
            <a:stCxn id="32778" idx="3"/>
            <a:endCxn id="32776" idx="0"/>
          </p:cNvCxnSpPr>
          <p:nvPr/>
        </p:nvCxnSpPr>
        <p:spPr bwMode="auto">
          <a:xfrm flipH="1">
            <a:off x="4371975" y="3511154"/>
            <a:ext cx="490538" cy="14049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780" name="AutoShape 14"/>
          <p:cNvCxnSpPr>
            <a:cxnSpLocks noChangeShapeType="1"/>
            <a:stCxn id="32778" idx="5"/>
            <a:endCxn id="32777" idx="0"/>
          </p:cNvCxnSpPr>
          <p:nvPr/>
        </p:nvCxnSpPr>
        <p:spPr bwMode="auto">
          <a:xfrm>
            <a:off x="5024437" y="3511154"/>
            <a:ext cx="490538" cy="14049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781" name="Rectangle 15"/>
          <p:cNvSpPr>
            <a:spLocks noChangeArrowheads="1"/>
          </p:cNvSpPr>
          <p:nvPr/>
        </p:nvSpPr>
        <p:spPr bwMode="auto">
          <a:xfrm>
            <a:off x="4594223" y="3654029"/>
            <a:ext cx="74732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0" hangingPunct="1"/>
            <a:r>
              <a:rPr kumimoji="0" lang="en-US" altLang="ko-KR" sz="1800">
                <a:latin typeface="Times New Roman" panose="02020603050405020304" pitchFamily="18" charset="0"/>
              </a:rPr>
              <a:t>2</a:t>
            </a:r>
            <a:r>
              <a:rPr kumimoji="0" lang="en-US" altLang="ko-KR" sz="1800" b="1" i="1" baseline="30000">
                <a:latin typeface="Times New Roman" panose="02020603050405020304" pitchFamily="18" charset="0"/>
              </a:rPr>
              <a:t>i</a:t>
            </a:r>
            <a:r>
              <a:rPr kumimoji="0" lang="en-US" altLang="ko-KR" sz="1800" baseline="30000">
                <a:latin typeface="Symbol" panose="05050102010706020507" pitchFamily="18" charset="2"/>
              </a:rPr>
              <a:t>+</a:t>
            </a:r>
            <a:r>
              <a:rPr kumimoji="0" lang="en-US" altLang="ko-KR" sz="1800" baseline="30000">
                <a:latin typeface="Times New Roman" panose="02020603050405020304" pitchFamily="18" charset="0"/>
              </a:rPr>
              <a:t>1</a:t>
            </a:r>
            <a:r>
              <a:rPr kumimoji="0" lang="en-US" altLang="ko-KR" sz="1800">
                <a:latin typeface="Symbol" panose="05050102010706020507" pitchFamily="18" charset="2"/>
              </a:rPr>
              <a:t>-</a:t>
            </a:r>
            <a:r>
              <a:rPr kumimoji="0" lang="en-US" altLang="ko-KR" sz="1800">
                <a:latin typeface="Times New Roman" panose="02020603050405020304" pitchFamily="18" charset="0"/>
              </a:rPr>
              <a:t>1</a:t>
            </a:r>
          </a:p>
        </p:txBody>
      </p:sp>
      <p:graphicFrame>
        <p:nvGraphicFramePr>
          <p:cNvPr id="32782" name="Object 16"/>
          <p:cNvGraphicFramePr>
            <a:graphicFrameLocks noChangeAspect="1"/>
          </p:cNvGraphicFramePr>
          <p:nvPr/>
        </p:nvGraphicFramePr>
        <p:xfrm>
          <a:off x="5143501" y="114300"/>
          <a:ext cx="1308497" cy="11882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2" name="Clip" r:id="rId3" imgW="1745335" imgH="1583971" progId="MS_ClipArt_Gallery.2">
                  <p:embed/>
                </p:oleObj>
              </mc:Choice>
              <mc:Fallback>
                <p:oleObj name="Clip" r:id="rId3" imgW="1745335" imgH="1583971" progId="MS_ClipArt_Gallery.2">
                  <p:embed/>
                  <p:pic>
                    <p:nvPicPr>
                      <p:cNvPr id="32782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3501" y="114300"/>
                        <a:ext cx="1308497" cy="118824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20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468390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Example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3795" name="Oval 3"/>
          <p:cNvSpPr>
            <a:spLocks noChangeArrowheads="1"/>
          </p:cNvSpPr>
          <p:nvPr/>
        </p:nvSpPr>
        <p:spPr bwMode="auto">
          <a:xfrm>
            <a:off x="1859756" y="1577578"/>
            <a:ext cx="214313" cy="213122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0" hangingPunct="1"/>
            <a:endParaRPr kumimoji="0" lang="en-US" altLang="ko-KR" sz="12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cxnSp>
        <p:nvCxnSpPr>
          <p:cNvPr id="33796" name="AutoShape 4"/>
          <p:cNvCxnSpPr>
            <a:cxnSpLocks noChangeShapeType="1"/>
            <a:stCxn id="33795" idx="3"/>
            <a:endCxn id="33798" idx="7"/>
          </p:cNvCxnSpPr>
          <p:nvPr/>
        </p:nvCxnSpPr>
        <p:spPr bwMode="auto">
          <a:xfrm flipH="1">
            <a:off x="1247775" y="1759744"/>
            <a:ext cx="642938" cy="190500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797" name="AutoShape 5"/>
          <p:cNvCxnSpPr>
            <a:cxnSpLocks noChangeShapeType="1"/>
            <a:stCxn id="33803" idx="1"/>
            <a:endCxn id="33795" idx="5"/>
          </p:cNvCxnSpPr>
          <p:nvPr/>
        </p:nvCxnSpPr>
        <p:spPr bwMode="auto">
          <a:xfrm flipH="1" flipV="1">
            <a:off x="2043112" y="1759744"/>
            <a:ext cx="642938" cy="191691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3798" name="Oval 6"/>
          <p:cNvSpPr>
            <a:spLocks noChangeArrowheads="1"/>
          </p:cNvSpPr>
          <p:nvPr/>
        </p:nvSpPr>
        <p:spPr bwMode="auto">
          <a:xfrm>
            <a:off x="1065610" y="1919287"/>
            <a:ext cx="213122" cy="2143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0" hangingPunct="1"/>
            <a:endParaRPr kumimoji="0" lang="en-US" altLang="ko-KR" sz="12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33799" name="Oval 7"/>
          <p:cNvSpPr>
            <a:spLocks noChangeArrowheads="1"/>
          </p:cNvSpPr>
          <p:nvPr/>
        </p:nvSpPr>
        <p:spPr bwMode="auto">
          <a:xfrm>
            <a:off x="1457325" y="2260997"/>
            <a:ext cx="214313" cy="2143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0" hangingPunct="1"/>
            <a:r>
              <a:rPr kumimoji="0" lang="en-US" altLang="ko-KR" sz="1200">
                <a:latin typeface="Times New Roman" panose="02020603050405020304" pitchFamily="18" charset="0"/>
                <a:sym typeface="Symbol" panose="05050102010706020507" pitchFamily="18" charset="2"/>
              </a:rPr>
              <a:t>15</a:t>
            </a:r>
          </a:p>
        </p:txBody>
      </p:sp>
      <p:cxnSp>
        <p:nvCxnSpPr>
          <p:cNvPr id="33800" name="AutoShape 8"/>
          <p:cNvCxnSpPr>
            <a:cxnSpLocks noChangeShapeType="1"/>
            <a:stCxn id="33802" idx="7"/>
            <a:endCxn id="33798" idx="3"/>
          </p:cNvCxnSpPr>
          <p:nvPr/>
        </p:nvCxnSpPr>
        <p:spPr bwMode="auto">
          <a:xfrm flipV="1">
            <a:off x="856060" y="2102644"/>
            <a:ext cx="240506" cy="182166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01" name="AutoShape 9"/>
          <p:cNvCxnSpPr>
            <a:cxnSpLocks noChangeShapeType="1"/>
            <a:stCxn id="33799" idx="1"/>
            <a:endCxn id="33798" idx="5"/>
          </p:cNvCxnSpPr>
          <p:nvPr/>
        </p:nvCxnSpPr>
        <p:spPr bwMode="auto">
          <a:xfrm flipH="1" flipV="1">
            <a:off x="1247776" y="2102644"/>
            <a:ext cx="240506" cy="182166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3802" name="Oval 10"/>
          <p:cNvSpPr>
            <a:spLocks noChangeArrowheads="1"/>
          </p:cNvSpPr>
          <p:nvPr/>
        </p:nvSpPr>
        <p:spPr bwMode="auto">
          <a:xfrm>
            <a:off x="673894" y="2260997"/>
            <a:ext cx="213122" cy="2143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0" hangingPunct="1"/>
            <a:r>
              <a:rPr kumimoji="0" lang="en-US" altLang="ko-KR" sz="1200">
                <a:latin typeface="Times New Roman" panose="02020603050405020304" pitchFamily="18" charset="0"/>
                <a:sym typeface="Symbol" panose="05050102010706020507" pitchFamily="18" charset="2"/>
              </a:rPr>
              <a:t>16</a:t>
            </a:r>
          </a:p>
        </p:txBody>
      </p:sp>
      <p:sp>
        <p:nvSpPr>
          <p:cNvPr id="33803" name="Oval 11"/>
          <p:cNvSpPr>
            <a:spLocks noChangeArrowheads="1"/>
          </p:cNvSpPr>
          <p:nvPr/>
        </p:nvSpPr>
        <p:spPr bwMode="auto">
          <a:xfrm>
            <a:off x="2655094" y="1920478"/>
            <a:ext cx="213122" cy="2143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0" hangingPunct="1"/>
            <a:endParaRPr kumimoji="0" lang="en-US" altLang="ko-KR" sz="12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33804" name="Oval 12"/>
          <p:cNvSpPr>
            <a:spLocks noChangeArrowheads="1"/>
          </p:cNvSpPr>
          <p:nvPr/>
        </p:nvSpPr>
        <p:spPr bwMode="auto">
          <a:xfrm>
            <a:off x="3046810" y="2262187"/>
            <a:ext cx="214313" cy="2143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0" hangingPunct="1"/>
            <a:r>
              <a:rPr kumimoji="0" lang="en-US" altLang="ko-KR" sz="1200">
                <a:latin typeface="Times New Roman" panose="02020603050405020304" pitchFamily="18" charset="0"/>
                <a:sym typeface="Symbol" panose="05050102010706020507" pitchFamily="18" charset="2"/>
              </a:rPr>
              <a:t>12</a:t>
            </a:r>
          </a:p>
        </p:txBody>
      </p:sp>
      <p:cxnSp>
        <p:nvCxnSpPr>
          <p:cNvPr id="33805" name="AutoShape 13"/>
          <p:cNvCxnSpPr>
            <a:cxnSpLocks noChangeShapeType="1"/>
            <a:stCxn id="33807" idx="7"/>
            <a:endCxn id="33803" idx="3"/>
          </p:cNvCxnSpPr>
          <p:nvPr/>
        </p:nvCxnSpPr>
        <p:spPr bwMode="auto">
          <a:xfrm flipV="1">
            <a:off x="2445544" y="2103835"/>
            <a:ext cx="240506" cy="182165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06" name="AutoShape 14"/>
          <p:cNvCxnSpPr>
            <a:cxnSpLocks noChangeShapeType="1"/>
            <a:stCxn id="33804" idx="1"/>
            <a:endCxn id="33803" idx="5"/>
          </p:cNvCxnSpPr>
          <p:nvPr/>
        </p:nvCxnSpPr>
        <p:spPr bwMode="auto">
          <a:xfrm flipH="1" flipV="1">
            <a:off x="2837260" y="2103835"/>
            <a:ext cx="240506" cy="182165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3807" name="Oval 15"/>
          <p:cNvSpPr>
            <a:spLocks noChangeArrowheads="1"/>
          </p:cNvSpPr>
          <p:nvPr/>
        </p:nvSpPr>
        <p:spPr bwMode="auto">
          <a:xfrm>
            <a:off x="2263378" y="2262187"/>
            <a:ext cx="213122" cy="2143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0" hangingPunct="1"/>
            <a:r>
              <a:rPr kumimoji="0" lang="en-US" altLang="ko-KR" sz="1200">
                <a:latin typeface="Times New Roman" panose="02020603050405020304" pitchFamily="18" charset="0"/>
                <a:sym typeface="Symbol" panose="05050102010706020507" pitchFamily="18" charset="2"/>
              </a:rPr>
              <a:t>4</a:t>
            </a:r>
          </a:p>
        </p:txBody>
      </p:sp>
      <p:sp>
        <p:nvSpPr>
          <p:cNvPr id="33808" name="Oval 16"/>
          <p:cNvSpPr>
            <a:spLocks noChangeArrowheads="1"/>
          </p:cNvSpPr>
          <p:nvPr/>
        </p:nvSpPr>
        <p:spPr bwMode="auto">
          <a:xfrm>
            <a:off x="3449241" y="1257301"/>
            <a:ext cx="215503" cy="213122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0" hangingPunct="1"/>
            <a:endParaRPr kumimoji="0" lang="en-US" altLang="ko-KR" sz="12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cxnSp>
        <p:nvCxnSpPr>
          <p:cNvPr id="33809" name="AutoShape 17"/>
          <p:cNvCxnSpPr>
            <a:cxnSpLocks noChangeShapeType="1"/>
            <a:stCxn id="33808" idx="5"/>
            <a:endCxn id="33811" idx="1"/>
          </p:cNvCxnSpPr>
          <p:nvPr/>
        </p:nvCxnSpPr>
        <p:spPr bwMode="auto">
          <a:xfrm>
            <a:off x="3632597" y="1439466"/>
            <a:ext cx="1438275" cy="170259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10" name="AutoShape 18"/>
          <p:cNvCxnSpPr>
            <a:cxnSpLocks noChangeShapeType="1"/>
            <a:stCxn id="33808" idx="3"/>
            <a:endCxn id="33795" idx="7"/>
          </p:cNvCxnSpPr>
          <p:nvPr/>
        </p:nvCxnSpPr>
        <p:spPr bwMode="auto">
          <a:xfrm flipH="1">
            <a:off x="2043113" y="1439466"/>
            <a:ext cx="1438275" cy="169069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3811" name="Oval 19"/>
          <p:cNvSpPr>
            <a:spLocks noChangeArrowheads="1"/>
          </p:cNvSpPr>
          <p:nvPr/>
        </p:nvSpPr>
        <p:spPr bwMode="auto">
          <a:xfrm>
            <a:off x="5039916" y="1578769"/>
            <a:ext cx="214313" cy="213122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0" hangingPunct="1"/>
            <a:endParaRPr kumimoji="0" lang="en-US" altLang="ko-KR" sz="12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cxnSp>
        <p:nvCxnSpPr>
          <p:cNvPr id="33812" name="AutoShape 20"/>
          <p:cNvCxnSpPr>
            <a:cxnSpLocks noChangeShapeType="1"/>
            <a:stCxn id="33811" idx="3"/>
            <a:endCxn id="33814" idx="7"/>
          </p:cNvCxnSpPr>
          <p:nvPr/>
        </p:nvCxnSpPr>
        <p:spPr bwMode="auto">
          <a:xfrm flipH="1">
            <a:off x="4427935" y="1760935"/>
            <a:ext cx="642938" cy="190500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13" name="AutoShape 21"/>
          <p:cNvCxnSpPr>
            <a:cxnSpLocks noChangeShapeType="1"/>
            <a:stCxn id="33819" idx="1"/>
            <a:endCxn id="33811" idx="5"/>
          </p:cNvCxnSpPr>
          <p:nvPr/>
        </p:nvCxnSpPr>
        <p:spPr bwMode="auto">
          <a:xfrm flipH="1" flipV="1">
            <a:off x="5223272" y="1760935"/>
            <a:ext cx="642938" cy="191690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3814" name="Oval 22"/>
          <p:cNvSpPr>
            <a:spLocks noChangeArrowheads="1"/>
          </p:cNvSpPr>
          <p:nvPr/>
        </p:nvSpPr>
        <p:spPr bwMode="auto">
          <a:xfrm>
            <a:off x="4245769" y="1920478"/>
            <a:ext cx="213122" cy="2143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0" hangingPunct="1"/>
            <a:endParaRPr kumimoji="0" lang="en-US" altLang="ko-KR" sz="12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33815" name="Oval 23"/>
          <p:cNvSpPr>
            <a:spLocks noChangeArrowheads="1"/>
          </p:cNvSpPr>
          <p:nvPr/>
        </p:nvSpPr>
        <p:spPr bwMode="auto">
          <a:xfrm>
            <a:off x="4637485" y="2262187"/>
            <a:ext cx="214313" cy="2143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0" hangingPunct="1"/>
            <a:r>
              <a:rPr kumimoji="0" lang="en-US" altLang="ko-KR" sz="1200">
                <a:latin typeface="Times New Roman" panose="02020603050405020304" pitchFamily="18" charset="0"/>
                <a:sym typeface="Symbol" panose="05050102010706020507" pitchFamily="18" charset="2"/>
              </a:rPr>
              <a:t>7</a:t>
            </a:r>
          </a:p>
        </p:txBody>
      </p:sp>
      <p:cxnSp>
        <p:nvCxnSpPr>
          <p:cNvPr id="33816" name="AutoShape 24"/>
          <p:cNvCxnSpPr>
            <a:cxnSpLocks noChangeShapeType="1"/>
            <a:stCxn id="33818" idx="7"/>
            <a:endCxn id="33814" idx="3"/>
          </p:cNvCxnSpPr>
          <p:nvPr/>
        </p:nvCxnSpPr>
        <p:spPr bwMode="auto">
          <a:xfrm flipV="1">
            <a:off x="4036219" y="2103835"/>
            <a:ext cx="240506" cy="182165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17" name="AutoShape 25"/>
          <p:cNvCxnSpPr>
            <a:cxnSpLocks noChangeShapeType="1"/>
            <a:stCxn id="33815" idx="1"/>
            <a:endCxn id="33814" idx="5"/>
          </p:cNvCxnSpPr>
          <p:nvPr/>
        </p:nvCxnSpPr>
        <p:spPr bwMode="auto">
          <a:xfrm flipH="1" flipV="1">
            <a:off x="4427935" y="2103835"/>
            <a:ext cx="240506" cy="182165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3818" name="Oval 26"/>
          <p:cNvSpPr>
            <a:spLocks noChangeArrowheads="1"/>
          </p:cNvSpPr>
          <p:nvPr/>
        </p:nvSpPr>
        <p:spPr bwMode="auto">
          <a:xfrm>
            <a:off x="3854053" y="2262187"/>
            <a:ext cx="213122" cy="2143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0" hangingPunct="1"/>
            <a:r>
              <a:rPr kumimoji="0" lang="en-US" altLang="ko-KR" sz="1200">
                <a:latin typeface="Times New Roman" panose="02020603050405020304" pitchFamily="18" charset="0"/>
                <a:sym typeface="Symbol" panose="05050102010706020507" pitchFamily="18" charset="2"/>
              </a:rPr>
              <a:t>6</a:t>
            </a:r>
          </a:p>
        </p:txBody>
      </p:sp>
      <p:sp>
        <p:nvSpPr>
          <p:cNvPr id="33819" name="Oval 27"/>
          <p:cNvSpPr>
            <a:spLocks noChangeArrowheads="1"/>
          </p:cNvSpPr>
          <p:nvPr/>
        </p:nvSpPr>
        <p:spPr bwMode="auto">
          <a:xfrm>
            <a:off x="5835253" y="1921669"/>
            <a:ext cx="213122" cy="2143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0" hangingPunct="1"/>
            <a:endParaRPr kumimoji="0" lang="en-US" altLang="ko-KR" sz="12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33820" name="Oval 28"/>
          <p:cNvSpPr>
            <a:spLocks noChangeArrowheads="1"/>
          </p:cNvSpPr>
          <p:nvPr/>
        </p:nvSpPr>
        <p:spPr bwMode="auto">
          <a:xfrm>
            <a:off x="6226969" y="2263378"/>
            <a:ext cx="214313" cy="2143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0" hangingPunct="1"/>
            <a:r>
              <a:rPr kumimoji="0" lang="en-US" altLang="ko-KR" sz="1200">
                <a:latin typeface="Times New Roman" panose="02020603050405020304" pitchFamily="18" charset="0"/>
                <a:sym typeface="Symbol" panose="05050102010706020507" pitchFamily="18" charset="2"/>
              </a:rPr>
              <a:t>20</a:t>
            </a:r>
          </a:p>
        </p:txBody>
      </p:sp>
      <p:cxnSp>
        <p:nvCxnSpPr>
          <p:cNvPr id="33821" name="AutoShape 29"/>
          <p:cNvCxnSpPr>
            <a:cxnSpLocks noChangeShapeType="1"/>
            <a:stCxn id="33823" idx="7"/>
            <a:endCxn id="33819" idx="3"/>
          </p:cNvCxnSpPr>
          <p:nvPr/>
        </p:nvCxnSpPr>
        <p:spPr bwMode="auto">
          <a:xfrm flipV="1">
            <a:off x="5625704" y="2105025"/>
            <a:ext cx="240506" cy="182166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22" name="AutoShape 30"/>
          <p:cNvCxnSpPr>
            <a:cxnSpLocks noChangeShapeType="1"/>
            <a:stCxn id="33820" idx="1"/>
            <a:endCxn id="33819" idx="5"/>
          </p:cNvCxnSpPr>
          <p:nvPr/>
        </p:nvCxnSpPr>
        <p:spPr bwMode="auto">
          <a:xfrm flipH="1" flipV="1">
            <a:off x="6017419" y="2105025"/>
            <a:ext cx="240506" cy="182166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3823" name="Oval 31"/>
          <p:cNvSpPr>
            <a:spLocks noChangeArrowheads="1"/>
          </p:cNvSpPr>
          <p:nvPr/>
        </p:nvSpPr>
        <p:spPr bwMode="auto">
          <a:xfrm>
            <a:off x="5443538" y="2263378"/>
            <a:ext cx="213122" cy="2143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0" hangingPunct="1"/>
            <a:r>
              <a:rPr kumimoji="0" lang="en-US" altLang="ko-KR" sz="1200">
                <a:latin typeface="Times New Roman" panose="02020603050405020304" pitchFamily="18" charset="0"/>
                <a:sym typeface="Symbol" panose="05050102010706020507" pitchFamily="18" charset="2"/>
              </a:rPr>
              <a:t>23</a:t>
            </a:r>
          </a:p>
        </p:txBody>
      </p:sp>
      <p:sp>
        <p:nvSpPr>
          <p:cNvPr id="33824" name="Oval 32"/>
          <p:cNvSpPr>
            <a:spLocks noChangeArrowheads="1"/>
          </p:cNvSpPr>
          <p:nvPr/>
        </p:nvSpPr>
        <p:spPr bwMode="auto">
          <a:xfrm>
            <a:off x="1839516" y="3463528"/>
            <a:ext cx="214313" cy="213122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0" hangingPunct="1"/>
            <a:endParaRPr kumimoji="0" lang="en-US" altLang="ko-KR" sz="12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cxnSp>
        <p:nvCxnSpPr>
          <p:cNvPr id="33825" name="AutoShape 33"/>
          <p:cNvCxnSpPr>
            <a:cxnSpLocks noChangeShapeType="1"/>
            <a:stCxn id="33824" idx="3"/>
            <a:endCxn id="33827" idx="7"/>
          </p:cNvCxnSpPr>
          <p:nvPr/>
        </p:nvCxnSpPr>
        <p:spPr bwMode="auto">
          <a:xfrm flipH="1">
            <a:off x="1227535" y="3645694"/>
            <a:ext cx="642938" cy="179785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26" name="AutoShape 34"/>
          <p:cNvCxnSpPr>
            <a:cxnSpLocks noChangeShapeType="1"/>
            <a:stCxn id="33832" idx="1"/>
            <a:endCxn id="33824" idx="5"/>
          </p:cNvCxnSpPr>
          <p:nvPr/>
        </p:nvCxnSpPr>
        <p:spPr bwMode="auto">
          <a:xfrm flipH="1" flipV="1">
            <a:off x="2022872" y="3645694"/>
            <a:ext cx="642938" cy="180975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3827" name="Oval 35"/>
          <p:cNvSpPr>
            <a:spLocks noChangeArrowheads="1"/>
          </p:cNvSpPr>
          <p:nvPr/>
        </p:nvSpPr>
        <p:spPr bwMode="auto">
          <a:xfrm>
            <a:off x="1045369" y="3805237"/>
            <a:ext cx="213122" cy="214313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0" hangingPunct="1"/>
            <a:r>
              <a:rPr kumimoji="0" lang="en-US" altLang="ko-KR" sz="120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25</a:t>
            </a:r>
          </a:p>
        </p:txBody>
      </p:sp>
      <p:sp>
        <p:nvSpPr>
          <p:cNvPr id="33828" name="Oval 36"/>
          <p:cNvSpPr>
            <a:spLocks noChangeArrowheads="1"/>
          </p:cNvSpPr>
          <p:nvPr/>
        </p:nvSpPr>
        <p:spPr bwMode="auto">
          <a:xfrm>
            <a:off x="1437085" y="4146947"/>
            <a:ext cx="214313" cy="2143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0" hangingPunct="1"/>
            <a:r>
              <a:rPr kumimoji="0" lang="en-US" altLang="ko-KR" sz="1200">
                <a:latin typeface="Times New Roman" panose="02020603050405020304" pitchFamily="18" charset="0"/>
                <a:sym typeface="Symbol" panose="05050102010706020507" pitchFamily="18" charset="2"/>
              </a:rPr>
              <a:t>15</a:t>
            </a:r>
          </a:p>
        </p:txBody>
      </p:sp>
      <p:cxnSp>
        <p:nvCxnSpPr>
          <p:cNvPr id="33829" name="AutoShape 37"/>
          <p:cNvCxnSpPr>
            <a:cxnSpLocks noChangeShapeType="1"/>
            <a:stCxn id="33831" idx="7"/>
            <a:endCxn id="33827" idx="3"/>
          </p:cNvCxnSpPr>
          <p:nvPr/>
        </p:nvCxnSpPr>
        <p:spPr bwMode="auto">
          <a:xfrm flipV="1">
            <a:off x="835819" y="3999310"/>
            <a:ext cx="240506" cy="1714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30" name="AutoShape 38"/>
          <p:cNvCxnSpPr>
            <a:cxnSpLocks noChangeShapeType="1"/>
            <a:stCxn id="33828" idx="1"/>
            <a:endCxn id="33827" idx="5"/>
          </p:cNvCxnSpPr>
          <p:nvPr/>
        </p:nvCxnSpPr>
        <p:spPr bwMode="auto">
          <a:xfrm flipH="1" flipV="1">
            <a:off x="1227535" y="3999310"/>
            <a:ext cx="240506" cy="1714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3831" name="Oval 39"/>
          <p:cNvSpPr>
            <a:spLocks noChangeArrowheads="1"/>
          </p:cNvSpPr>
          <p:nvPr/>
        </p:nvSpPr>
        <p:spPr bwMode="auto">
          <a:xfrm>
            <a:off x="653653" y="4146947"/>
            <a:ext cx="213122" cy="2143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0" hangingPunct="1"/>
            <a:r>
              <a:rPr kumimoji="0" lang="en-US" altLang="ko-KR" sz="1200">
                <a:latin typeface="Times New Roman" panose="02020603050405020304" pitchFamily="18" charset="0"/>
                <a:sym typeface="Symbol" panose="05050102010706020507" pitchFamily="18" charset="2"/>
              </a:rPr>
              <a:t>16</a:t>
            </a:r>
          </a:p>
        </p:txBody>
      </p:sp>
      <p:sp>
        <p:nvSpPr>
          <p:cNvPr id="33832" name="Oval 40"/>
          <p:cNvSpPr>
            <a:spLocks noChangeArrowheads="1"/>
          </p:cNvSpPr>
          <p:nvPr/>
        </p:nvSpPr>
        <p:spPr bwMode="auto">
          <a:xfrm>
            <a:off x="2634853" y="3806428"/>
            <a:ext cx="213122" cy="214313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0" hangingPunct="1"/>
            <a:r>
              <a:rPr kumimoji="0" lang="en-US" altLang="ko-KR" sz="120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5</a:t>
            </a:r>
          </a:p>
        </p:txBody>
      </p:sp>
      <p:sp>
        <p:nvSpPr>
          <p:cNvPr id="33833" name="Oval 41"/>
          <p:cNvSpPr>
            <a:spLocks noChangeArrowheads="1"/>
          </p:cNvSpPr>
          <p:nvPr/>
        </p:nvSpPr>
        <p:spPr bwMode="auto">
          <a:xfrm>
            <a:off x="3026569" y="4148137"/>
            <a:ext cx="214313" cy="2143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0" hangingPunct="1"/>
            <a:r>
              <a:rPr kumimoji="0" lang="en-US" altLang="ko-KR" sz="1200">
                <a:latin typeface="Times New Roman" panose="02020603050405020304" pitchFamily="18" charset="0"/>
                <a:sym typeface="Symbol" panose="05050102010706020507" pitchFamily="18" charset="2"/>
              </a:rPr>
              <a:t>12</a:t>
            </a:r>
          </a:p>
        </p:txBody>
      </p:sp>
      <p:cxnSp>
        <p:nvCxnSpPr>
          <p:cNvPr id="33834" name="AutoShape 42"/>
          <p:cNvCxnSpPr>
            <a:cxnSpLocks noChangeShapeType="1"/>
            <a:stCxn id="33836" idx="7"/>
            <a:endCxn id="33832" idx="3"/>
          </p:cNvCxnSpPr>
          <p:nvPr/>
        </p:nvCxnSpPr>
        <p:spPr bwMode="auto">
          <a:xfrm flipV="1">
            <a:off x="2425304" y="4000500"/>
            <a:ext cx="240506" cy="1714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35" name="AutoShape 43"/>
          <p:cNvCxnSpPr>
            <a:cxnSpLocks noChangeShapeType="1"/>
            <a:stCxn id="33833" idx="1"/>
            <a:endCxn id="33832" idx="5"/>
          </p:cNvCxnSpPr>
          <p:nvPr/>
        </p:nvCxnSpPr>
        <p:spPr bwMode="auto">
          <a:xfrm flipH="1" flipV="1">
            <a:off x="2817019" y="4000500"/>
            <a:ext cx="240506" cy="1714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3836" name="Oval 44"/>
          <p:cNvSpPr>
            <a:spLocks noChangeArrowheads="1"/>
          </p:cNvSpPr>
          <p:nvPr/>
        </p:nvSpPr>
        <p:spPr bwMode="auto">
          <a:xfrm>
            <a:off x="2243138" y="4148137"/>
            <a:ext cx="213122" cy="2143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0" hangingPunct="1"/>
            <a:r>
              <a:rPr kumimoji="0" lang="en-US" altLang="ko-KR" sz="1200">
                <a:latin typeface="Times New Roman" panose="02020603050405020304" pitchFamily="18" charset="0"/>
                <a:sym typeface="Symbol" panose="05050102010706020507" pitchFamily="18" charset="2"/>
              </a:rPr>
              <a:t>4</a:t>
            </a:r>
          </a:p>
        </p:txBody>
      </p:sp>
      <p:sp>
        <p:nvSpPr>
          <p:cNvPr id="33837" name="Oval 45"/>
          <p:cNvSpPr>
            <a:spLocks noChangeArrowheads="1"/>
          </p:cNvSpPr>
          <p:nvPr/>
        </p:nvSpPr>
        <p:spPr bwMode="auto">
          <a:xfrm>
            <a:off x="3429000" y="3143251"/>
            <a:ext cx="215504" cy="213122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0" hangingPunct="1"/>
            <a:endParaRPr kumimoji="0" lang="en-US" altLang="ko-KR" sz="12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cxnSp>
        <p:nvCxnSpPr>
          <p:cNvPr id="33838" name="AutoShape 46"/>
          <p:cNvCxnSpPr>
            <a:cxnSpLocks noChangeShapeType="1"/>
            <a:stCxn id="33837" idx="5"/>
            <a:endCxn id="33840" idx="1"/>
          </p:cNvCxnSpPr>
          <p:nvPr/>
        </p:nvCxnSpPr>
        <p:spPr bwMode="auto">
          <a:xfrm>
            <a:off x="3612356" y="3325416"/>
            <a:ext cx="1438275" cy="170259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39" name="AutoShape 47"/>
          <p:cNvCxnSpPr>
            <a:cxnSpLocks noChangeShapeType="1"/>
            <a:stCxn id="33837" idx="3"/>
            <a:endCxn id="33824" idx="7"/>
          </p:cNvCxnSpPr>
          <p:nvPr/>
        </p:nvCxnSpPr>
        <p:spPr bwMode="auto">
          <a:xfrm flipH="1">
            <a:off x="2022872" y="3325416"/>
            <a:ext cx="1438275" cy="169069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3840" name="Oval 48"/>
          <p:cNvSpPr>
            <a:spLocks noChangeArrowheads="1"/>
          </p:cNvSpPr>
          <p:nvPr/>
        </p:nvSpPr>
        <p:spPr bwMode="auto">
          <a:xfrm>
            <a:off x="5019675" y="3464719"/>
            <a:ext cx="214313" cy="213122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0" hangingPunct="1"/>
            <a:endParaRPr kumimoji="0" lang="en-US" altLang="ko-KR" sz="12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cxnSp>
        <p:nvCxnSpPr>
          <p:cNvPr id="33841" name="AutoShape 49"/>
          <p:cNvCxnSpPr>
            <a:cxnSpLocks noChangeShapeType="1"/>
            <a:stCxn id="33840" idx="3"/>
            <a:endCxn id="33843" idx="7"/>
          </p:cNvCxnSpPr>
          <p:nvPr/>
        </p:nvCxnSpPr>
        <p:spPr bwMode="auto">
          <a:xfrm flipH="1">
            <a:off x="4407694" y="3646885"/>
            <a:ext cx="642938" cy="179784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42" name="AutoShape 50"/>
          <p:cNvCxnSpPr>
            <a:cxnSpLocks noChangeShapeType="1"/>
            <a:stCxn id="33848" idx="1"/>
            <a:endCxn id="33840" idx="5"/>
          </p:cNvCxnSpPr>
          <p:nvPr/>
        </p:nvCxnSpPr>
        <p:spPr bwMode="auto">
          <a:xfrm flipH="1" flipV="1">
            <a:off x="5203031" y="3646885"/>
            <a:ext cx="642938" cy="180975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3843" name="Oval 51"/>
          <p:cNvSpPr>
            <a:spLocks noChangeArrowheads="1"/>
          </p:cNvSpPr>
          <p:nvPr/>
        </p:nvSpPr>
        <p:spPr bwMode="auto">
          <a:xfrm>
            <a:off x="4225528" y="3806428"/>
            <a:ext cx="213122" cy="214313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0" hangingPunct="1"/>
            <a:r>
              <a:rPr kumimoji="0" lang="en-US" altLang="ko-KR" sz="120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11</a:t>
            </a:r>
          </a:p>
        </p:txBody>
      </p:sp>
      <p:sp>
        <p:nvSpPr>
          <p:cNvPr id="33844" name="Oval 52"/>
          <p:cNvSpPr>
            <a:spLocks noChangeArrowheads="1"/>
          </p:cNvSpPr>
          <p:nvPr/>
        </p:nvSpPr>
        <p:spPr bwMode="auto">
          <a:xfrm>
            <a:off x="4617244" y="4148137"/>
            <a:ext cx="214313" cy="2143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0" hangingPunct="1"/>
            <a:r>
              <a:rPr kumimoji="0" lang="en-US" altLang="ko-KR" sz="1200">
                <a:latin typeface="Times New Roman" panose="02020603050405020304" pitchFamily="18" charset="0"/>
                <a:sym typeface="Symbol" panose="05050102010706020507" pitchFamily="18" charset="2"/>
              </a:rPr>
              <a:t>7</a:t>
            </a:r>
          </a:p>
        </p:txBody>
      </p:sp>
      <p:cxnSp>
        <p:nvCxnSpPr>
          <p:cNvPr id="33845" name="AutoShape 53"/>
          <p:cNvCxnSpPr>
            <a:cxnSpLocks noChangeShapeType="1"/>
            <a:stCxn id="33847" idx="7"/>
            <a:endCxn id="33843" idx="3"/>
          </p:cNvCxnSpPr>
          <p:nvPr/>
        </p:nvCxnSpPr>
        <p:spPr bwMode="auto">
          <a:xfrm flipV="1">
            <a:off x="4015979" y="4000500"/>
            <a:ext cx="240506" cy="1714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46" name="AutoShape 54"/>
          <p:cNvCxnSpPr>
            <a:cxnSpLocks noChangeShapeType="1"/>
            <a:stCxn id="33844" idx="1"/>
            <a:endCxn id="33843" idx="5"/>
          </p:cNvCxnSpPr>
          <p:nvPr/>
        </p:nvCxnSpPr>
        <p:spPr bwMode="auto">
          <a:xfrm flipH="1" flipV="1">
            <a:off x="4407694" y="4000500"/>
            <a:ext cx="240506" cy="1714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3847" name="Oval 55"/>
          <p:cNvSpPr>
            <a:spLocks noChangeArrowheads="1"/>
          </p:cNvSpPr>
          <p:nvPr/>
        </p:nvSpPr>
        <p:spPr bwMode="auto">
          <a:xfrm>
            <a:off x="3833813" y="4148137"/>
            <a:ext cx="213122" cy="2143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0" hangingPunct="1"/>
            <a:r>
              <a:rPr kumimoji="0" lang="en-US" altLang="ko-KR" sz="1200">
                <a:latin typeface="Times New Roman" panose="02020603050405020304" pitchFamily="18" charset="0"/>
                <a:sym typeface="Symbol" panose="05050102010706020507" pitchFamily="18" charset="2"/>
              </a:rPr>
              <a:t>6</a:t>
            </a:r>
          </a:p>
        </p:txBody>
      </p:sp>
      <p:sp>
        <p:nvSpPr>
          <p:cNvPr id="33848" name="Oval 56"/>
          <p:cNvSpPr>
            <a:spLocks noChangeArrowheads="1"/>
          </p:cNvSpPr>
          <p:nvPr/>
        </p:nvSpPr>
        <p:spPr bwMode="auto">
          <a:xfrm>
            <a:off x="5815013" y="3807619"/>
            <a:ext cx="213122" cy="214313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0" hangingPunct="1"/>
            <a:r>
              <a:rPr kumimoji="0" lang="en-US" altLang="ko-KR" sz="120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27</a:t>
            </a:r>
          </a:p>
        </p:txBody>
      </p:sp>
      <p:sp>
        <p:nvSpPr>
          <p:cNvPr id="33849" name="Oval 57"/>
          <p:cNvSpPr>
            <a:spLocks noChangeArrowheads="1"/>
          </p:cNvSpPr>
          <p:nvPr/>
        </p:nvSpPr>
        <p:spPr bwMode="auto">
          <a:xfrm>
            <a:off x="6206728" y="4149328"/>
            <a:ext cx="214313" cy="2143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0" hangingPunct="1"/>
            <a:r>
              <a:rPr kumimoji="0" lang="en-US" altLang="ko-KR" sz="1200">
                <a:latin typeface="Times New Roman" panose="02020603050405020304" pitchFamily="18" charset="0"/>
                <a:sym typeface="Symbol" panose="05050102010706020507" pitchFamily="18" charset="2"/>
              </a:rPr>
              <a:t>20</a:t>
            </a:r>
          </a:p>
        </p:txBody>
      </p:sp>
      <p:cxnSp>
        <p:nvCxnSpPr>
          <p:cNvPr id="33850" name="AutoShape 58"/>
          <p:cNvCxnSpPr>
            <a:cxnSpLocks noChangeShapeType="1"/>
            <a:stCxn id="33852" idx="7"/>
            <a:endCxn id="33848" idx="3"/>
          </p:cNvCxnSpPr>
          <p:nvPr/>
        </p:nvCxnSpPr>
        <p:spPr bwMode="auto">
          <a:xfrm flipV="1">
            <a:off x="5605463" y="4001691"/>
            <a:ext cx="240506" cy="1714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51" name="AutoShape 59"/>
          <p:cNvCxnSpPr>
            <a:cxnSpLocks noChangeShapeType="1"/>
            <a:stCxn id="33849" idx="1"/>
            <a:endCxn id="33848" idx="5"/>
          </p:cNvCxnSpPr>
          <p:nvPr/>
        </p:nvCxnSpPr>
        <p:spPr bwMode="auto">
          <a:xfrm flipH="1" flipV="1">
            <a:off x="5997179" y="4001691"/>
            <a:ext cx="240506" cy="1714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3852" name="Oval 60"/>
          <p:cNvSpPr>
            <a:spLocks noChangeArrowheads="1"/>
          </p:cNvSpPr>
          <p:nvPr/>
        </p:nvSpPr>
        <p:spPr bwMode="auto">
          <a:xfrm>
            <a:off x="5423297" y="4149328"/>
            <a:ext cx="213122" cy="2143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0" hangingPunct="1"/>
            <a:r>
              <a:rPr kumimoji="0" lang="en-US" altLang="ko-KR" sz="1200">
                <a:latin typeface="Times New Roman" panose="02020603050405020304" pitchFamily="18" charset="0"/>
                <a:sym typeface="Symbol" panose="05050102010706020507" pitchFamily="18" charset="2"/>
              </a:rPr>
              <a:t>23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21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50958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Example (contd.)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4819" name="Oval 3"/>
          <p:cNvSpPr>
            <a:spLocks noChangeArrowheads="1"/>
          </p:cNvSpPr>
          <p:nvPr/>
        </p:nvSpPr>
        <p:spPr bwMode="auto">
          <a:xfrm>
            <a:off x="1896666" y="1577578"/>
            <a:ext cx="214313" cy="213122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0" hangingPunct="1"/>
            <a:endParaRPr kumimoji="0" lang="en-US" altLang="ko-KR" sz="12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cxnSp>
        <p:nvCxnSpPr>
          <p:cNvPr id="34820" name="AutoShape 4"/>
          <p:cNvCxnSpPr>
            <a:cxnSpLocks noChangeShapeType="1"/>
            <a:stCxn id="34819" idx="3"/>
            <a:endCxn id="34822" idx="7"/>
          </p:cNvCxnSpPr>
          <p:nvPr/>
        </p:nvCxnSpPr>
        <p:spPr bwMode="auto">
          <a:xfrm flipH="1">
            <a:off x="1284685" y="1759744"/>
            <a:ext cx="642938" cy="179785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821" name="AutoShape 5"/>
          <p:cNvCxnSpPr>
            <a:cxnSpLocks noChangeShapeType="1"/>
            <a:stCxn id="34827" idx="1"/>
            <a:endCxn id="34819" idx="5"/>
          </p:cNvCxnSpPr>
          <p:nvPr/>
        </p:nvCxnSpPr>
        <p:spPr bwMode="auto">
          <a:xfrm flipH="1" flipV="1">
            <a:off x="2080022" y="1759744"/>
            <a:ext cx="642938" cy="180975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4822" name="Oval 6"/>
          <p:cNvSpPr>
            <a:spLocks noChangeArrowheads="1"/>
          </p:cNvSpPr>
          <p:nvPr/>
        </p:nvSpPr>
        <p:spPr bwMode="auto">
          <a:xfrm>
            <a:off x="1102519" y="1919287"/>
            <a:ext cx="213122" cy="214313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0" hangingPunct="1"/>
            <a:r>
              <a:rPr kumimoji="0" lang="en-US" altLang="ko-KR" sz="120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25</a:t>
            </a:r>
          </a:p>
        </p:txBody>
      </p:sp>
      <p:sp>
        <p:nvSpPr>
          <p:cNvPr id="34823" name="Oval 7"/>
          <p:cNvSpPr>
            <a:spLocks noChangeArrowheads="1"/>
          </p:cNvSpPr>
          <p:nvPr/>
        </p:nvSpPr>
        <p:spPr bwMode="auto">
          <a:xfrm>
            <a:off x="1494235" y="2260997"/>
            <a:ext cx="214313" cy="2143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0" hangingPunct="1"/>
            <a:r>
              <a:rPr kumimoji="0" lang="en-US" altLang="ko-KR" sz="1200">
                <a:latin typeface="Times New Roman" panose="02020603050405020304" pitchFamily="18" charset="0"/>
                <a:sym typeface="Symbol" panose="05050102010706020507" pitchFamily="18" charset="2"/>
              </a:rPr>
              <a:t>15</a:t>
            </a:r>
          </a:p>
        </p:txBody>
      </p:sp>
      <p:cxnSp>
        <p:nvCxnSpPr>
          <p:cNvPr id="34824" name="AutoShape 8"/>
          <p:cNvCxnSpPr>
            <a:cxnSpLocks noChangeShapeType="1"/>
            <a:stCxn id="34826" idx="7"/>
            <a:endCxn id="34822" idx="3"/>
          </p:cNvCxnSpPr>
          <p:nvPr/>
        </p:nvCxnSpPr>
        <p:spPr bwMode="auto">
          <a:xfrm flipV="1">
            <a:off x="892969" y="2113360"/>
            <a:ext cx="240506" cy="1714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825" name="AutoShape 9"/>
          <p:cNvCxnSpPr>
            <a:cxnSpLocks noChangeShapeType="1"/>
            <a:stCxn id="34823" idx="1"/>
            <a:endCxn id="34822" idx="5"/>
          </p:cNvCxnSpPr>
          <p:nvPr/>
        </p:nvCxnSpPr>
        <p:spPr bwMode="auto">
          <a:xfrm flipH="1" flipV="1">
            <a:off x="1284685" y="2113360"/>
            <a:ext cx="240506" cy="1714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4826" name="Oval 10"/>
          <p:cNvSpPr>
            <a:spLocks noChangeArrowheads="1"/>
          </p:cNvSpPr>
          <p:nvPr/>
        </p:nvSpPr>
        <p:spPr bwMode="auto">
          <a:xfrm>
            <a:off x="710803" y="2260997"/>
            <a:ext cx="213122" cy="2143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0" hangingPunct="1"/>
            <a:r>
              <a:rPr kumimoji="0" lang="en-US" altLang="ko-KR" sz="1200">
                <a:latin typeface="Times New Roman" panose="02020603050405020304" pitchFamily="18" charset="0"/>
                <a:sym typeface="Symbol" panose="05050102010706020507" pitchFamily="18" charset="2"/>
              </a:rPr>
              <a:t>16</a:t>
            </a:r>
          </a:p>
        </p:txBody>
      </p:sp>
      <p:sp>
        <p:nvSpPr>
          <p:cNvPr id="34827" name="Oval 11"/>
          <p:cNvSpPr>
            <a:spLocks noChangeArrowheads="1"/>
          </p:cNvSpPr>
          <p:nvPr/>
        </p:nvSpPr>
        <p:spPr bwMode="auto">
          <a:xfrm>
            <a:off x="2692003" y="1920478"/>
            <a:ext cx="213122" cy="214313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0" hangingPunct="1"/>
            <a:r>
              <a:rPr kumimoji="0" lang="en-US" altLang="ko-KR" sz="120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5</a:t>
            </a:r>
          </a:p>
        </p:txBody>
      </p:sp>
      <p:sp>
        <p:nvSpPr>
          <p:cNvPr id="34828" name="Oval 12"/>
          <p:cNvSpPr>
            <a:spLocks noChangeArrowheads="1"/>
          </p:cNvSpPr>
          <p:nvPr/>
        </p:nvSpPr>
        <p:spPr bwMode="auto">
          <a:xfrm>
            <a:off x="3083719" y="2262187"/>
            <a:ext cx="214313" cy="2143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0" hangingPunct="1"/>
            <a:r>
              <a:rPr kumimoji="0" lang="en-US" altLang="ko-KR" sz="1200">
                <a:latin typeface="Times New Roman" panose="02020603050405020304" pitchFamily="18" charset="0"/>
                <a:sym typeface="Symbol" panose="05050102010706020507" pitchFamily="18" charset="2"/>
              </a:rPr>
              <a:t>12</a:t>
            </a:r>
          </a:p>
        </p:txBody>
      </p:sp>
      <p:cxnSp>
        <p:nvCxnSpPr>
          <p:cNvPr id="34829" name="AutoShape 13"/>
          <p:cNvCxnSpPr>
            <a:cxnSpLocks noChangeShapeType="1"/>
            <a:stCxn id="34831" idx="7"/>
            <a:endCxn id="34827" idx="3"/>
          </p:cNvCxnSpPr>
          <p:nvPr/>
        </p:nvCxnSpPr>
        <p:spPr bwMode="auto">
          <a:xfrm flipV="1">
            <a:off x="2482454" y="2114550"/>
            <a:ext cx="240506" cy="1714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830" name="AutoShape 14"/>
          <p:cNvCxnSpPr>
            <a:cxnSpLocks noChangeShapeType="1"/>
            <a:stCxn id="34828" idx="1"/>
            <a:endCxn id="34827" idx="5"/>
          </p:cNvCxnSpPr>
          <p:nvPr/>
        </p:nvCxnSpPr>
        <p:spPr bwMode="auto">
          <a:xfrm flipH="1" flipV="1">
            <a:off x="2874169" y="2114550"/>
            <a:ext cx="240506" cy="1714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4831" name="Oval 15"/>
          <p:cNvSpPr>
            <a:spLocks noChangeArrowheads="1"/>
          </p:cNvSpPr>
          <p:nvPr/>
        </p:nvSpPr>
        <p:spPr bwMode="auto">
          <a:xfrm>
            <a:off x="2300288" y="2262187"/>
            <a:ext cx="213122" cy="2143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0" hangingPunct="1"/>
            <a:r>
              <a:rPr kumimoji="0" lang="en-US" altLang="ko-KR" sz="1200">
                <a:latin typeface="Times New Roman" panose="02020603050405020304" pitchFamily="18" charset="0"/>
                <a:sym typeface="Symbol" panose="05050102010706020507" pitchFamily="18" charset="2"/>
              </a:rPr>
              <a:t>4</a:t>
            </a:r>
          </a:p>
        </p:txBody>
      </p:sp>
      <p:sp>
        <p:nvSpPr>
          <p:cNvPr id="34832" name="Oval 16"/>
          <p:cNvSpPr>
            <a:spLocks noChangeArrowheads="1"/>
          </p:cNvSpPr>
          <p:nvPr/>
        </p:nvSpPr>
        <p:spPr bwMode="auto">
          <a:xfrm>
            <a:off x="3486150" y="1257301"/>
            <a:ext cx="215504" cy="213122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0" hangingPunct="1"/>
            <a:endParaRPr kumimoji="0" lang="en-US" altLang="ko-KR" sz="12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cxnSp>
        <p:nvCxnSpPr>
          <p:cNvPr id="34833" name="AutoShape 17"/>
          <p:cNvCxnSpPr>
            <a:cxnSpLocks noChangeShapeType="1"/>
            <a:stCxn id="34832" idx="5"/>
            <a:endCxn id="34835" idx="1"/>
          </p:cNvCxnSpPr>
          <p:nvPr/>
        </p:nvCxnSpPr>
        <p:spPr bwMode="auto">
          <a:xfrm>
            <a:off x="3669506" y="1439466"/>
            <a:ext cx="1438275" cy="170259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834" name="AutoShape 18"/>
          <p:cNvCxnSpPr>
            <a:cxnSpLocks noChangeShapeType="1"/>
            <a:stCxn id="34832" idx="3"/>
            <a:endCxn id="34819" idx="7"/>
          </p:cNvCxnSpPr>
          <p:nvPr/>
        </p:nvCxnSpPr>
        <p:spPr bwMode="auto">
          <a:xfrm flipH="1">
            <a:off x="2080022" y="1439466"/>
            <a:ext cx="1438275" cy="169069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4835" name="Oval 19"/>
          <p:cNvSpPr>
            <a:spLocks noChangeArrowheads="1"/>
          </p:cNvSpPr>
          <p:nvPr/>
        </p:nvSpPr>
        <p:spPr bwMode="auto">
          <a:xfrm>
            <a:off x="5076825" y="1578769"/>
            <a:ext cx="214313" cy="213122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0" hangingPunct="1"/>
            <a:endParaRPr kumimoji="0" lang="en-US" altLang="ko-KR" sz="12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cxnSp>
        <p:nvCxnSpPr>
          <p:cNvPr id="34836" name="AutoShape 20"/>
          <p:cNvCxnSpPr>
            <a:cxnSpLocks noChangeShapeType="1"/>
            <a:stCxn id="34835" idx="3"/>
            <a:endCxn id="34838" idx="7"/>
          </p:cNvCxnSpPr>
          <p:nvPr/>
        </p:nvCxnSpPr>
        <p:spPr bwMode="auto">
          <a:xfrm flipH="1">
            <a:off x="4464844" y="1760935"/>
            <a:ext cx="642938" cy="179784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837" name="AutoShape 21"/>
          <p:cNvCxnSpPr>
            <a:cxnSpLocks noChangeShapeType="1"/>
            <a:stCxn id="34843" idx="1"/>
            <a:endCxn id="34835" idx="5"/>
          </p:cNvCxnSpPr>
          <p:nvPr/>
        </p:nvCxnSpPr>
        <p:spPr bwMode="auto">
          <a:xfrm flipH="1" flipV="1">
            <a:off x="5260181" y="1760935"/>
            <a:ext cx="642938" cy="180975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4838" name="Oval 22"/>
          <p:cNvSpPr>
            <a:spLocks noChangeArrowheads="1"/>
          </p:cNvSpPr>
          <p:nvPr/>
        </p:nvSpPr>
        <p:spPr bwMode="auto">
          <a:xfrm>
            <a:off x="4282678" y="1920478"/>
            <a:ext cx="213122" cy="214313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0" hangingPunct="1"/>
            <a:r>
              <a:rPr kumimoji="0" lang="en-US" altLang="ko-KR" sz="120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11</a:t>
            </a:r>
          </a:p>
        </p:txBody>
      </p:sp>
      <p:sp>
        <p:nvSpPr>
          <p:cNvPr id="34839" name="Oval 23"/>
          <p:cNvSpPr>
            <a:spLocks noChangeArrowheads="1"/>
          </p:cNvSpPr>
          <p:nvPr/>
        </p:nvSpPr>
        <p:spPr bwMode="auto">
          <a:xfrm>
            <a:off x="4674394" y="2262187"/>
            <a:ext cx="214313" cy="2143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0" hangingPunct="1"/>
            <a:r>
              <a:rPr kumimoji="0" lang="en-US" altLang="ko-KR" sz="1200">
                <a:latin typeface="Times New Roman" panose="02020603050405020304" pitchFamily="18" charset="0"/>
                <a:sym typeface="Symbol" panose="05050102010706020507" pitchFamily="18" charset="2"/>
              </a:rPr>
              <a:t>9</a:t>
            </a:r>
          </a:p>
        </p:txBody>
      </p:sp>
      <p:cxnSp>
        <p:nvCxnSpPr>
          <p:cNvPr id="34840" name="AutoShape 24"/>
          <p:cNvCxnSpPr>
            <a:cxnSpLocks noChangeShapeType="1"/>
            <a:stCxn id="34842" idx="7"/>
            <a:endCxn id="34838" idx="3"/>
          </p:cNvCxnSpPr>
          <p:nvPr/>
        </p:nvCxnSpPr>
        <p:spPr bwMode="auto">
          <a:xfrm flipV="1">
            <a:off x="4073129" y="2114550"/>
            <a:ext cx="240506" cy="1714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841" name="AutoShape 25"/>
          <p:cNvCxnSpPr>
            <a:cxnSpLocks noChangeShapeType="1"/>
            <a:stCxn id="34839" idx="1"/>
            <a:endCxn id="34838" idx="5"/>
          </p:cNvCxnSpPr>
          <p:nvPr/>
        </p:nvCxnSpPr>
        <p:spPr bwMode="auto">
          <a:xfrm flipH="1" flipV="1">
            <a:off x="4464844" y="2114550"/>
            <a:ext cx="240506" cy="1714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4842" name="Oval 26"/>
          <p:cNvSpPr>
            <a:spLocks noChangeArrowheads="1"/>
          </p:cNvSpPr>
          <p:nvPr/>
        </p:nvSpPr>
        <p:spPr bwMode="auto">
          <a:xfrm>
            <a:off x="3890963" y="2262187"/>
            <a:ext cx="213122" cy="2143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0" hangingPunct="1"/>
            <a:r>
              <a:rPr kumimoji="0" lang="en-US" altLang="ko-KR" sz="1200">
                <a:latin typeface="Times New Roman" panose="02020603050405020304" pitchFamily="18" charset="0"/>
                <a:sym typeface="Symbol" panose="05050102010706020507" pitchFamily="18" charset="2"/>
              </a:rPr>
              <a:t>6</a:t>
            </a:r>
          </a:p>
        </p:txBody>
      </p:sp>
      <p:sp>
        <p:nvSpPr>
          <p:cNvPr id="34843" name="Oval 27"/>
          <p:cNvSpPr>
            <a:spLocks noChangeArrowheads="1"/>
          </p:cNvSpPr>
          <p:nvPr/>
        </p:nvSpPr>
        <p:spPr bwMode="auto">
          <a:xfrm>
            <a:off x="5872163" y="1921669"/>
            <a:ext cx="213122" cy="214313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0" hangingPunct="1"/>
            <a:r>
              <a:rPr kumimoji="0" lang="en-US" altLang="ko-KR" sz="120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27</a:t>
            </a:r>
          </a:p>
        </p:txBody>
      </p:sp>
      <p:sp>
        <p:nvSpPr>
          <p:cNvPr id="34844" name="Oval 28"/>
          <p:cNvSpPr>
            <a:spLocks noChangeArrowheads="1"/>
          </p:cNvSpPr>
          <p:nvPr/>
        </p:nvSpPr>
        <p:spPr bwMode="auto">
          <a:xfrm>
            <a:off x="6263878" y="2263378"/>
            <a:ext cx="214313" cy="2143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0" hangingPunct="1"/>
            <a:r>
              <a:rPr kumimoji="0" lang="en-US" altLang="ko-KR" sz="1200">
                <a:latin typeface="Times New Roman" panose="02020603050405020304" pitchFamily="18" charset="0"/>
                <a:sym typeface="Symbol" panose="05050102010706020507" pitchFamily="18" charset="2"/>
              </a:rPr>
              <a:t>20</a:t>
            </a:r>
          </a:p>
        </p:txBody>
      </p:sp>
      <p:cxnSp>
        <p:nvCxnSpPr>
          <p:cNvPr id="34845" name="AutoShape 29"/>
          <p:cNvCxnSpPr>
            <a:cxnSpLocks noChangeShapeType="1"/>
            <a:stCxn id="34847" idx="7"/>
            <a:endCxn id="34843" idx="3"/>
          </p:cNvCxnSpPr>
          <p:nvPr/>
        </p:nvCxnSpPr>
        <p:spPr bwMode="auto">
          <a:xfrm flipV="1">
            <a:off x="5662613" y="2115741"/>
            <a:ext cx="240506" cy="1714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846" name="AutoShape 30"/>
          <p:cNvCxnSpPr>
            <a:cxnSpLocks noChangeShapeType="1"/>
            <a:stCxn id="34844" idx="1"/>
            <a:endCxn id="34843" idx="5"/>
          </p:cNvCxnSpPr>
          <p:nvPr/>
        </p:nvCxnSpPr>
        <p:spPr bwMode="auto">
          <a:xfrm flipH="1" flipV="1">
            <a:off x="6054329" y="2115741"/>
            <a:ext cx="240506" cy="1714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4847" name="Oval 31"/>
          <p:cNvSpPr>
            <a:spLocks noChangeArrowheads="1"/>
          </p:cNvSpPr>
          <p:nvPr/>
        </p:nvSpPr>
        <p:spPr bwMode="auto">
          <a:xfrm>
            <a:off x="5480447" y="2263378"/>
            <a:ext cx="213122" cy="2143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0" hangingPunct="1"/>
            <a:r>
              <a:rPr kumimoji="0" lang="en-US" altLang="ko-KR" sz="1200">
                <a:latin typeface="Times New Roman" panose="02020603050405020304" pitchFamily="18" charset="0"/>
                <a:sym typeface="Symbol" panose="05050102010706020507" pitchFamily="18" charset="2"/>
              </a:rPr>
              <a:t>23</a:t>
            </a:r>
          </a:p>
        </p:txBody>
      </p:sp>
      <p:sp>
        <p:nvSpPr>
          <p:cNvPr id="34848" name="Oval 32"/>
          <p:cNvSpPr>
            <a:spLocks noChangeArrowheads="1"/>
          </p:cNvSpPr>
          <p:nvPr/>
        </p:nvSpPr>
        <p:spPr bwMode="auto">
          <a:xfrm>
            <a:off x="1839516" y="3463528"/>
            <a:ext cx="214313" cy="213122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0" hangingPunct="1"/>
            <a:endParaRPr kumimoji="0" lang="en-US" altLang="ko-KR" sz="12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cxnSp>
        <p:nvCxnSpPr>
          <p:cNvPr id="34849" name="AutoShape 33"/>
          <p:cNvCxnSpPr>
            <a:cxnSpLocks noChangeShapeType="1"/>
            <a:stCxn id="34848" idx="3"/>
            <a:endCxn id="34851" idx="7"/>
          </p:cNvCxnSpPr>
          <p:nvPr/>
        </p:nvCxnSpPr>
        <p:spPr bwMode="auto">
          <a:xfrm flipH="1">
            <a:off x="1227535" y="3645694"/>
            <a:ext cx="642938" cy="179785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850" name="AutoShape 34"/>
          <p:cNvCxnSpPr>
            <a:cxnSpLocks noChangeShapeType="1"/>
            <a:stCxn id="34856" idx="1"/>
            <a:endCxn id="34848" idx="5"/>
          </p:cNvCxnSpPr>
          <p:nvPr/>
        </p:nvCxnSpPr>
        <p:spPr bwMode="auto">
          <a:xfrm flipH="1" flipV="1">
            <a:off x="2022872" y="3645694"/>
            <a:ext cx="642938" cy="180975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4851" name="Oval 35"/>
          <p:cNvSpPr>
            <a:spLocks noChangeArrowheads="1"/>
          </p:cNvSpPr>
          <p:nvPr/>
        </p:nvSpPr>
        <p:spPr bwMode="auto">
          <a:xfrm>
            <a:off x="1045369" y="3805237"/>
            <a:ext cx="213122" cy="214313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0" hangingPunct="1"/>
            <a:r>
              <a:rPr kumimoji="0" lang="en-US" altLang="ko-KR" sz="1200">
                <a:latin typeface="Times New Roman" panose="02020603050405020304" pitchFamily="18" charset="0"/>
                <a:sym typeface="Symbol" panose="05050102010706020507" pitchFamily="18" charset="2"/>
              </a:rPr>
              <a:t>15</a:t>
            </a:r>
          </a:p>
        </p:txBody>
      </p:sp>
      <p:sp>
        <p:nvSpPr>
          <p:cNvPr id="34852" name="Oval 36"/>
          <p:cNvSpPr>
            <a:spLocks noChangeArrowheads="1"/>
          </p:cNvSpPr>
          <p:nvPr/>
        </p:nvSpPr>
        <p:spPr bwMode="auto">
          <a:xfrm>
            <a:off x="1437085" y="4146947"/>
            <a:ext cx="214313" cy="214313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0" hangingPunct="1"/>
            <a:r>
              <a:rPr kumimoji="0" lang="en-US" altLang="ko-KR" sz="120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25</a:t>
            </a:r>
          </a:p>
        </p:txBody>
      </p:sp>
      <p:cxnSp>
        <p:nvCxnSpPr>
          <p:cNvPr id="34853" name="AutoShape 37"/>
          <p:cNvCxnSpPr>
            <a:cxnSpLocks noChangeShapeType="1"/>
            <a:stCxn id="34855" idx="7"/>
            <a:endCxn id="34851" idx="3"/>
          </p:cNvCxnSpPr>
          <p:nvPr/>
        </p:nvCxnSpPr>
        <p:spPr bwMode="auto">
          <a:xfrm flipV="1">
            <a:off x="835819" y="3999310"/>
            <a:ext cx="240506" cy="1714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854" name="AutoShape 38"/>
          <p:cNvCxnSpPr>
            <a:cxnSpLocks noChangeShapeType="1"/>
            <a:stCxn id="34852" idx="1"/>
            <a:endCxn id="34851" idx="5"/>
          </p:cNvCxnSpPr>
          <p:nvPr/>
        </p:nvCxnSpPr>
        <p:spPr bwMode="auto">
          <a:xfrm flipH="1" flipV="1">
            <a:off x="1227535" y="3999310"/>
            <a:ext cx="240506" cy="167878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4855" name="Oval 39"/>
          <p:cNvSpPr>
            <a:spLocks noChangeArrowheads="1"/>
          </p:cNvSpPr>
          <p:nvPr/>
        </p:nvSpPr>
        <p:spPr bwMode="auto">
          <a:xfrm>
            <a:off x="653653" y="4146947"/>
            <a:ext cx="213122" cy="2143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0" hangingPunct="1"/>
            <a:r>
              <a:rPr kumimoji="0" lang="en-US" altLang="ko-KR" sz="1200">
                <a:latin typeface="Times New Roman" panose="02020603050405020304" pitchFamily="18" charset="0"/>
                <a:sym typeface="Symbol" panose="05050102010706020507" pitchFamily="18" charset="2"/>
              </a:rPr>
              <a:t>16</a:t>
            </a:r>
          </a:p>
        </p:txBody>
      </p:sp>
      <p:sp>
        <p:nvSpPr>
          <p:cNvPr id="34856" name="Oval 40"/>
          <p:cNvSpPr>
            <a:spLocks noChangeArrowheads="1"/>
          </p:cNvSpPr>
          <p:nvPr/>
        </p:nvSpPr>
        <p:spPr bwMode="auto">
          <a:xfrm>
            <a:off x="2634853" y="3806428"/>
            <a:ext cx="213122" cy="214313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0" hangingPunct="1"/>
            <a:r>
              <a:rPr kumimoji="0" lang="en-US" altLang="ko-KR" sz="1200">
                <a:latin typeface="Times New Roman" panose="02020603050405020304" pitchFamily="18" charset="0"/>
                <a:sym typeface="Symbol" panose="05050102010706020507" pitchFamily="18" charset="2"/>
              </a:rPr>
              <a:t>4</a:t>
            </a:r>
          </a:p>
        </p:txBody>
      </p:sp>
      <p:sp>
        <p:nvSpPr>
          <p:cNvPr id="34857" name="Oval 41"/>
          <p:cNvSpPr>
            <a:spLocks noChangeArrowheads="1"/>
          </p:cNvSpPr>
          <p:nvPr/>
        </p:nvSpPr>
        <p:spPr bwMode="auto">
          <a:xfrm>
            <a:off x="3026569" y="4148137"/>
            <a:ext cx="214313" cy="2143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0" hangingPunct="1"/>
            <a:r>
              <a:rPr kumimoji="0" lang="en-US" altLang="ko-KR" sz="1200">
                <a:latin typeface="Times New Roman" panose="02020603050405020304" pitchFamily="18" charset="0"/>
                <a:sym typeface="Symbol" panose="05050102010706020507" pitchFamily="18" charset="2"/>
              </a:rPr>
              <a:t>12</a:t>
            </a:r>
          </a:p>
        </p:txBody>
      </p:sp>
      <p:cxnSp>
        <p:nvCxnSpPr>
          <p:cNvPr id="34858" name="AutoShape 42"/>
          <p:cNvCxnSpPr>
            <a:cxnSpLocks noChangeShapeType="1"/>
            <a:stCxn id="34860" idx="7"/>
            <a:endCxn id="34856" idx="3"/>
          </p:cNvCxnSpPr>
          <p:nvPr/>
        </p:nvCxnSpPr>
        <p:spPr bwMode="auto">
          <a:xfrm flipV="1">
            <a:off x="2425304" y="4000500"/>
            <a:ext cx="240506" cy="167879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859" name="AutoShape 43"/>
          <p:cNvCxnSpPr>
            <a:cxnSpLocks noChangeShapeType="1"/>
            <a:stCxn id="34857" idx="1"/>
            <a:endCxn id="34856" idx="5"/>
          </p:cNvCxnSpPr>
          <p:nvPr/>
        </p:nvCxnSpPr>
        <p:spPr bwMode="auto">
          <a:xfrm flipH="1" flipV="1">
            <a:off x="2817019" y="4000500"/>
            <a:ext cx="240506" cy="1714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4860" name="Oval 44"/>
          <p:cNvSpPr>
            <a:spLocks noChangeArrowheads="1"/>
          </p:cNvSpPr>
          <p:nvPr/>
        </p:nvSpPr>
        <p:spPr bwMode="auto">
          <a:xfrm>
            <a:off x="2243138" y="4148137"/>
            <a:ext cx="213122" cy="214313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0" hangingPunct="1"/>
            <a:r>
              <a:rPr kumimoji="0" lang="en-US" altLang="ko-KR" sz="120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5</a:t>
            </a:r>
          </a:p>
        </p:txBody>
      </p:sp>
      <p:sp>
        <p:nvSpPr>
          <p:cNvPr id="34861" name="Oval 45"/>
          <p:cNvSpPr>
            <a:spLocks noChangeArrowheads="1"/>
          </p:cNvSpPr>
          <p:nvPr/>
        </p:nvSpPr>
        <p:spPr bwMode="auto">
          <a:xfrm>
            <a:off x="3429000" y="3143251"/>
            <a:ext cx="215504" cy="213122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0" hangingPunct="1"/>
            <a:endParaRPr kumimoji="0" lang="en-US" altLang="ko-KR" sz="12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cxnSp>
        <p:nvCxnSpPr>
          <p:cNvPr id="34862" name="AutoShape 46"/>
          <p:cNvCxnSpPr>
            <a:cxnSpLocks noChangeShapeType="1"/>
            <a:stCxn id="34861" idx="5"/>
            <a:endCxn id="34864" idx="1"/>
          </p:cNvCxnSpPr>
          <p:nvPr/>
        </p:nvCxnSpPr>
        <p:spPr bwMode="auto">
          <a:xfrm>
            <a:off x="3612356" y="3325416"/>
            <a:ext cx="1438275" cy="170259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863" name="AutoShape 47"/>
          <p:cNvCxnSpPr>
            <a:cxnSpLocks noChangeShapeType="1"/>
            <a:stCxn id="34861" idx="3"/>
            <a:endCxn id="34848" idx="7"/>
          </p:cNvCxnSpPr>
          <p:nvPr/>
        </p:nvCxnSpPr>
        <p:spPr bwMode="auto">
          <a:xfrm flipH="1">
            <a:off x="2022872" y="3325416"/>
            <a:ext cx="1438275" cy="169069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4864" name="Oval 48"/>
          <p:cNvSpPr>
            <a:spLocks noChangeArrowheads="1"/>
          </p:cNvSpPr>
          <p:nvPr/>
        </p:nvSpPr>
        <p:spPr bwMode="auto">
          <a:xfrm>
            <a:off x="5019675" y="3464719"/>
            <a:ext cx="214313" cy="213122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0" hangingPunct="1"/>
            <a:endParaRPr kumimoji="0" lang="en-US" altLang="ko-KR" sz="12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cxnSp>
        <p:nvCxnSpPr>
          <p:cNvPr id="34865" name="AutoShape 49"/>
          <p:cNvCxnSpPr>
            <a:cxnSpLocks noChangeShapeType="1"/>
            <a:stCxn id="34864" idx="3"/>
            <a:endCxn id="34867" idx="7"/>
          </p:cNvCxnSpPr>
          <p:nvPr/>
        </p:nvCxnSpPr>
        <p:spPr bwMode="auto">
          <a:xfrm flipH="1">
            <a:off x="4407694" y="3646885"/>
            <a:ext cx="642938" cy="179784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866" name="AutoShape 50"/>
          <p:cNvCxnSpPr>
            <a:cxnSpLocks noChangeShapeType="1"/>
            <a:stCxn id="34872" idx="1"/>
            <a:endCxn id="34864" idx="5"/>
          </p:cNvCxnSpPr>
          <p:nvPr/>
        </p:nvCxnSpPr>
        <p:spPr bwMode="auto">
          <a:xfrm flipH="1" flipV="1">
            <a:off x="5203031" y="3646885"/>
            <a:ext cx="642938" cy="180975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4867" name="Oval 51"/>
          <p:cNvSpPr>
            <a:spLocks noChangeArrowheads="1"/>
          </p:cNvSpPr>
          <p:nvPr/>
        </p:nvSpPr>
        <p:spPr bwMode="auto">
          <a:xfrm>
            <a:off x="4225528" y="3806428"/>
            <a:ext cx="213122" cy="214313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0" hangingPunct="1"/>
            <a:r>
              <a:rPr kumimoji="0" lang="en-US" altLang="ko-KR" sz="1200">
                <a:latin typeface="Times New Roman" panose="02020603050405020304" pitchFamily="18" charset="0"/>
                <a:sym typeface="Symbol" panose="05050102010706020507" pitchFamily="18" charset="2"/>
              </a:rPr>
              <a:t>6</a:t>
            </a:r>
          </a:p>
        </p:txBody>
      </p:sp>
      <p:sp>
        <p:nvSpPr>
          <p:cNvPr id="34868" name="Oval 52"/>
          <p:cNvSpPr>
            <a:spLocks noChangeArrowheads="1"/>
          </p:cNvSpPr>
          <p:nvPr/>
        </p:nvSpPr>
        <p:spPr bwMode="auto">
          <a:xfrm>
            <a:off x="4617244" y="4148137"/>
            <a:ext cx="214313" cy="2143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0" hangingPunct="1"/>
            <a:r>
              <a:rPr kumimoji="0" lang="en-US" altLang="ko-KR" sz="1200">
                <a:latin typeface="Times New Roman" panose="02020603050405020304" pitchFamily="18" charset="0"/>
                <a:sym typeface="Symbol" panose="05050102010706020507" pitchFamily="18" charset="2"/>
              </a:rPr>
              <a:t>9</a:t>
            </a:r>
          </a:p>
        </p:txBody>
      </p:sp>
      <p:cxnSp>
        <p:nvCxnSpPr>
          <p:cNvPr id="34869" name="AutoShape 53"/>
          <p:cNvCxnSpPr>
            <a:cxnSpLocks noChangeShapeType="1"/>
            <a:stCxn id="34871" idx="7"/>
            <a:endCxn id="34867" idx="3"/>
          </p:cNvCxnSpPr>
          <p:nvPr/>
        </p:nvCxnSpPr>
        <p:spPr bwMode="auto">
          <a:xfrm flipV="1">
            <a:off x="4015979" y="4000500"/>
            <a:ext cx="240506" cy="167879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870" name="AutoShape 54"/>
          <p:cNvCxnSpPr>
            <a:cxnSpLocks noChangeShapeType="1"/>
            <a:stCxn id="34868" idx="1"/>
            <a:endCxn id="34867" idx="5"/>
          </p:cNvCxnSpPr>
          <p:nvPr/>
        </p:nvCxnSpPr>
        <p:spPr bwMode="auto">
          <a:xfrm flipH="1" flipV="1">
            <a:off x="4407694" y="4000500"/>
            <a:ext cx="240506" cy="1714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4871" name="Oval 55"/>
          <p:cNvSpPr>
            <a:spLocks noChangeArrowheads="1"/>
          </p:cNvSpPr>
          <p:nvPr/>
        </p:nvSpPr>
        <p:spPr bwMode="auto">
          <a:xfrm>
            <a:off x="3833813" y="4148137"/>
            <a:ext cx="213122" cy="214313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0" hangingPunct="1"/>
            <a:r>
              <a:rPr kumimoji="0" lang="en-US" altLang="ko-KR" sz="120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11</a:t>
            </a:r>
          </a:p>
        </p:txBody>
      </p:sp>
      <p:sp>
        <p:nvSpPr>
          <p:cNvPr id="34872" name="Oval 56"/>
          <p:cNvSpPr>
            <a:spLocks noChangeArrowheads="1"/>
          </p:cNvSpPr>
          <p:nvPr/>
        </p:nvSpPr>
        <p:spPr bwMode="auto">
          <a:xfrm>
            <a:off x="5815013" y="3807619"/>
            <a:ext cx="213122" cy="214313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0" hangingPunct="1"/>
            <a:r>
              <a:rPr kumimoji="0" lang="en-US" altLang="ko-KR" sz="1200">
                <a:latin typeface="Times New Roman" panose="02020603050405020304" pitchFamily="18" charset="0"/>
                <a:sym typeface="Symbol" panose="05050102010706020507" pitchFamily="18" charset="2"/>
              </a:rPr>
              <a:t>23</a:t>
            </a:r>
          </a:p>
        </p:txBody>
      </p:sp>
      <p:sp>
        <p:nvSpPr>
          <p:cNvPr id="34873" name="Oval 57"/>
          <p:cNvSpPr>
            <a:spLocks noChangeArrowheads="1"/>
          </p:cNvSpPr>
          <p:nvPr/>
        </p:nvSpPr>
        <p:spPr bwMode="auto">
          <a:xfrm>
            <a:off x="6206728" y="4149328"/>
            <a:ext cx="214313" cy="214313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0" hangingPunct="1"/>
            <a:r>
              <a:rPr kumimoji="0" lang="en-US" altLang="ko-KR" sz="120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20</a:t>
            </a:r>
          </a:p>
        </p:txBody>
      </p:sp>
      <p:cxnSp>
        <p:nvCxnSpPr>
          <p:cNvPr id="34874" name="AutoShape 58"/>
          <p:cNvCxnSpPr>
            <a:cxnSpLocks noChangeShapeType="1"/>
            <a:stCxn id="34876" idx="7"/>
            <a:endCxn id="34872" idx="3"/>
          </p:cNvCxnSpPr>
          <p:nvPr/>
        </p:nvCxnSpPr>
        <p:spPr bwMode="auto">
          <a:xfrm flipV="1">
            <a:off x="5605463" y="4001691"/>
            <a:ext cx="240506" cy="1714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875" name="AutoShape 59"/>
          <p:cNvCxnSpPr>
            <a:cxnSpLocks noChangeShapeType="1"/>
            <a:stCxn id="34873" idx="1"/>
            <a:endCxn id="34872" idx="5"/>
          </p:cNvCxnSpPr>
          <p:nvPr/>
        </p:nvCxnSpPr>
        <p:spPr bwMode="auto">
          <a:xfrm flipH="1" flipV="1">
            <a:off x="5997179" y="4001691"/>
            <a:ext cx="240506" cy="167878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4876" name="Oval 60"/>
          <p:cNvSpPr>
            <a:spLocks noChangeArrowheads="1"/>
          </p:cNvSpPr>
          <p:nvPr/>
        </p:nvSpPr>
        <p:spPr bwMode="auto">
          <a:xfrm>
            <a:off x="5423297" y="4149328"/>
            <a:ext cx="213122" cy="2143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0" hangingPunct="1"/>
            <a:r>
              <a:rPr kumimoji="0" lang="en-US" altLang="ko-KR" sz="1200">
                <a:latin typeface="Times New Roman" panose="02020603050405020304" pitchFamily="18" charset="0"/>
                <a:sym typeface="Symbol" panose="05050102010706020507" pitchFamily="18" charset="2"/>
              </a:rPr>
              <a:t>27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22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727232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Example (contd.)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5843" name="Oval 3"/>
          <p:cNvSpPr>
            <a:spLocks noChangeArrowheads="1"/>
          </p:cNvSpPr>
          <p:nvPr/>
        </p:nvSpPr>
        <p:spPr bwMode="auto">
          <a:xfrm>
            <a:off x="1839516" y="1577578"/>
            <a:ext cx="214313" cy="213122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0" hangingPunct="1"/>
            <a:r>
              <a:rPr kumimoji="0" lang="en-US" altLang="ko-KR" sz="120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7</a:t>
            </a:r>
          </a:p>
        </p:txBody>
      </p:sp>
      <p:cxnSp>
        <p:nvCxnSpPr>
          <p:cNvPr id="35844" name="AutoShape 4"/>
          <p:cNvCxnSpPr>
            <a:cxnSpLocks noChangeShapeType="1"/>
            <a:stCxn id="35843" idx="3"/>
            <a:endCxn id="35846" idx="7"/>
          </p:cNvCxnSpPr>
          <p:nvPr/>
        </p:nvCxnSpPr>
        <p:spPr bwMode="auto">
          <a:xfrm flipH="1">
            <a:off x="1227535" y="1770460"/>
            <a:ext cx="642938" cy="17264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45" name="AutoShape 5"/>
          <p:cNvCxnSpPr>
            <a:cxnSpLocks noChangeShapeType="1"/>
            <a:stCxn id="35851" idx="1"/>
            <a:endCxn id="35843" idx="5"/>
          </p:cNvCxnSpPr>
          <p:nvPr/>
        </p:nvCxnSpPr>
        <p:spPr bwMode="auto">
          <a:xfrm flipH="1" flipV="1">
            <a:off x="2022872" y="1770460"/>
            <a:ext cx="642938" cy="17383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846" name="Oval 6"/>
          <p:cNvSpPr>
            <a:spLocks noChangeArrowheads="1"/>
          </p:cNvSpPr>
          <p:nvPr/>
        </p:nvSpPr>
        <p:spPr bwMode="auto">
          <a:xfrm>
            <a:off x="1045369" y="1919287"/>
            <a:ext cx="213122" cy="2143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0" hangingPunct="1"/>
            <a:r>
              <a:rPr kumimoji="0" lang="en-US" altLang="ko-KR" sz="1200">
                <a:latin typeface="Times New Roman" panose="02020603050405020304" pitchFamily="18" charset="0"/>
                <a:sym typeface="Symbol" panose="05050102010706020507" pitchFamily="18" charset="2"/>
              </a:rPr>
              <a:t>15</a:t>
            </a:r>
          </a:p>
        </p:txBody>
      </p:sp>
      <p:sp>
        <p:nvSpPr>
          <p:cNvPr id="35847" name="Oval 7"/>
          <p:cNvSpPr>
            <a:spLocks noChangeArrowheads="1"/>
          </p:cNvSpPr>
          <p:nvPr/>
        </p:nvSpPr>
        <p:spPr bwMode="auto">
          <a:xfrm>
            <a:off x="1437085" y="2260997"/>
            <a:ext cx="214313" cy="2143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0" hangingPunct="1"/>
            <a:r>
              <a:rPr kumimoji="0" lang="en-US" altLang="ko-KR" sz="1200">
                <a:latin typeface="Times New Roman" panose="02020603050405020304" pitchFamily="18" charset="0"/>
                <a:sym typeface="Symbol" panose="05050102010706020507" pitchFamily="18" charset="2"/>
              </a:rPr>
              <a:t>25</a:t>
            </a:r>
          </a:p>
        </p:txBody>
      </p:sp>
      <p:cxnSp>
        <p:nvCxnSpPr>
          <p:cNvPr id="35848" name="AutoShape 8"/>
          <p:cNvCxnSpPr>
            <a:cxnSpLocks noChangeShapeType="1"/>
            <a:stCxn id="35850" idx="7"/>
            <a:endCxn id="35846" idx="3"/>
          </p:cNvCxnSpPr>
          <p:nvPr/>
        </p:nvCxnSpPr>
        <p:spPr bwMode="auto">
          <a:xfrm flipV="1">
            <a:off x="835819" y="2109788"/>
            <a:ext cx="240506" cy="17502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49" name="AutoShape 9"/>
          <p:cNvCxnSpPr>
            <a:cxnSpLocks noChangeShapeType="1"/>
            <a:stCxn id="35847" idx="1"/>
            <a:endCxn id="35846" idx="5"/>
          </p:cNvCxnSpPr>
          <p:nvPr/>
        </p:nvCxnSpPr>
        <p:spPr bwMode="auto">
          <a:xfrm flipH="1" flipV="1">
            <a:off x="1227535" y="2109788"/>
            <a:ext cx="240506" cy="17502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850" name="Oval 10"/>
          <p:cNvSpPr>
            <a:spLocks noChangeArrowheads="1"/>
          </p:cNvSpPr>
          <p:nvPr/>
        </p:nvSpPr>
        <p:spPr bwMode="auto">
          <a:xfrm>
            <a:off x="653653" y="2260997"/>
            <a:ext cx="213122" cy="2143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0" hangingPunct="1"/>
            <a:r>
              <a:rPr kumimoji="0" lang="en-US" altLang="ko-KR" sz="1200">
                <a:latin typeface="Times New Roman" panose="02020603050405020304" pitchFamily="18" charset="0"/>
                <a:sym typeface="Symbol" panose="05050102010706020507" pitchFamily="18" charset="2"/>
              </a:rPr>
              <a:t>16</a:t>
            </a:r>
          </a:p>
        </p:txBody>
      </p:sp>
      <p:sp>
        <p:nvSpPr>
          <p:cNvPr id="35851" name="Oval 11"/>
          <p:cNvSpPr>
            <a:spLocks noChangeArrowheads="1"/>
          </p:cNvSpPr>
          <p:nvPr/>
        </p:nvSpPr>
        <p:spPr bwMode="auto">
          <a:xfrm>
            <a:off x="2634853" y="1920478"/>
            <a:ext cx="213122" cy="2143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0" hangingPunct="1"/>
            <a:r>
              <a:rPr kumimoji="0" lang="en-US" altLang="ko-KR" sz="1200">
                <a:latin typeface="Times New Roman" panose="02020603050405020304" pitchFamily="18" charset="0"/>
                <a:sym typeface="Symbol" panose="05050102010706020507" pitchFamily="18" charset="2"/>
              </a:rPr>
              <a:t>4</a:t>
            </a:r>
          </a:p>
        </p:txBody>
      </p:sp>
      <p:sp>
        <p:nvSpPr>
          <p:cNvPr id="35852" name="Oval 12"/>
          <p:cNvSpPr>
            <a:spLocks noChangeArrowheads="1"/>
          </p:cNvSpPr>
          <p:nvPr/>
        </p:nvSpPr>
        <p:spPr bwMode="auto">
          <a:xfrm>
            <a:off x="3026569" y="2262187"/>
            <a:ext cx="214313" cy="2143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0" hangingPunct="1"/>
            <a:r>
              <a:rPr kumimoji="0" lang="en-US" altLang="ko-KR" sz="1200">
                <a:latin typeface="Times New Roman" panose="02020603050405020304" pitchFamily="18" charset="0"/>
                <a:sym typeface="Symbol" panose="05050102010706020507" pitchFamily="18" charset="2"/>
              </a:rPr>
              <a:t>12</a:t>
            </a:r>
          </a:p>
        </p:txBody>
      </p:sp>
      <p:cxnSp>
        <p:nvCxnSpPr>
          <p:cNvPr id="35853" name="AutoShape 13"/>
          <p:cNvCxnSpPr>
            <a:cxnSpLocks noChangeShapeType="1"/>
            <a:stCxn id="35855" idx="7"/>
            <a:endCxn id="35851" idx="3"/>
          </p:cNvCxnSpPr>
          <p:nvPr/>
        </p:nvCxnSpPr>
        <p:spPr bwMode="auto">
          <a:xfrm flipV="1">
            <a:off x="2425304" y="2110978"/>
            <a:ext cx="240506" cy="17502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54" name="AutoShape 14"/>
          <p:cNvCxnSpPr>
            <a:cxnSpLocks noChangeShapeType="1"/>
            <a:stCxn id="35852" idx="1"/>
            <a:endCxn id="35851" idx="5"/>
          </p:cNvCxnSpPr>
          <p:nvPr/>
        </p:nvCxnSpPr>
        <p:spPr bwMode="auto">
          <a:xfrm flipH="1" flipV="1">
            <a:off x="2817019" y="2110978"/>
            <a:ext cx="240506" cy="17502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855" name="Oval 15"/>
          <p:cNvSpPr>
            <a:spLocks noChangeArrowheads="1"/>
          </p:cNvSpPr>
          <p:nvPr/>
        </p:nvSpPr>
        <p:spPr bwMode="auto">
          <a:xfrm>
            <a:off x="2243138" y="2262187"/>
            <a:ext cx="213122" cy="2143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0" hangingPunct="1"/>
            <a:r>
              <a:rPr kumimoji="0" lang="en-US" altLang="ko-KR" sz="1200">
                <a:latin typeface="Times New Roman" panose="02020603050405020304" pitchFamily="18" charset="0"/>
                <a:sym typeface="Symbol" panose="05050102010706020507" pitchFamily="18" charset="2"/>
              </a:rPr>
              <a:t>5</a:t>
            </a:r>
          </a:p>
        </p:txBody>
      </p:sp>
      <p:sp>
        <p:nvSpPr>
          <p:cNvPr id="35856" name="Oval 16"/>
          <p:cNvSpPr>
            <a:spLocks noChangeArrowheads="1"/>
          </p:cNvSpPr>
          <p:nvPr/>
        </p:nvSpPr>
        <p:spPr bwMode="auto">
          <a:xfrm>
            <a:off x="3429000" y="1257301"/>
            <a:ext cx="215504" cy="213122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0" hangingPunct="1"/>
            <a:endParaRPr kumimoji="0" lang="en-US" altLang="ko-KR" sz="12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cxnSp>
        <p:nvCxnSpPr>
          <p:cNvPr id="35857" name="AutoShape 17"/>
          <p:cNvCxnSpPr>
            <a:cxnSpLocks noChangeShapeType="1"/>
            <a:stCxn id="35856" idx="5"/>
            <a:endCxn id="35859" idx="1"/>
          </p:cNvCxnSpPr>
          <p:nvPr/>
        </p:nvCxnSpPr>
        <p:spPr bwMode="auto">
          <a:xfrm>
            <a:off x="3612356" y="1439466"/>
            <a:ext cx="1438275" cy="159544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58" name="AutoShape 18"/>
          <p:cNvCxnSpPr>
            <a:cxnSpLocks noChangeShapeType="1"/>
            <a:stCxn id="35856" idx="3"/>
            <a:endCxn id="35843" idx="7"/>
          </p:cNvCxnSpPr>
          <p:nvPr/>
        </p:nvCxnSpPr>
        <p:spPr bwMode="auto">
          <a:xfrm flipH="1">
            <a:off x="2022872" y="1439466"/>
            <a:ext cx="1438275" cy="158353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859" name="Oval 19"/>
          <p:cNvSpPr>
            <a:spLocks noChangeArrowheads="1"/>
          </p:cNvSpPr>
          <p:nvPr/>
        </p:nvSpPr>
        <p:spPr bwMode="auto">
          <a:xfrm>
            <a:off x="5019675" y="1578769"/>
            <a:ext cx="214313" cy="213122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0" hangingPunct="1"/>
            <a:r>
              <a:rPr kumimoji="0" lang="en-US" altLang="ko-KR" sz="120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8</a:t>
            </a:r>
          </a:p>
        </p:txBody>
      </p:sp>
      <p:cxnSp>
        <p:nvCxnSpPr>
          <p:cNvPr id="35860" name="AutoShape 20"/>
          <p:cNvCxnSpPr>
            <a:cxnSpLocks noChangeShapeType="1"/>
            <a:stCxn id="35859" idx="3"/>
            <a:endCxn id="35862" idx="7"/>
          </p:cNvCxnSpPr>
          <p:nvPr/>
        </p:nvCxnSpPr>
        <p:spPr bwMode="auto">
          <a:xfrm flipH="1">
            <a:off x="4407694" y="1771650"/>
            <a:ext cx="642938" cy="17264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61" name="AutoShape 21"/>
          <p:cNvCxnSpPr>
            <a:cxnSpLocks noChangeShapeType="1"/>
            <a:stCxn id="35867" idx="1"/>
            <a:endCxn id="35859" idx="5"/>
          </p:cNvCxnSpPr>
          <p:nvPr/>
        </p:nvCxnSpPr>
        <p:spPr bwMode="auto">
          <a:xfrm flipH="1" flipV="1">
            <a:off x="5203031" y="1771651"/>
            <a:ext cx="642938" cy="17383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862" name="Oval 22"/>
          <p:cNvSpPr>
            <a:spLocks noChangeArrowheads="1"/>
          </p:cNvSpPr>
          <p:nvPr/>
        </p:nvSpPr>
        <p:spPr bwMode="auto">
          <a:xfrm>
            <a:off x="4225528" y="1920478"/>
            <a:ext cx="213122" cy="2143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0" hangingPunct="1"/>
            <a:r>
              <a:rPr kumimoji="0" lang="en-US" altLang="ko-KR" sz="1200">
                <a:latin typeface="Times New Roman" panose="02020603050405020304" pitchFamily="18" charset="0"/>
                <a:sym typeface="Symbol" panose="05050102010706020507" pitchFamily="18" charset="2"/>
              </a:rPr>
              <a:t>6</a:t>
            </a:r>
          </a:p>
        </p:txBody>
      </p:sp>
      <p:sp>
        <p:nvSpPr>
          <p:cNvPr id="35863" name="Oval 23"/>
          <p:cNvSpPr>
            <a:spLocks noChangeArrowheads="1"/>
          </p:cNvSpPr>
          <p:nvPr/>
        </p:nvSpPr>
        <p:spPr bwMode="auto">
          <a:xfrm>
            <a:off x="4617244" y="2262187"/>
            <a:ext cx="214313" cy="2143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0" hangingPunct="1"/>
            <a:r>
              <a:rPr kumimoji="0" lang="en-US" altLang="ko-KR" sz="1200">
                <a:latin typeface="Times New Roman" panose="02020603050405020304" pitchFamily="18" charset="0"/>
                <a:sym typeface="Symbol" panose="05050102010706020507" pitchFamily="18" charset="2"/>
              </a:rPr>
              <a:t>9</a:t>
            </a:r>
          </a:p>
        </p:txBody>
      </p:sp>
      <p:cxnSp>
        <p:nvCxnSpPr>
          <p:cNvPr id="35864" name="AutoShape 24"/>
          <p:cNvCxnSpPr>
            <a:cxnSpLocks noChangeShapeType="1"/>
            <a:stCxn id="35866" idx="7"/>
            <a:endCxn id="35862" idx="3"/>
          </p:cNvCxnSpPr>
          <p:nvPr/>
        </p:nvCxnSpPr>
        <p:spPr bwMode="auto">
          <a:xfrm flipV="1">
            <a:off x="4015979" y="2110978"/>
            <a:ext cx="240506" cy="17502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65" name="AutoShape 25"/>
          <p:cNvCxnSpPr>
            <a:cxnSpLocks noChangeShapeType="1"/>
            <a:stCxn id="35863" idx="1"/>
            <a:endCxn id="35862" idx="5"/>
          </p:cNvCxnSpPr>
          <p:nvPr/>
        </p:nvCxnSpPr>
        <p:spPr bwMode="auto">
          <a:xfrm flipH="1" flipV="1">
            <a:off x="4407694" y="2110978"/>
            <a:ext cx="240506" cy="17502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866" name="Oval 26"/>
          <p:cNvSpPr>
            <a:spLocks noChangeArrowheads="1"/>
          </p:cNvSpPr>
          <p:nvPr/>
        </p:nvSpPr>
        <p:spPr bwMode="auto">
          <a:xfrm>
            <a:off x="3833813" y="2262187"/>
            <a:ext cx="213122" cy="2143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0" hangingPunct="1"/>
            <a:r>
              <a:rPr kumimoji="0" lang="en-US" altLang="ko-KR" sz="1200">
                <a:latin typeface="Times New Roman" panose="02020603050405020304" pitchFamily="18" charset="0"/>
                <a:sym typeface="Symbol" panose="05050102010706020507" pitchFamily="18" charset="2"/>
              </a:rPr>
              <a:t>11</a:t>
            </a:r>
          </a:p>
        </p:txBody>
      </p:sp>
      <p:sp>
        <p:nvSpPr>
          <p:cNvPr id="35867" name="Oval 27"/>
          <p:cNvSpPr>
            <a:spLocks noChangeArrowheads="1"/>
          </p:cNvSpPr>
          <p:nvPr/>
        </p:nvSpPr>
        <p:spPr bwMode="auto">
          <a:xfrm>
            <a:off x="5815013" y="1921669"/>
            <a:ext cx="213122" cy="2143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0" hangingPunct="1"/>
            <a:r>
              <a:rPr kumimoji="0" lang="en-US" altLang="ko-KR" sz="1200">
                <a:latin typeface="Times New Roman" panose="02020603050405020304" pitchFamily="18" charset="0"/>
                <a:sym typeface="Symbol" panose="05050102010706020507" pitchFamily="18" charset="2"/>
              </a:rPr>
              <a:t>23</a:t>
            </a:r>
          </a:p>
        </p:txBody>
      </p:sp>
      <p:sp>
        <p:nvSpPr>
          <p:cNvPr id="35868" name="Oval 28"/>
          <p:cNvSpPr>
            <a:spLocks noChangeArrowheads="1"/>
          </p:cNvSpPr>
          <p:nvPr/>
        </p:nvSpPr>
        <p:spPr bwMode="auto">
          <a:xfrm>
            <a:off x="6206728" y="2263378"/>
            <a:ext cx="214313" cy="2143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0" hangingPunct="1"/>
            <a:r>
              <a:rPr kumimoji="0" lang="en-US" altLang="ko-KR" sz="1200">
                <a:latin typeface="Times New Roman" panose="02020603050405020304" pitchFamily="18" charset="0"/>
                <a:sym typeface="Symbol" panose="05050102010706020507" pitchFamily="18" charset="2"/>
              </a:rPr>
              <a:t>20</a:t>
            </a:r>
          </a:p>
        </p:txBody>
      </p:sp>
      <p:cxnSp>
        <p:nvCxnSpPr>
          <p:cNvPr id="35869" name="AutoShape 29"/>
          <p:cNvCxnSpPr>
            <a:cxnSpLocks noChangeShapeType="1"/>
            <a:stCxn id="35871" idx="7"/>
            <a:endCxn id="35867" idx="3"/>
          </p:cNvCxnSpPr>
          <p:nvPr/>
        </p:nvCxnSpPr>
        <p:spPr bwMode="auto">
          <a:xfrm flipV="1">
            <a:off x="5605463" y="2112169"/>
            <a:ext cx="240506" cy="17502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70" name="AutoShape 30"/>
          <p:cNvCxnSpPr>
            <a:cxnSpLocks noChangeShapeType="1"/>
            <a:stCxn id="35868" idx="1"/>
            <a:endCxn id="35867" idx="5"/>
          </p:cNvCxnSpPr>
          <p:nvPr/>
        </p:nvCxnSpPr>
        <p:spPr bwMode="auto">
          <a:xfrm flipH="1" flipV="1">
            <a:off x="5997179" y="2112169"/>
            <a:ext cx="240506" cy="17502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871" name="Oval 31"/>
          <p:cNvSpPr>
            <a:spLocks noChangeArrowheads="1"/>
          </p:cNvSpPr>
          <p:nvPr/>
        </p:nvSpPr>
        <p:spPr bwMode="auto">
          <a:xfrm>
            <a:off x="5423297" y="2263378"/>
            <a:ext cx="213122" cy="2143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0" hangingPunct="1"/>
            <a:r>
              <a:rPr kumimoji="0" lang="en-US" altLang="ko-KR" sz="1200">
                <a:latin typeface="Times New Roman" panose="02020603050405020304" pitchFamily="18" charset="0"/>
                <a:sym typeface="Symbol" panose="05050102010706020507" pitchFamily="18" charset="2"/>
              </a:rPr>
              <a:t>27</a:t>
            </a:r>
          </a:p>
        </p:txBody>
      </p:sp>
      <p:sp>
        <p:nvSpPr>
          <p:cNvPr id="35872" name="Oval 32"/>
          <p:cNvSpPr>
            <a:spLocks noChangeArrowheads="1"/>
          </p:cNvSpPr>
          <p:nvPr/>
        </p:nvSpPr>
        <p:spPr bwMode="auto">
          <a:xfrm>
            <a:off x="1839516" y="3463528"/>
            <a:ext cx="214313" cy="213122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0" hangingPunct="1"/>
            <a:r>
              <a:rPr kumimoji="0" lang="en-US" altLang="ko-KR" sz="1200">
                <a:latin typeface="Times New Roman" panose="02020603050405020304" pitchFamily="18" charset="0"/>
                <a:sym typeface="Symbol" panose="05050102010706020507" pitchFamily="18" charset="2"/>
              </a:rPr>
              <a:t>4</a:t>
            </a:r>
          </a:p>
        </p:txBody>
      </p:sp>
      <p:cxnSp>
        <p:nvCxnSpPr>
          <p:cNvPr id="35873" name="AutoShape 33"/>
          <p:cNvCxnSpPr>
            <a:cxnSpLocks noChangeShapeType="1"/>
            <a:stCxn id="35872" idx="3"/>
            <a:endCxn id="35875" idx="7"/>
          </p:cNvCxnSpPr>
          <p:nvPr/>
        </p:nvCxnSpPr>
        <p:spPr bwMode="auto">
          <a:xfrm flipH="1">
            <a:off x="1227535" y="3656410"/>
            <a:ext cx="642938" cy="17264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74" name="AutoShape 34"/>
          <p:cNvCxnSpPr>
            <a:cxnSpLocks noChangeShapeType="1"/>
            <a:stCxn id="35880" idx="1"/>
            <a:endCxn id="35872" idx="5"/>
          </p:cNvCxnSpPr>
          <p:nvPr/>
        </p:nvCxnSpPr>
        <p:spPr bwMode="auto">
          <a:xfrm flipH="1" flipV="1">
            <a:off x="2022872" y="3656410"/>
            <a:ext cx="642938" cy="170259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875" name="Oval 35"/>
          <p:cNvSpPr>
            <a:spLocks noChangeArrowheads="1"/>
          </p:cNvSpPr>
          <p:nvPr/>
        </p:nvSpPr>
        <p:spPr bwMode="auto">
          <a:xfrm>
            <a:off x="1045369" y="3805237"/>
            <a:ext cx="213122" cy="2143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0" hangingPunct="1"/>
            <a:r>
              <a:rPr kumimoji="0" lang="en-US" altLang="ko-KR" sz="1200">
                <a:latin typeface="Times New Roman" panose="02020603050405020304" pitchFamily="18" charset="0"/>
                <a:sym typeface="Symbol" panose="05050102010706020507" pitchFamily="18" charset="2"/>
              </a:rPr>
              <a:t>15</a:t>
            </a:r>
          </a:p>
        </p:txBody>
      </p:sp>
      <p:sp>
        <p:nvSpPr>
          <p:cNvPr id="35876" name="Oval 36"/>
          <p:cNvSpPr>
            <a:spLocks noChangeArrowheads="1"/>
          </p:cNvSpPr>
          <p:nvPr/>
        </p:nvSpPr>
        <p:spPr bwMode="auto">
          <a:xfrm>
            <a:off x="1437085" y="4146947"/>
            <a:ext cx="214313" cy="2143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0" hangingPunct="1"/>
            <a:r>
              <a:rPr kumimoji="0" lang="en-US" altLang="ko-KR" sz="1200">
                <a:latin typeface="Times New Roman" panose="02020603050405020304" pitchFamily="18" charset="0"/>
                <a:sym typeface="Symbol" panose="05050102010706020507" pitchFamily="18" charset="2"/>
              </a:rPr>
              <a:t>25</a:t>
            </a:r>
          </a:p>
        </p:txBody>
      </p:sp>
      <p:cxnSp>
        <p:nvCxnSpPr>
          <p:cNvPr id="35877" name="AutoShape 37"/>
          <p:cNvCxnSpPr>
            <a:cxnSpLocks noChangeShapeType="1"/>
            <a:stCxn id="35879" idx="7"/>
            <a:endCxn id="35875" idx="3"/>
          </p:cNvCxnSpPr>
          <p:nvPr/>
        </p:nvCxnSpPr>
        <p:spPr bwMode="auto">
          <a:xfrm flipV="1">
            <a:off x="835819" y="3995738"/>
            <a:ext cx="240506" cy="17502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78" name="AutoShape 38"/>
          <p:cNvCxnSpPr>
            <a:cxnSpLocks noChangeShapeType="1"/>
            <a:stCxn id="35876" idx="1"/>
            <a:endCxn id="35875" idx="5"/>
          </p:cNvCxnSpPr>
          <p:nvPr/>
        </p:nvCxnSpPr>
        <p:spPr bwMode="auto">
          <a:xfrm flipH="1" flipV="1">
            <a:off x="1227535" y="3995738"/>
            <a:ext cx="240506" cy="17502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879" name="Oval 39"/>
          <p:cNvSpPr>
            <a:spLocks noChangeArrowheads="1"/>
          </p:cNvSpPr>
          <p:nvPr/>
        </p:nvSpPr>
        <p:spPr bwMode="auto">
          <a:xfrm>
            <a:off x="653653" y="4146947"/>
            <a:ext cx="213122" cy="2143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0" hangingPunct="1"/>
            <a:r>
              <a:rPr kumimoji="0" lang="en-US" altLang="ko-KR" sz="1200">
                <a:latin typeface="Times New Roman" panose="02020603050405020304" pitchFamily="18" charset="0"/>
                <a:sym typeface="Symbol" panose="05050102010706020507" pitchFamily="18" charset="2"/>
              </a:rPr>
              <a:t>16</a:t>
            </a:r>
          </a:p>
        </p:txBody>
      </p:sp>
      <p:sp>
        <p:nvSpPr>
          <p:cNvPr id="35880" name="Oval 40"/>
          <p:cNvSpPr>
            <a:spLocks noChangeArrowheads="1"/>
          </p:cNvSpPr>
          <p:nvPr/>
        </p:nvSpPr>
        <p:spPr bwMode="auto">
          <a:xfrm>
            <a:off x="2634853" y="3806428"/>
            <a:ext cx="213122" cy="214313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0" hangingPunct="1"/>
            <a:r>
              <a:rPr kumimoji="0" lang="en-US" altLang="ko-KR" sz="1200">
                <a:latin typeface="Times New Roman" panose="02020603050405020304" pitchFamily="18" charset="0"/>
                <a:sym typeface="Symbol" panose="05050102010706020507" pitchFamily="18" charset="2"/>
              </a:rPr>
              <a:t>5</a:t>
            </a:r>
          </a:p>
        </p:txBody>
      </p:sp>
      <p:sp>
        <p:nvSpPr>
          <p:cNvPr id="35881" name="Oval 41"/>
          <p:cNvSpPr>
            <a:spLocks noChangeArrowheads="1"/>
          </p:cNvSpPr>
          <p:nvPr/>
        </p:nvSpPr>
        <p:spPr bwMode="auto">
          <a:xfrm>
            <a:off x="3026569" y="4148137"/>
            <a:ext cx="214313" cy="2143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0" hangingPunct="1"/>
            <a:r>
              <a:rPr kumimoji="0" lang="en-US" altLang="ko-KR" sz="1200">
                <a:latin typeface="Times New Roman" panose="02020603050405020304" pitchFamily="18" charset="0"/>
                <a:sym typeface="Symbol" panose="05050102010706020507" pitchFamily="18" charset="2"/>
              </a:rPr>
              <a:t>12</a:t>
            </a:r>
          </a:p>
        </p:txBody>
      </p:sp>
      <p:cxnSp>
        <p:nvCxnSpPr>
          <p:cNvPr id="35882" name="AutoShape 42"/>
          <p:cNvCxnSpPr>
            <a:cxnSpLocks noChangeShapeType="1"/>
            <a:stCxn id="35884" idx="7"/>
            <a:endCxn id="35880" idx="3"/>
          </p:cNvCxnSpPr>
          <p:nvPr/>
        </p:nvCxnSpPr>
        <p:spPr bwMode="auto">
          <a:xfrm flipV="1">
            <a:off x="2425304" y="4000500"/>
            <a:ext cx="240506" cy="167879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83" name="AutoShape 43"/>
          <p:cNvCxnSpPr>
            <a:cxnSpLocks noChangeShapeType="1"/>
            <a:stCxn id="35881" idx="1"/>
            <a:endCxn id="35880" idx="5"/>
          </p:cNvCxnSpPr>
          <p:nvPr/>
        </p:nvCxnSpPr>
        <p:spPr bwMode="auto">
          <a:xfrm flipH="1" flipV="1">
            <a:off x="2817019" y="4000500"/>
            <a:ext cx="240506" cy="1714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884" name="Oval 44"/>
          <p:cNvSpPr>
            <a:spLocks noChangeArrowheads="1"/>
          </p:cNvSpPr>
          <p:nvPr/>
        </p:nvSpPr>
        <p:spPr bwMode="auto">
          <a:xfrm>
            <a:off x="2243138" y="4148137"/>
            <a:ext cx="213122" cy="214313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0" hangingPunct="1"/>
            <a:r>
              <a:rPr kumimoji="0" lang="en-US" altLang="ko-KR" sz="120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7</a:t>
            </a:r>
          </a:p>
        </p:txBody>
      </p:sp>
      <p:sp>
        <p:nvSpPr>
          <p:cNvPr id="35885" name="Oval 45"/>
          <p:cNvSpPr>
            <a:spLocks noChangeArrowheads="1"/>
          </p:cNvSpPr>
          <p:nvPr/>
        </p:nvSpPr>
        <p:spPr bwMode="auto">
          <a:xfrm>
            <a:off x="3429000" y="3143251"/>
            <a:ext cx="215504" cy="213122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0" hangingPunct="1"/>
            <a:endParaRPr kumimoji="0" lang="en-US" altLang="ko-KR" sz="12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cxnSp>
        <p:nvCxnSpPr>
          <p:cNvPr id="35886" name="AutoShape 46"/>
          <p:cNvCxnSpPr>
            <a:cxnSpLocks noChangeShapeType="1"/>
            <a:stCxn id="35885" idx="5"/>
            <a:endCxn id="35888" idx="1"/>
          </p:cNvCxnSpPr>
          <p:nvPr/>
        </p:nvCxnSpPr>
        <p:spPr bwMode="auto">
          <a:xfrm>
            <a:off x="3612356" y="3325416"/>
            <a:ext cx="1438275" cy="159544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87" name="AutoShape 47"/>
          <p:cNvCxnSpPr>
            <a:cxnSpLocks noChangeShapeType="1"/>
            <a:stCxn id="35885" idx="3"/>
            <a:endCxn id="35872" idx="7"/>
          </p:cNvCxnSpPr>
          <p:nvPr/>
        </p:nvCxnSpPr>
        <p:spPr bwMode="auto">
          <a:xfrm flipH="1">
            <a:off x="2022872" y="3325416"/>
            <a:ext cx="1438275" cy="158353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888" name="Oval 48"/>
          <p:cNvSpPr>
            <a:spLocks noChangeArrowheads="1"/>
          </p:cNvSpPr>
          <p:nvPr/>
        </p:nvSpPr>
        <p:spPr bwMode="auto">
          <a:xfrm>
            <a:off x="5019675" y="3464719"/>
            <a:ext cx="214313" cy="213122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0" hangingPunct="1"/>
            <a:r>
              <a:rPr kumimoji="0" lang="en-US" altLang="ko-KR" sz="1200">
                <a:latin typeface="Times New Roman" panose="02020603050405020304" pitchFamily="18" charset="0"/>
                <a:sym typeface="Symbol" panose="05050102010706020507" pitchFamily="18" charset="2"/>
              </a:rPr>
              <a:t>6</a:t>
            </a:r>
          </a:p>
        </p:txBody>
      </p:sp>
      <p:cxnSp>
        <p:nvCxnSpPr>
          <p:cNvPr id="35889" name="AutoShape 49"/>
          <p:cNvCxnSpPr>
            <a:cxnSpLocks noChangeShapeType="1"/>
            <a:stCxn id="35888" idx="3"/>
            <a:endCxn id="35891" idx="7"/>
          </p:cNvCxnSpPr>
          <p:nvPr/>
        </p:nvCxnSpPr>
        <p:spPr bwMode="auto">
          <a:xfrm flipH="1">
            <a:off x="4407694" y="3657600"/>
            <a:ext cx="642938" cy="169069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90" name="AutoShape 50"/>
          <p:cNvCxnSpPr>
            <a:cxnSpLocks noChangeShapeType="1"/>
            <a:stCxn id="35896" idx="1"/>
            <a:endCxn id="35888" idx="5"/>
          </p:cNvCxnSpPr>
          <p:nvPr/>
        </p:nvCxnSpPr>
        <p:spPr bwMode="auto">
          <a:xfrm flipH="1" flipV="1">
            <a:off x="5203031" y="3657601"/>
            <a:ext cx="642938" cy="17383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891" name="Oval 51"/>
          <p:cNvSpPr>
            <a:spLocks noChangeArrowheads="1"/>
          </p:cNvSpPr>
          <p:nvPr/>
        </p:nvSpPr>
        <p:spPr bwMode="auto">
          <a:xfrm>
            <a:off x="4225528" y="3806428"/>
            <a:ext cx="213122" cy="214313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0" hangingPunct="1"/>
            <a:r>
              <a:rPr kumimoji="0" lang="en-US" altLang="ko-KR" sz="120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8</a:t>
            </a:r>
          </a:p>
        </p:txBody>
      </p:sp>
      <p:sp>
        <p:nvSpPr>
          <p:cNvPr id="35892" name="Oval 52"/>
          <p:cNvSpPr>
            <a:spLocks noChangeArrowheads="1"/>
          </p:cNvSpPr>
          <p:nvPr/>
        </p:nvSpPr>
        <p:spPr bwMode="auto">
          <a:xfrm>
            <a:off x="4617244" y="4148137"/>
            <a:ext cx="214313" cy="2143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0" hangingPunct="1"/>
            <a:r>
              <a:rPr kumimoji="0" lang="en-US" altLang="ko-KR" sz="1200">
                <a:latin typeface="Times New Roman" panose="02020603050405020304" pitchFamily="18" charset="0"/>
                <a:sym typeface="Symbol" panose="05050102010706020507" pitchFamily="18" charset="2"/>
              </a:rPr>
              <a:t>9</a:t>
            </a:r>
          </a:p>
        </p:txBody>
      </p:sp>
      <p:cxnSp>
        <p:nvCxnSpPr>
          <p:cNvPr id="35893" name="AutoShape 53"/>
          <p:cNvCxnSpPr>
            <a:cxnSpLocks noChangeShapeType="1"/>
            <a:stCxn id="35895" idx="7"/>
            <a:endCxn id="35891" idx="3"/>
          </p:cNvCxnSpPr>
          <p:nvPr/>
        </p:nvCxnSpPr>
        <p:spPr bwMode="auto">
          <a:xfrm flipV="1">
            <a:off x="4015979" y="4000500"/>
            <a:ext cx="240506" cy="1714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94" name="AutoShape 54"/>
          <p:cNvCxnSpPr>
            <a:cxnSpLocks noChangeShapeType="1"/>
            <a:stCxn id="35892" idx="1"/>
            <a:endCxn id="35891" idx="5"/>
          </p:cNvCxnSpPr>
          <p:nvPr/>
        </p:nvCxnSpPr>
        <p:spPr bwMode="auto">
          <a:xfrm flipH="1" flipV="1">
            <a:off x="4407694" y="4000500"/>
            <a:ext cx="240506" cy="1714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895" name="Oval 55"/>
          <p:cNvSpPr>
            <a:spLocks noChangeArrowheads="1"/>
          </p:cNvSpPr>
          <p:nvPr/>
        </p:nvSpPr>
        <p:spPr bwMode="auto">
          <a:xfrm>
            <a:off x="3833813" y="4148137"/>
            <a:ext cx="213122" cy="2143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0" hangingPunct="1"/>
            <a:r>
              <a:rPr kumimoji="0" lang="en-US" altLang="ko-KR" sz="1200">
                <a:latin typeface="Times New Roman" panose="02020603050405020304" pitchFamily="18" charset="0"/>
                <a:sym typeface="Symbol" panose="05050102010706020507" pitchFamily="18" charset="2"/>
              </a:rPr>
              <a:t>11</a:t>
            </a:r>
          </a:p>
        </p:txBody>
      </p:sp>
      <p:sp>
        <p:nvSpPr>
          <p:cNvPr id="35896" name="Oval 56"/>
          <p:cNvSpPr>
            <a:spLocks noChangeArrowheads="1"/>
          </p:cNvSpPr>
          <p:nvPr/>
        </p:nvSpPr>
        <p:spPr bwMode="auto">
          <a:xfrm>
            <a:off x="5815013" y="3807619"/>
            <a:ext cx="213122" cy="2143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0" hangingPunct="1"/>
            <a:r>
              <a:rPr kumimoji="0" lang="en-US" altLang="ko-KR" sz="1200">
                <a:latin typeface="Times New Roman" panose="02020603050405020304" pitchFamily="18" charset="0"/>
                <a:sym typeface="Symbol" panose="05050102010706020507" pitchFamily="18" charset="2"/>
              </a:rPr>
              <a:t>23</a:t>
            </a:r>
          </a:p>
        </p:txBody>
      </p:sp>
      <p:sp>
        <p:nvSpPr>
          <p:cNvPr id="35897" name="Oval 57"/>
          <p:cNvSpPr>
            <a:spLocks noChangeArrowheads="1"/>
          </p:cNvSpPr>
          <p:nvPr/>
        </p:nvSpPr>
        <p:spPr bwMode="auto">
          <a:xfrm>
            <a:off x="6206728" y="4149328"/>
            <a:ext cx="214313" cy="2143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0" hangingPunct="1"/>
            <a:r>
              <a:rPr kumimoji="0" lang="en-US" altLang="ko-KR" sz="1200">
                <a:latin typeface="Times New Roman" panose="02020603050405020304" pitchFamily="18" charset="0"/>
                <a:sym typeface="Symbol" panose="05050102010706020507" pitchFamily="18" charset="2"/>
              </a:rPr>
              <a:t>20</a:t>
            </a:r>
          </a:p>
        </p:txBody>
      </p:sp>
      <p:cxnSp>
        <p:nvCxnSpPr>
          <p:cNvPr id="35898" name="AutoShape 58"/>
          <p:cNvCxnSpPr>
            <a:cxnSpLocks noChangeShapeType="1"/>
            <a:stCxn id="35900" idx="7"/>
            <a:endCxn id="35896" idx="3"/>
          </p:cNvCxnSpPr>
          <p:nvPr/>
        </p:nvCxnSpPr>
        <p:spPr bwMode="auto">
          <a:xfrm flipV="1">
            <a:off x="5605463" y="3998119"/>
            <a:ext cx="240506" cy="17502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99" name="AutoShape 59"/>
          <p:cNvCxnSpPr>
            <a:cxnSpLocks noChangeShapeType="1"/>
            <a:stCxn id="35897" idx="1"/>
            <a:endCxn id="35896" idx="5"/>
          </p:cNvCxnSpPr>
          <p:nvPr/>
        </p:nvCxnSpPr>
        <p:spPr bwMode="auto">
          <a:xfrm flipH="1" flipV="1">
            <a:off x="5997179" y="3998119"/>
            <a:ext cx="240506" cy="17502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900" name="Oval 60"/>
          <p:cNvSpPr>
            <a:spLocks noChangeArrowheads="1"/>
          </p:cNvSpPr>
          <p:nvPr/>
        </p:nvSpPr>
        <p:spPr bwMode="auto">
          <a:xfrm>
            <a:off x="5423297" y="4149328"/>
            <a:ext cx="213122" cy="2143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0" hangingPunct="1"/>
            <a:r>
              <a:rPr kumimoji="0" lang="en-US" altLang="ko-KR" sz="1200">
                <a:latin typeface="Times New Roman" panose="02020603050405020304" pitchFamily="18" charset="0"/>
                <a:sym typeface="Symbol" panose="05050102010706020507" pitchFamily="18" charset="2"/>
              </a:rPr>
              <a:t>27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23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36238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Example (end)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6867" name="Oval 3"/>
          <p:cNvSpPr>
            <a:spLocks noChangeArrowheads="1"/>
          </p:cNvSpPr>
          <p:nvPr/>
        </p:nvSpPr>
        <p:spPr bwMode="auto">
          <a:xfrm>
            <a:off x="1839516" y="1577578"/>
            <a:ext cx="214313" cy="21312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0" hangingPunct="1"/>
            <a:r>
              <a:rPr kumimoji="0" lang="en-US" altLang="ko-KR" sz="1200">
                <a:latin typeface="Times New Roman" panose="02020603050405020304" pitchFamily="18" charset="0"/>
                <a:sym typeface="Symbol" panose="05050102010706020507" pitchFamily="18" charset="2"/>
              </a:rPr>
              <a:t>4</a:t>
            </a:r>
          </a:p>
        </p:txBody>
      </p:sp>
      <p:cxnSp>
        <p:nvCxnSpPr>
          <p:cNvPr id="36868" name="AutoShape 4"/>
          <p:cNvCxnSpPr>
            <a:cxnSpLocks noChangeShapeType="1"/>
            <a:stCxn id="36867" idx="3"/>
            <a:endCxn id="36870" idx="7"/>
          </p:cNvCxnSpPr>
          <p:nvPr/>
        </p:nvCxnSpPr>
        <p:spPr bwMode="auto">
          <a:xfrm flipH="1">
            <a:off x="1227535" y="1766887"/>
            <a:ext cx="642938" cy="1762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869" name="AutoShape 5"/>
          <p:cNvCxnSpPr>
            <a:cxnSpLocks noChangeShapeType="1"/>
            <a:stCxn id="36875" idx="1"/>
            <a:endCxn id="36867" idx="5"/>
          </p:cNvCxnSpPr>
          <p:nvPr/>
        </p:nvCxnSpPr>
        <p:spPr bwMode="auto">
          <a:xfrm flipH="1" flipV="1">
            <a:off x="2022872" y="1766887"/>
            <a:ext cx="642938" cy="17740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870" name="Oval 6"/>
          <p:cNvSpPr>
            <a:spLocks noChangeArrowheads="1"/>
          </p:cNvSpPr>
          <p:nvPr/>
        </p:nvSpPr>
        <p:spPr bwMode="auto">
          <a:xfrm>
            <a:off x="1045369" y="1919287"/>
            <a:ext cx="213122" cy="2143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0" hangingPunct="1"/>
            <a:r>
              <a:rPr kumimoji="0" lang="en-US" altLang="ko-KR" sz="1200">
                <a:latin typeface="Times New Roman" panose="02020603050405020304" pitchFamily="18" charset="0"/>
                <a:sym typeface="Symbol" panose="05050102010706020507" pitchFamily="18" charset="2"/>
              </a:rPr>
              <a:t>15</a:t>
            </a:r>
          </a:p>
        </p:txBody>
      </p:sp>
      <p:sp>
        <p:nvSpPr>
          <p:cNvPr id="36871" name="Oval 7"/>
          <p:cNvSpPr>
            <a:spLocks noChangeArrowheads="1"/>
          </p:cNvSpPr>
          <p:nvPr/>
        </p:nvSpPr>
        <p:spPr bwMode="auto">
          <a:xfrm>
            <a:off x="1437085" y="2260997"/>
            <a:ext cx="214313" cy="2143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0" hangingPunct="1"/>
            <a:r>
              <a:rPr kumimoji="0" lang="en-US" altLang="ko-KR" sz="1200">
                <a:latin typeface="Times New Roman" panose="02020603050405020304" pitchFamily="18" charset="0"/>
                <a:sym typeface="Symbol" panose="05050102010706020507" pitchFamily="18" charset="2"/>
              </a:rPr>
              <a:t>25</a:t>
            </a:r>
          </a:p>
        </p:txBody>
      </p:sp>
      <p:cxnSp>
        <p:nvCxnSpPr>
          <p:cNvPr id="36872" name="AutoShape 8"/>
          <p:cNvCxnSpPr>
            <a:cxnSpLocks noChangeShapeType="1"/>
            <a:stCxn id="36874" idx="7"/>
            <a:endCxn id="36870" idx="3"/>
          </p:cNvCxnSpPr>
          <p:nvPr/>
        </p:nvCxnSpPr>
        <p:spPr bwMode="auto">
          <a:xfrm flipV="1">
            <a:off x="835819" y="2109788"/>
            <a:ext cx="240506" cy="17502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873" name="AutoShape 9"/>
          <p:cNvCxnSpPr>
            <a:cxnSpLocks noChangeShapeType="1"/>
            <a:stCxn id="36871" idx="1"/>
            <a:endCxn id="36870" idx="5"/>
          </p:cNvCxnSpPr>
          <p:nvPr/>
        </p:nvCxnSpPr>
        <p:spPr bwMode="auto">
          <a:xfrm flipH="1" flipV="1">
            <a:off x="1227535" y="2109788"/>
            <a:ext cx="240506" cy="17502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874" name="Oval 10"/>
          <p:cNvSpPr>
            <a:spLocks noChangeArrowheads="1"/>
          </p:cNvSpPr>
          <p:nvPr/>
        </p:nvSpPr>
        <p:spPr bwMode="auto">
          <a:xfrm>
            <a:off x="653653" y="2260997"/>
            <a:ext cx="213122" cy="2143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0" hangingPunct="1"/>
            <a:r>
              <a:rPr kumimoji="0" lang="en-US" altLang="ko-KR" sz="1200">
                <a:latin typeface="Times New Roman" panose="02020603050405020304" pitchFamily="18" charset="0"/>
                <a:sym typeface="Symbol" panose="05050102010706020507" pitchFamily="18" charset="2"/>
              </a:rPr>
              <a:t>16</a:t>
            </a:r>
          </a:p>
        </p:txBody>
      </p:sp>
      <p:sp>
        <p:nvSpPr>
          <p:cNvPr id="36875" name="Oval 11"/>
          <p:cNvSpPr>
            <a:spLocks noChangeArrowheads="1"/>
          </p:cNvSpPr>
          <p:nvPr/>
        </p:nvSpPr>
        <p:spPr bwMode="auto">
          <a:xfrm>
            <a:off x="2634853" y="1920478"/>
            <a:ext cx="213122" cy="2143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0" hangingPunct="1"/>
            <a:r>
              <a:rPr kumimoji="0" lang="en-US" altLang="ko-KR" sz="1200">
                <a:latin typeface="Times New Roman" panose="02020603050405020304" pitchFamily="18" charset="0"/>
                <a:sym typeface="Symbol" panose="05050102010706020507" pitchFamily="18" charset="2"/>
              </a:rPr>
              <a:t>5</a:t>
            </a:r>
          </a:p>
        </p:txBody>
      </p:sp>
      <p:sp>
        <p:nvSpPr>
          <p:cNvPr id="36876" name="Oval 12"/>
          <p:cNvSpPr>
            <a:spLocks noChangeArrowheads="1"/>
          </p:cNvSpPr>
          <p:nvPr/>
        </p:nvSpPr>
        <p:spPr bwMode="auto">
          <a:xfrm>
            <a:off x="3026569" y="2262187"/>
            <a:ext cx="214313" cy="2143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0" hangingPunct="1"/>
            <a:r>
              <a:rPr kumimoji="0" lang="en-US" altLang="ko-KR" sz="1200">
                <a:latin typeface="Times New Roman" panose="02020603050405020304" pitchFamily="18" charset="0"/>
                <a:sym typeface="Symbol" panose="05050102010706020507" pitchFamily="18" charset="2"/>
              </a:rPr>
              <a:t>12</a:t>
            </a:r>
          </a:p>
        </p:txBody>
      </p:sp>
      <p:cxnSp>
        <p:nvCxnSpPr>
          <p:cNvPr id="36877" name="AutoShape 13"/>
          <p:cNvCxnSpPr>
            <a:cxnSpLocks noChangeShapeType="1"/>
            <a:stCxn id="36879" idx="7"/>
            <a:endCxn id="36875" idx="3"/>
          </p:cNvCxnSpPr>
          <p:nvPr/>
        </p:nvCxnSpPr>
        <p:spPr bwMode="auto">
          <a:xfrm flipV="1">
            <a:off x="2425304" y="2110978"/>
            <a:ext cx="240506" cy="17502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878" name="AutoShape 14"/>
          <p:cNvCxnSpPr>
            <a:cxnSpLocks noChangeShapeType="1"/>
            <a:stCxn id="36876" idx="1"/>
            <a:endCxn id="36875" idx="5"/>
          </p:cNvCxnSpPr>
          <p:nvPr/>
        </p:nvCxnSpPr>
        <p:spPr bwMode="auto">
          <a:xfrm flipH="1" flipV="1">
            <a:off x="2817019" y="2110978"/>
            <a:ext cx="240506" cy="17502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879" name="Oval 15"/>
          <p:cNvSpPr>
            <a:spLocks noChangeArrowheads="1"/>
          </p:cNvSpPr>
          <p:nvPr/>
        </p:nvSpPr>
        <p:spPr bwMode="auto">
          <a:xfrm>
            <a:off x="2243138" y="2262187"/>
            <a:ext cx="213122" cy="2143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0" hangingPunct="1"/>
            <a:r>
              <a:rPr kumimoji="0" lang="en-US" altLang="ko-KR" sz="1200">
                <a:latin typeface="Times New Roman" panose="02020603050405020304" pitchFamily="18" charset="0"/>
                <a:sym typeface="Symbol" panose="05050102010706020507" pitchFamily="18" charset="2"/>
              </a:rPr>
              <a:t>7</a:t>
            </a:r>
          </a:p>
        </p:txBody>
      </p:sp>
      <p:sp>
        <p:nvSpPr>
          <p:cNvPr id="36880" name="Oval 16"/>
          <p:cNvSpPr>
            <a:spLocks noChangeArrowheads="1"/>
          </p:cNvSpPr>
          <p:nvPr/>
        </p:nvSpPr>
        <p:spPr bwMode="auto">
          <a:xfrm>
            <a:off x="3429000" y="1257301"/>
            <a:ext cx="215504" cy="213122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0" hangingPunct="1"/>
            <a:r>
              <a:rPr kumimoji="0" lang="en-US" altLang="ko-KR" sz="120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10</a:t>
            </a:r>
          </a:p>
        </p:txBody>
      </p:sp>
      <p:cxnSp>
        <p:nvCxnSpPr>
          <p:cNvPr id="36881" name="AutoShape 17"/>
          <p:cNvCxnSpPr>
            <a:cxnSpLocks noChangeShapeType="1"/>
            <a:stCxn id="36880" idx="5"/>
            <a:endCxn id="36883" idx="1"/>
          </p:cNvCxnSpPr>
          <p:nvPr/>
        </p:nvCxnSpPr>
        <p:spPr bwMode="auto">
          <a:xfrm>
            <a:off x="3612356" y="1450181"/>
            <a:ext cx="1438275" cy="1524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882" name="AutoShape 18"/>
          <p:cNvCxnSpPr>
            <a:cxnSpLocks noChangeShapeType="1"/>
            <a:stCxn id="36880" idx="3"/>
            <a:endCxn id="36867" idx="7"/>
          </p:cNvCxnSpPr>
          <p:nvPr/>
        </p:nvCxnSpPr>
        <p:spPr bwMode="auto">
          <a:xfrm flipH="1">
            <a:off x="2022872" y="1450182"/>
            <a:ext cx="1438275" cy="15121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883" name="Oval 19"/>
          <p:cNvSpPr>
            <a:spLocks noChangeArrowheads="1"/>
          </p:cNvSpPr>
          <p:nvPr/>
        </p:nvSpPr>
        <p:spPr bwMode="auto">
          <a:xfrm>
            <a:off x="5019675" y="1578769"/>
            <a:ext cx="214313" cy="21312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0" hangingPunct="1"/>
            <a:r>
              <a:rPr kumimoji="0" lang="en-US" altLang="ko-KR" sz="1200">
                <a:latin typeface="Times New Roman" panose="02020603050405020304" pitchFamily="18" charset="0"/>
                <a:sym typeface="Symbol" panose="05050102010706020507" pitchFamily="18" charset="2"/>
              </a:rPr>
              <a:t>6</a:t>
            </a:r>
          </a:p>
        </p:txBody>
      </p:sp>
      <p:cxnSp>
        <p:nvCxnSpPr>
          <p:cNvPr id="36884" name="AutoShape 20"/>
          <p:cNvCxnSpPr>
            <a:cxnSpLocks noChangeShapeType="1"/>
            <a:stCxn id="36883" idx="3"/>
            <a:endCxn id="36886" idx="7"/>
          </p:cNvCxnSpPr>
          <p:nvPr/>
        </p:nvCxnSpPr>
        <p:spPr bwMode="auto">
          <a:xfrm flipH="1">
            <a:off x="4407694" y="1768078"/>
            <a:ext cx="642938" cy="1762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885" name="AutoShape 21"/>
          <p:cNvCxnSpPr>
            <a:cxnSpLocks noChangeShapeType="1"/>
            <a:stCxn id="36891" idx="1"/>
            <a:endCxn id="36883" idx="5"/>
          </p:cNvCxnSpPr>
          <p:nvPr/>
        </p:nvCxnSpPr>
        <p:spPr bwMode="auto">
          <a:xfrm flipH="1" flipV="1">
            <a:off x="5203031" y="1768079"/>
            <a:ext cx="642938" cy="17740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886" name="Oval 22"/>
          <p:cNvSpPr>
            <a:spLocks noChangeArrowheads="1"/>
          </p:cNvSpPr>
          <p:nvPr/>
        </p:nvSpPr>
        <p:spPr bwMode="auto">
          <a:xfrm>
            <a:off x="4225528" y="1920478"/>
            <a:ext cx="213122" cy="2143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0" hangingPunct="1"/>
            <a:r>
              <a:rPr kumimoji="0" lang="en-US" altLang="ko-KR" sz="1200">
                <a:latin typeface="Times New Roman" panose="02020603050405020304" pitchFamily="18" charset="0"/>
                <a:sym typeface="Symbol" panose="05050102010706020507" pitchFamily="18" charset="2"/>
              </a:rPr>
              <a:t>8</a:t>
            </a:r>
          </a:p>
        </p:txBody>
      </p:sp>
      <p:sp>
        <p:nvSpPr>
          <p:cNvPr id="36887" name="Oval 23"/>
          <p:cNvSpPr>
            <a:spLocks noChangeArrowheads="1"/>
          </p:cNvSpPr>
          <p:nvPr/>
        </p:nvSpPr>
        <p:spPr bwMode="auto">
          <a:xfrm>
            <a:off x="4617244" y="2262187"/>
            <a:ext cx="214313" cy="2143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0" hangingPunct="1"/>
            <a:r>
              <a:rPr kumimoji="0" lang="en-US" altLang="ko-KR" sz="1200">
                <a:latin typeface="Times New Roman" panose="02020603050405020304" pitchFamily="18" charset="0"/>
                <a:sym typeface="Symbol" panose="05050102010706020507" pitchFamily="18" charset="2"/>
              </a:rPr>
              <a:t>9</a:t>
            </a:r>
          </a:p>
        </p:txBody>
      </p:sp>
      <p:cxnSp>
        <p:nvCxnSpPr>
          <p:cNvPr id="36888" name="AutoShape 24"/>
          <p:cNvCxnSpPr>
            <a:cxnSpLocks noChangeShapeType="1"/>
            <a:stCxn id="36890" idx="7"/>
            <a:endCxn id="36886" idx="3"/>
          </p:cNvCxnSpPr>
          <p:nvPr/>
        </p:nvCxnSpPr>
        <p:spPr bwMode="auto">
          <a:xfrm flipV="1">
            <a:off x="4015979" y="2110978"/>
            <a:ext cx="240506" cy="17502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889" name="AutoShape 25"/>
          <p:cNvCxnSpPr>
            <a:cxnSpLocks noChangeShapeType="1"/>
            <a:stCxn id="36887" idx="1"/>
            <a:endCxn id="36886" idx="5"/>
          </p:cNvCxnSpPr>
          <p:nvPr/>
        </p:nvCxnSpPr>
        <p:spPr bwMode="auto">
          <a:xfrm flipH="1" flipV="1">
            <a:off x="4407694" y="2110978"/>
            <a:ext cx="240506" cy="17502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890" name="Oval 26"/>
          <p:cNvSpPr>
            <a:spLocks noChangeArrowheads="1"/>
          </p:cNvSpPr>
          <p:nvPr/>
        </p:nvSpPr>
        <p:spPr bwMode="auto">
          <a:xfrm>
            <a:off x="3833813" y="2262187"/>
            <a:ext cx="213122" cy="2143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0" hangingPunct="1"/>
            <a:r>
              <a:rPr kumimoji="0" lang="en-US" altLang="ko-KR" sz="1200">
                <a:latin typeface="Times New Roman" panose="02020603050405020304" pitchFamily="18" charset="0"/>
                <a:sym typeface="Symbol" panose="05050102010706020507" pitchFamily="18" charset="2"/>
              </a:rPr>
              <a:t>11</a:t>
            </a:r>
          </a:p>
        </p:txBody>
      </p:sp>
      <p:sp>
        <p:nvSpPr>
          <p:cNvPr id="36891" name="Oval 27"/>
          <p:cNvSpPr>
            <a:spLocks noChangeArrowheads="1"/>
          </p:cNvSpPr>
          <p:nvPr/>
        </p:nvSpPr>
        <p:spPr bwMode="auto">
          <a:xfrm>
            <a:off x="5815013" y="1921669"/>
            <a:ext cx="213122" cy="2143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0" hangingPunct="1"/>
            <a:r>
              <a:rPr kumimoji="0" lang="en-US" altLang="ko-KR" sz="1200">
                <a:latin typeface="Times New Roman" panose="02020603050405020304" pitchFamily="18" charset="0"/>
                <a:sym typeface="Symbol" panose="05050102010706020507" pitchFamily="18" charset="2"/>
              </a:rPr>
              <a:t>23</a:t>
            </a:r>
          </a:p>
        </p:txBody>
      </p:sp>
      <p:sp>
        <p:nvSpPr>
          <p:cNvPr id="36892" name="Oval 28"/>
          <p:cNvSpPr>
            <a:spLocks noChangeArrowheads="1"/>
          </p:cNvSpPr>
          <p:nvPr/>
        </p:nvSpPr>
        <p:spPr bwMode="auto">
          <a:xfrm>
            <a:off x="6206728" y="2263378"/>
            <a:ext cx="214313" cy="2143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0" hangingPunct="1"/>
            <a:r>
              <a:rPr kumimoji="0" lang="en-US" altLang="ko-KR" sz="1200">
                <a:latin typeface="Times New Roman" panose="02020603050405020304" pitchFamily="18" charset="0"/>
                <a:sym typeface="Symbol" panose="05050102010706020507" pitchFamily="18" charset="2"/>
              </a:rPr>
              <a:t>20</a:t>
            </a:r>
          </a:p>
        </p:txBody>
      </p:sp>
      <p:cxnSp>
        <p:nvCxnSpPr>
          <p:cNvPr id="36893" name="AutoShape 29"/>
          <p:cNvCxnSpPr>
            <a:cxnSpLocks noChangeShapeType="1"/>
            <a:stCxn id="36895" idx="7"/>
            <a:endCxn id="36891" idx="3"/>
          </p:cNvCxnSpPr>
          <p:nvPr/>
        </p:nvCxnSpPr>
        <p:spPr bwMode="auto">
          <a:xfrm flipV="1">
            <a:off x="5605463" y="2112169"/>
            <a:ext cx="240506" cy="17502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894" name="AutoShape 30"/>
          <p:cNvCxnSpPr>
            <a:cxnSpLocks noChangeShapeType="1"/>
            <a:stCxn id="36892" idx="1"/>
            <a:endCxn id="36891" idx="5"/>
          </p:cNvCxnSpPr>
          <p:nvPr/>
        </p:nvCxnSpPr>
        <p:spPr bwMode="auto">
          <a:xfrm flipH="1" flipV="1">
            <a:off x="5997179" y="2112169"/>
            <a:ext cx="240506" cy="17502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895" name="Oval 31"/>
          <p:cNvSpPr>
            <a:spLocks noChangeArrowheads="1"/>
          </p:cNvSpPr>
          <p:nvPr/>
        </p:nvSpPr>
        <p:spPr bwMode="auto">
          <a:xfrm>
            <a:off x="5423297" y="2263378"/>
            <a:ext cx="213122" cy="2143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0" hangingPunct="1"/>
            <a:r>
              <a:rPr kumimoji="0" lang="en-US" altLang="ko-KR" sz="1200">
                <a:latin typeface="Times New Roman" panose="02020603050405020304" pitchFamily="18" charset="0"/>
                <a:sym typeface="Symbol" panose="05050102010706020507" pitchFamily="18" charset="2"/>
              </a:rPr>
              <a:t>27</a:t>
            </a:r>
          </a:p>
        </p:txBody>
      </p:sp>
      <p:sp>
        <p:nvSpPr>
          <p:cNvPr id="36896" name="Oval 32"/>
          <p:cNvSpPr>
            <a:spLocks noChangeArrowheads="1"/>
          </p:cNvSpPr>
          <p:nvPr/>
        </p:nvSpPr>
        <p:spPr bwMode="auto">
          <a:xfrm>
            <a:off x="1839516" y="3406378"/>
            <a:ext cx="214313" cy="213122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0" hangingPunct="1"/>
            <a:r>
              <a:rPr kumimoji="0" lang="en-US" altLang="ko-KR" sz="1200">
                <a:latin typeface="Times New Roman" panose="02020603050405020304" pitchFamily="18" charset="0"/>
                <a:sym typeface="Symbol" panose="05050102010706020507" pitchFamily="18" charset="2"/>
              </a:rPr>
              <a:t>5</a:t>
            </a:r>
          </a:p>
        </p:txBody>
      </p:sp>
      <p:cxnSp>
        <p:nvCxnSpPr>
          <p:cNvPr id="36897" name="AutoShape 33"/>
          <p:cNvCxnSpPr>
            <a:cxnSpLocks noChangeShapeType="1"/>
            <a:stCxn id="36896" idx="3"/>
            <a:endCxn id="36899" idx="7"/>
          </p:cNvCxnSpPr>
          <p:nvPr/>
        </p:nvCxnSpPr>
        <p:spPr bwMode="auto">
          <a:xfrm flipH="1">
            <a:off x="1227535" y="3599260"/>
            <a:ext cx="642938" cy="17264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898" name="AutoShape 34"/>
          <p:cNvCxnSpPr>
            <a:cxnSpLocks noChangeShapeType="1"/>
            <a:stCxn id="36904" idx="1"/>
            <a:endCxn id="36896" idx="5"/>
          </p:cNvCxnSpPr>
          <p:nvPr/>
        </p:nvCxnSpPr>
        <p:spPr bwMode="auto">
          <a:xfrm flipH="1" flipV="1">
            <a:off x="2022872" y="3599260"/>
            <a:ext cx="642938" cy="170259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899" name="Oval 35"/>
          <p:cNvSpPr>
            <a:spLocks noChangeArrowheads="1"/>
          </p:cNvSpPr>
          <p:nvPr/>
        </p:nvSpPr>
        <p:spPr bwMode="auto">
          <a:xfrm>
            <a:off x="1045369" y="3748087"/>
            <a:ext cx="213122" cy="2143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0" hangingPunct="1"/>
            <a:r>
              <a:rPr kumimoji="0" lang="en-US" altLang="ko-KR" sz="1200">
                <a:latin typeface="Times New Roman" panose="02020603050405020304" pitchFamily="18" charset="0"/>
                <a:sym typeface="Symbol" panose="05050102010706020507" pitchFamily="18" charset="2"/>
              </a:rPr>
              <a:t>15</a:t>
            </a:r>
          </a:p>
        </p:txBody>
      </p:sp>
      <p:sp>
        <p:nvSpPr>
          <p:cNvPr id="36900" name="Oval 36"/>
          <p:cNvSpPr>
            <a:spLocks noChangeArrowheads="1"/>
          </p:cNvSpPr>
          <p:nvPr/>
        </p:nvSpPr>
        <p:spPr bwMode="auto">
          <a:xfrm>
            <a:off x="1437085" y="4089797"/>
            <a:ext cx="214313" cy="2143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0" hangingPunct="1"/>
            <a:r>
              <a:rPr kumimoji="0" lang="en-US" altLang="ko-KR" sz="1200">
                <a:latin typeface="Times New Roman" panose="02020603050405020304" pitchFamily="18" charset="0"/>
                <a:sym typeface="Symbol" panose="05050102010706020507" pitchFamily="18" charset="2"/>
              </a:rPr>
              <a:t>25</a:t>
            </a:r>
          </a:p>
        </p:txBody>
      </p:sp>
      <p:cxnSp>
        <p:nvCxnSpPr>
          <p:cNvPr id="36901" name="AutoShape 37"/>
          <p:cNvCxnSpPr>
            <a:cxnSpLocks noChangeShapeType="1"/>
            <a:stCxn id="36903" idx="7"/>
            <a:endCxn id="36899" idx="3"/>
          </p:cNvCxnSpPr>
          <p:nvPr/>
        </p:nvCxnSpPr>
        <p:spPr bwMode="auto">
          <a:xfrm flipV="1">
            <a:off x="835819" y="3938588"/>
            <a:ext cx="240506" cy="17502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902" name="AutoShape 38"/>
          <p:cNvCxnSpPr>
            <a:cxnSpLocks noChangeShapeType="1"/>
            <a:stCxn id="36900" idx="1"/>
            <a:endCxn id="36899" idx="5"/>
          </p:cNvCxnSpPr>
          <p:nvPr/>
        </p:nvCxnSpPr>
        <p:spPr bwMode="auto">
          <a:xfrm flipH="1" flipV="1">
            <a:off x="1227535" y="3938588"/>
            <a:ext cx="240506" cy="17502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903" name="Oval 39"/>
          <p:cNvSpPr>
            <a:spLocks noChangeArrowheads="1"/>
          </p:cNvSpPr>
          <p:nvPr/>
        </p:nvSpPr>
        <p:spPr bwMode="auto">
          <a:xfrm>
            <a:off x="653653" y="4089797"/>
            <a:ext cx="213122" cy="2143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0" hangingPunct="1"/>
            <a:r>
              <a:rPr kumimoji="0" lang="en-US" altLang="ko-KR" sz="1200">
                <a:latin typeface="Times New Roman" panose="02020603050405020304" pitchFamily="18" charset="0"/>
                <a:sym typeface="Symbol" panose="05050102010706020507" pitchFamily="18" charset="2"/>
              </a:rPr>
              <a:t>16</a:t>
            </a:r>
          </a:p>
        </p:txBody>
      </p:sp>
      <p:sp>
        <p:nvSpPr>
          <p:cNvPr id="36904" name="Oval 40"/>
          <p:cNvSpPr>
            <a:spLocks noChangeArrowheads="1"/>
          </p:cNvSpPr>
          <p:nvPr/>
        </p:nvSpPr>
        <p:spPr bwMode="auto">
          <a:xfrm>
            <a:off x="2634853" y="3749278"/>
            <a:ext cx="213122" cy="214313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0" hangingPunct="1"/>
            <a:r>
              <a:rPr kumimoji="0" lang="en-US" altLang="ko-KR" sz="1200">
                <a:latin typeface="Times New Roman" panose="02020603050405020304" pitchFamily="18" charset="0"/>
                <a:sym typeface="Symbol" panose="05050102010706020507" pitchFamily="18" charset="2"/>
              </a:rPr>
              <a:t>7</a:t>
            </a:r>
          </a:p>
        </p:txBody>
      </p:sp>
      <p:sp>
        <p:nvSpPr>
          <p:cNvPr id="36905" name="Oval 41"/>
          <p:cNvSpPr>
            <a:spLocks noChangeArrowheads="1"/>
          </p:cNvSpPr>
          <p:nvPr/>
        </p:nvSpPr>
        <p:spPr bwMode="auto">
          <a:xfrm>
            <a:off x="3026569" y="4090987"/>
            <a:ext cx="214313" cy="2143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0" hangingPunct="1"/>
            <a:r>
              <a:rPr kumimoji="0" lang="en-US" altLang="ko-KR" sz="1200">
                <a:latin typeface="Times New Roman" panose="02020603050405020304" pitchFamily="18" charset="0"/>
                <a:sym typeface="Symbol" panose="05050102010706020507" pitchFamily="18" charset="2"/>
              </a:rPr>
              <a:t>12</a:t>
            </a:r>
          </a:p>
        </p:txBody>
      </p:sp>
      <p:cxnSp>
        <p:nvCxnSpPr>
          <p:cNvPr id="36906" name="AutoShape 42"/>
          <p:cNvCxnSpPr>
            <a:cxnSpLocks noChangeShapeType="1"/>
            <a:stCxn id="36908" idx="7"/>
            <a:endCxn id="36904" idx="3"/>
          </p:cNvCxnSpPr>
          <p:nvPr/>
        </p:nvCxnSpPr>
        <p:spPr bwMode="auto">
          <a:xfrm flipV="1">
            <a:off x="2425304" y="3943350"/>
            <a:ext cx="240506" cy="167879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907" name="AutoShape 43"/>
          <p:cNvCxnSpPr>
            <a:cxnSpLocks noChangeShapeType="1"/>
            <a:stCxn id="36905" idx="1"/>
            <a:endCxn id="36904" idx="5"/>
          </p:cNvCxnSpPr>
          <p:nvPr/>
        </p:nvCxnSpPr>
        <p:spPr bwMode="auto">
          <a:xfrm flipH="1" flipV="1">
            <a:off x="2817019" y="3943350"/>
            <a:ext cx="240506" cy="1714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908" name="Oval 44"/>
          <p:cNvSpPr>
            <a:spLocks noChangeArrowheads="1"/>
          </p:cNvSpPr>
          <p:nvPr/>
        </p:nvSpPr>
        <p:spPr bwMode="auto">
          <a:xfrm>
            <a:off x="2243138" y="4090987"/>
            <a:ext cx="213122" cy="214313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0" hangingPunct="1"/>
            <a:r>
              <a:rPr kumimoji="0" lang="en-US" altLang="ko-KR" sz="120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10</a:t>
            </a:r>
          </a:p>
        </p:txBody>
      </p:sp>
      <p:sp>
        <p:nvSpPr>
          <p:cNvPr id="36909" name="Oval 45"/>
          <p:cNvSpPr>
            <a:spLocks noChangeArrowheads="1"/>
          </p:cNvSpPr>
          <p:nvPr/>
        </p:nvSpPr>
        <p:spPr bwMode="auto">
          <a:xfrm>
            <a:off x="3429000" y="3086101"/>
            <a:ext cx="215504" cy="213122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0" hangingPunct="1"/>
            <a:r>
              <a:rPr kumimoji="0" lang="en-US" altLang="ko-KR" sz="1200">
                <a:latin typeface="Times New Roman" panose="02020603050405020304" pitchFamily="18" charset="0"/>
                <a:sym typeface="Symbol" panose="05050102010706020507" pitchFamily="18" charset="2"/>
              </a:rPr>
              <a:t>4</a:t>
            </a:r>
          </a:p>
        </p:txBody>
      </p:sp>
      <p:cxnSp>
        <p:nvCxnSpPr>
          <p:cNvPr id="36910" name="AutoShape 46"/>
          <p:cNvCxnSpPr>
            <a:cxnSpLocks noChangeShapeType="1"/>
            <a:stCxn id="36909" idx="5"/>
            <a:endCxn id="36912" idx="1"/>
          </p:cNvCxnSpPr>
          <p:nvPr/>
        </p:nvCxnSpPr>
        <p:spPr bwMode="auto">
          <a:xfrm>
            <a:off x="3612356" y="3278981"/>
            <a:ext cx="1438275" cy="1524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911" name="AutoShape 47"/>
          <p:cNvCxnSpPr>
            <a:cxnSpLocks noChangeShapeType="1"/>
            <a:stCxn id="36909" idx="3"/>
            <a:endCxn id="36896" idx="7"/>
          </p:cNvCxnSpPr>
          <p:nvPr/>
        </p:nvCxnSpPr>
        <p:spPr bwMode="auto">
          <a:xfrm flipH="1">
            <a:off x="2022872" y="3278981"/>
            <a:ext cx="1438275" cy="147638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912" name="Oval 48"/>
          <p:cNvSpPr>
            <a:spLocks noChangeArrowheads="1"/>
          </p:cNvSpPr>
          <p:nvPr/>
        </p:nvSpPr>
        <p:spPr bwMode="auto">
          <a:xfrm>
            <a:off x="5019675" y="3407569"/>
            <a:ext cx="214313" cy="21312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0" hangingPunct="1"/>
            <a:r>
              <a:rPr kumimoji="0" lang="en-US" altLang="ko-KR" sz="1200">
                <a:latin typeface="Times New Roman" panose="02020603050405020304" pitchFamily="18" charset="0"/>
                <a:sym typeface="Symbol" panose="05050102010706020507" pitchFamily="18" charset="2"/>
              </a:rPr>
              <a:t>6</a:t>
            </a:r>
          </a:p>
        </p:txBody>
      </p:sp>
      <p:cxnSp>
        <p:nvCxnSpPr>
          <p:cNvPr id="36913" name="AutoShape 49"/>
          <p:cNvCxnSpPr>
            <a:cxnSpLocks noChangeShapeType="1"/>
            <a:stCxn id="36912" idx="3"/>
            <a:endCxn id="36915" idx="7"/>
          </p:cNvCxnSpPr>
          <p:nvPr/>
        </p:nvCxnSpPr>
        <p:spPr bwMode="auto">
          <a:xfrm flipH="1">
            <a:off x="4407694" y="3596878"/>
            <a:ext cx="642938" cy="1762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914" name="AutoShape 50"/>
          <p:cNvCxnSpPr>
            <a:cxnSpLocks noChangeShapeType="1"/>
            <a:stCxn id="36920" idx="1"/>
            <a:endCxn id="36912" idx="5"/>
          </p:cNvCxnSpPr>
          <p:nvPr/>
        </p:nvCxnSpPr>
        <p:spPr bwMode="auto">
          <a:xfrm flipH="1" flipV="1">
            <a:off x="5203031" y="3596879"/>
            <a:ext cx="642938" cy="17740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915" name="Oval 51"/>
          <p:cNvSpPr>
            <a:spLocks noChangeArrowheads="1"/>
          </p:cNvSpPr>
          <p:nvPr/>
        </p:nvSpPr>
        <p:spPr bwMode="auto">
          <a:xfrm>
            <a:off x="4225528" y="3749278"/>
            <a:ext cx="213122" cy="2143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0" hangingPunct="1"/>
            <a:r>
              <a:rPr kumimoji="0" lang="en-US" altLang="ko-KR" sz="1200">
                <a:latin typeface="Times New Roman" panose="02020603050405020304" pitchFamily="18" charset="0"/>
                <a:sym typeface="Symbol" panose="05050102010706020507" pitchFamily="18" charset="2"/>
              </a:rPr>
              <a:t>8</a:t>
            </a:r>
          </a:p>
        </p:txBody>
      </p:sp>
      <p:sp>
        <p:nvSpPr>
          <p:cNvPr id="36916" name="Oval 52"/>
          <p:cNvSpPr>
            <a:spLocks noChangeArrowheads="1"/>
          </p:cNvSpPr>
          <p:nvPr/>
        </p:nvSpPr>
        <p:spPr bwMode="auto">
          <a:xfrm>
            <a:off x="4617244" y="4090987"/>
            <a:ext cx="214313" cy="2143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0" hangingPunct="1"/>
            <a:r>
              <a:rPr kumimoji="0" lang="en-US" altLang="ko-KR" sz="1200">
                <a:latin typeface="Times New Roman" panose="02020603050405020304" pitchFamily="18" charset="0"/>
                <a:sym typeface="Symbol" panose="05050102010706020507" pitchFamily="18" charset="2"/>
              </a:rPr>
              <a:t>9</a:t>
            </a:r>
          </a:p>
        </p:txBody>
      </p:sp>
      <p:cxnSp>
        <p:nvCxnSpPr>
          <p:cNvPr id="36917" name="AutoShape 53"/>
          <p:cNvCxnSpPr>
            <a:cxnSpLocks noChangeShapeType="1"/>
            <a:stCxn id="36919" idx="7"/>
            <a:endCxn id="36915" idx="3"/>
          </p:cNvCxnSpPr>
          <p:nvPr/>
        </p:nvCxnSpPr>
        <p:spPr bwMode="auto">
          <a:xfrm flipV="1">
            <a:off x="4015979" y="3939778"/>
            <a:ext cx="240506" cy="17502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918" name="AutoShape 54"/>
          <p:cNvCxnSpPr>
            <a:cxnSpLocks noChangeShapeType="1"/>
            <a:stCxn id="36916" idx="1"/>
            <a:endCxn id="36915" idx="5"/>
          </p:cNvCxnSpPr>
          <p:nvPr/>
        </p:nvCxnSpPr>
        <p:spPr bwMode="auto">
          <a:xfrm flipH="1" flipV="1">
            <a:off x="4407694" y="3939778"/>
            <a:ext cx="240506" cy="17502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919" name="Oval 55"/>
          <p:cNvSpPr>
            <a:spLocks noChangeArrowheads="1"/>
          </p:cNvSpPr>
          <p:nvPr/>
        </p:nvSpPr>
        <p:spPr bwMode="auto">
          <a:xfrm>
            <a:off x="3833813" y="4090987"/>
            <a:ext cx="213122" cy="2143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0" hangingPunct="1"/>
            <a:r>
              <a:rPr kumimoji="0" lang="en-US" altLang="ko-KR" sz="1200">
                <a:latin typeface="Times New Roman" panose="02020603050405020304" pitchFamily="18" charset="0"/>
                <a:sym typeface="Symbol" panose="05050102010706020507" pitchFamily="18" charset="2"/>
              </a:rPr>
              <a:t>11</a:t>
            </a:r>
          </a:p>
        </p:txBody>
      </p:sp>
      <p:sp>
        <p:nvSpPr>
          <p:cNvPr id="36920" name="Oval 56"/>
          <p:cNvSpPr>
            <a:spLocks noChangeArrowheads="1"/>
          </p:cNvSpPr>
          <p:nvPr/>
        </p:nvSpPr>
        <p:spPr bwMode="auto">
          <a:xfrm>
            <a:off x="5815013" y="3750469"/>
            <a:ext cx="213122" cy="2143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0" hangingPunct="1"/>
            <a:r>
              <a:rPr kumimoji="0" lang="en-US" altLang="ko-KR" sz="1200">
                <a:latin typeface="Times New Roman" panose="02020603050405020304" pitchFamily="18" charset="0"/>
                <a:sym typeface="Symbol" panose="05050102010706020507" pitchFamily="18" charset="2"/>
              </a:rPr>
              <a:t>23</a:t>
            </a:r>
          </a:p>
        </p:txBody>
      </p:sp>
      <p:sp>
        <p:nvSpPr>
          <p:cNvPr id="36921" name="Oval 57"/>
          <p:cNvSpPr>
            <a:spLocks noChangeArrowheads="1"/>
          </p:cNvSpPr>
          <p:nvPr/>
        </p:nvSpPr>
        <p:spPr bwMode="auto">
          <a:xfrm>
            <a:off x="6206728" y="4092178"/>
            <a:ext cx="214313" cy="2143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0" hangingPunct="1"/>
            <a:r>
              <a:rPr kumimoji="0" lang="en-US" altLang="ko-KR" sz="1200">
                <a:latin typeface="Times New Roman" panose="02020603050405020304" pitchFamily="18" charset="0"/>
                <a:sym typeface="Symbol" panose="05050102010706020507" pitchFamily="18" charset="2"/>
              </a:rPr>
              <a:t>20</a:t>
            </a:r>
          </a:p>
        </p:txBody>
      </p:sp>
      <p:cxnSp>
        <p:nvCxnSpPr>
          <p:cNvPr id="36922" name="AutoShape 58"/>
          <p:cNvCxnSpPr>
            <a:cxnSpLocks noChangeShapeType="1"/>
            <a:stCxn id="36924" idx="7"/>
            <a:endCxn id="36920" idx="3"/>
          </p:cNvCxnSpPr>
          <p:nvPr/>
        </p:nvCxnSpPr>
        <p:spPr bwMode="auto">
          <a:xfrm flipV="1">
            <a:off x="5605463" y="3940969"/>
            <a:ext cx="240506" cy="17502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923" name="AutoShape 59"/>
          <p:cNvCxnSpPr>
            <a:cxnSpLocks noChangeShapeType="1"/>
            <a:stCxn id="36921" idx="1"/>
            <a:endCxn id="36920" idx="5"/>
          </p:cNvCxnSpPr>
          <p:nvPr/>
        </p:nvCxnSpPr>
        <p:spPr bwMode="auto">
          <a:xfrm flipH="1" flipV="1">
            <a:off x="5997179" y="3940969"/>
            <a:ext cx="240506" cy="17502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924" name="Oval 60"/>
          <p:cNvSpPr>
            <a:spLocks noChangeArrowheads="1"/>
          </p:cNvSpPr>
          <p:nvPr/>
        </p:nvSpPr>
        <p:spPr bwMode="auto">
          <a:xfrm>
            <a:off x="5423297" y="4092178"/>
            <a:ext cx="213122" cy="2143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0" hangingPunct="1"/>
            <a:r>
              <a:rPr kumimoji="0" lang="en-US" altLang="ko-KR" sz="1200">
                <a:latin typeface="Times New Roman" panose="02020603050405020304" pitchFamily="18" charset="0"/>
                <a:sym typeface="Symbol" panose="05050102010706020507" pitchFamily="18" charset="2"/>
              </a:rPr>
              <a:t>27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24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84003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890" name="AutoShape 2"/>
          <p:cNvCxnSpPr>
            <a:cxnSpLocks noChangeShapeType="1"/>
            <a:stCxn id="37929" idx="3"/>
            <a:endCxn id="37922" idx="7"/>
          </p:cNvCxnSpPr>
          <p:nvPr/>
        </p:nvCxnSpPr>
        <p:spPr bwMode="auto">
          <a:xfrm flipH="1">
            <a:off x="2022872" y="3388519"/>
            <a:ext cx="1438275" cy="15478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789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Analysis</a:t>
            </a:r>
          </a:p>
        </p:txBody>
      </p:sp>
      <p:sp>
        <p:nvSpPr>
          <p:cNvPr id="37892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ko-KR" sz="1050"/>
              <a:t>We visualize the worst-case time of a downheap with a proxy path that goes first right and then repeatedly goes left until the bottom of the heap (this path may differ from the actual downheap path)</a:t>
            </a:r>
          </a:p>
          <a:p>
            <a:pPr eaLnBrk="1" hangingPunct="1"/>
            <a:r>
              <a:rPr lang="en-US" altLang="ko-KR" sz="1050"/>
              <a:t>Since each node is traversed by at most two proxy paths, the total number of nodes of the proxy paths is </a:t>
            </a:r>
            <a:r>
              <a:rPr lang="en-US" altLang="ko-KR" sz="1050" b="1" i="1"/>
              <a:t>O</a:t>
            </a:r>
            <a:r>
              <a:rPr lang="en-US" altLang="ko-KR" sz="1050"/>
              <a:t>(</a:t>
            </a:r>
            <a:r>
              <a:rPr lang="en-US" altLang="ko-KR" sz="1050" b="1" i="1"/>
              <a:t>n</a:t>
            </a:r>
            <a:r>
              <a:rPr lang="en-US" altLang="ko-KR" sz="1050"/>
              <a:t>) </a:t>
            </a:r>
          </a:p>
          <a:p>
            <a:pPr eaLnBrk="1" hangingPunct="1"/>
            <a:r>
              <a:rPr lang="en-US" altLang="ko-KR" sz="1050"/>
              <a:t>Thus, bottom-up heap construction runs in </a:t>
            </a:r>
            <a:r>
              <a:rPr lang="en-US" altLang="ko-KR" sz="1050" b="1" i="1"/>
              <a:t>O</a:t>
            </a:r>
            <a:r>
              <a:rPr lang="en-US" altLang="ko-KR" sz="1050"/>
              <a:t>(</a:t>
            </a:r>
            <a:r>
              <a:rPr lang="en-US" altLang="ko-KR" sz="1050" b="1" i="1"/>
              <a:t>n</a:t>
            </a:r>
            <a:r>
              <a:rPr lang="en-US" altLang="ko-KR" sz="1050"/>
              <a:t>) time </a:t>
            </a:r>
          </a:p>
          <a:p>
            <a:pPr eaLnBrk="1" hangingPunct="1"/>
            <a:r>
              <a:rPr lang="en-US" altLang="ko-KR" sz="1050"/>
              <a:t>Bottom-up heap construction is faster than </a:t>
            </a:r>
            <a:r>
              <a:rPr lang="en-US" altLang="ko-KR" sz="1050" b="1" i="1"/>
              <a:t>n</a:t>
            </a:r>
            <a:r>
              <a:rPr lang="en-US" altLang="ko-KR" sz="1050"/>
              <a:t> successive insertions and speeds up the first phase of heap-sort</a:t>
            </a:r>
          </a:p>
        </p:txBody>
      </p:sp>
      <p:cxnSp>
        <p:nvCxnSpPr>
          <p:cNvPr id="37893" name="AutoShape 5"/>
          <p:cNvCxnSpPr>
            <a:cxnSpLocks noChangeShapeType="1"/>
            <a:stCxn id="37922" idx="3"/>
            <a:endCxn id="37923" idx="7"/>
          </p:cNvCxnSpPr>
          <p:nvPr/>
        </p:nvCxnSpPr>
        <p:spPr bwMode="auto">
          <a:xfrm flipH="1">
            <a:off x="1227535" y="3708797"/>
            <a:ext cx="642938" cy="1762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894" name="AutoShape 6"/>
          <p:cNvCxnSpPr>
            <a:cxnSpLocks noChangeShapeType="1"/>
            <a:stCxn id="37926" idx="1"/>
            <a:endCxn id="37922" idx="5"/>
          </p:cNvCxnSpPr>
          <p:nvPr/>
        </p:nvCxnSpPr>
        <p:spPr bwMode="auto">
          <a:xfrm flipH="1" flipV="1">
            <a:off x="2022872" y="3708798"/>
            <a:ext cx="642938" cy="17740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895" name="AutoShape 7"/>
          <p:cNvCxnSpPr>
            <a:cxnSpLocks noChangeShapeType="1"/>
            <a:endCxn id="37924" idx="5"/>
          </p:cNvCxnSpPr>
          <p:nvPr/>
        </p:nvCxnSpPr>
        <p:spPr bwMode="auto">
          <a:xfrm flipH="1" flipV="1">
            <a:off x="1620441" y="4393406"/>
            <a:ext cx="120253" cy="18692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896" name="AutoShape 8"/>
          <p:cNvCxnSpPr>
            <a:cxnSpLocks noChangeShapeType="1"/>
            <a:endCxn id="37924" idx="3"/>
          </p:cNvCxnSpPr>
          <p:nvPr/>
        </p:nvCxnSpPr>
        <p:spPr bwMode="auto">
          <a:xfrm flipV="1">
            <a:off x="1350169" y="4393406"/>
            <a:ext cx="117872" cy="18692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897" name="AutoShape 9"/>
          <p:cNvCxnSpPr>
            <a:cxnSpLocks noChangeShapeType="1"/>
            <a:stCxn id="37925" idx="7"/>
            <a:endCxn id="37923" idx="3"/>
          </p:cNvCxnSpPr>
          <p:nvPr/>
        </p:nvCxnSpPr>
        <p:spPr bwMode="auto">
          <a:xfrm flipV="1">
            <a:off x="835819" y="4051697"/>
            <a:ext cx="240506" cy="17502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898" name="AutoShape 10"/>
          <p:cNvCxnSpPr>
            <a:cxnSpLocks noChangeShapeType="1"/>
            <a:stCxn id="37924" idx="1"/>
            <a:endCxn id="37923" idx="5"/>
          </p:cNvCxnSpPr>
          <p:nvPr/>
        </p:nvCxnSpPr>
        <p:spPr bwMode="auto">
          <a:xfrm flipH="1" flipV="1">
            <a:off x="1227535" y="4051697"/>
            <a:ext cx="240506" cy="17502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899" name="AutoShape 11"/>
          <p:cNvCxnSpPr>
            <a:cxnSpLocks noChangeShapeType="1"/>
            <a:endCxn id="37925" idx="5"/>
          </p:cNvCxnSpPr>
          <p:nvPr/>
        </p:nvCxnSpPr>
        <p:spPr bwMode="auto">
          <a:xfrm flipH="1" flipV="1">
            <a:off x="835819" y="4393406"/>
            <a:ext cx="120254" cy="18692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00" name="AutoShape 12"/>
          <p:cNvCxnSpPr>
            <a:cxnSpLocks noChangeShapeType="1"/>
            <a:endCxn id="37925" idx="3"/>
          </p:cNvCxnSpPr>
          <p:nvPr/>
        </p:nvCxnSpPr>
        <p:spPr bwMode="auto">
          <a:xfrm flipV="1">
            <a:off x="564356" y="4393406"/>
            <a:ext cx="120254" cy="18692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01" name="AutoShape 13"/>
          <p:cNvCxnSpPr>
            <a:cxnSpLocks noChangeShapeType="1"/>
            <a:endCxn id="37927" idx="5"/>
          </p:cNvCxnSpPr>
          <p:nvPr/>
        </p:nvCxnSpPr>
        <p:spPr bwMode="auto">
          <a:xfrm flipH="1" flipV="1">
            <a:off x="3209925" y="4394598"/>
            <a:ext cx="120254" cy="18692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02" name="AutoShape 14"/>
          <p:cNvCxnSpPr>
            <a:cxnSpLocks noChangeShapeType="1"/>
            <a:endCxn id="37927" idx="3"/>
          </p:cNvCxnSpPr>
          <p:nvPr/>
        </p:nvCxnSpPr>
        <p:spPr bwMode="auto">
          <a:xfrm flipV="1">
            <a:off x="2939653" y="4394598"/>
            <a:ext cx="117872" cy="18692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03" name="AutoShape 15"/>
          <p:cNvCxnSpPr>
            <a:cxnSpLocks noChangeShapeType="1"/>
            <a:stCxn id="37928" idx="7"/>
            <a:endCxn id="37926" idx="3"/>
          </p:cNvCxnSpPr>
          <p:nvPr/>
        </p:nvCxnSpPr>
        <p:spPr bwMode="auto">
          <a:xfrm flipV="1">
            <a:off x="2425304" y="4052888"/>
            <a:ext cx="240506" cy="17502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04" name="AutoShape 16"/>
          <p:cNvCxnSpPr>
            <a:cxnSpLocks noChangeShapeType="1"/>
            <a:stCxn id="37927" idx="1"/>
            <a:endCxn id="37926" idx="5"/>
          </p:cNvCxnSpPr>
          <p:nvPr/>
        </p:nvCxnSpPr>
        <p:spPr bwMode="auto">
          <a:xfrm flipH="1" flipV="1">
            <a:off x="2817019" y="4052888"/>
            <a:ext cx="240506" cy="17502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05" name="AutoShape 17"/>
          <p:cNvCxnSpPr>
            <a:cxnSpLocks noChangeShapeType="1"/>
            <a:endCxn id="37928" idx="5"/>
          </p:cNvCxnSpPr>
          <p:nvPr/>
        </p:nvCxnSpPr>
        <p:spPr bwMode="auto">
          <a:xfrm flipH="1" flipV="1">
            <a:off x="2425304" y="4394598"/>
            <a:ext cx="120253" cy="18692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06" name="AutoShape 18"/>
          <p:cNvCxnSpPr>
            <a:cxnSpLocks noChangeShapeType="1"/>
            <a:endCxn id="37928" idx="3"/>
          </p:cNvCxnSpPr>
          <p:nvPr/>
        </p:nvCxnSpPr>
        <p:spPr bwMode="auto">
          <a:xfrm flipV="1">
            <a:off x="2153841" y="4394598"/>
            <a:ext cx="120253" cy="18692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07" name="AutoShape 19"/>
          <p:cNvCxnSpPr>
            <a:cxnSpLocks noChangeShapeType="1"/>
            <a:stCxn id="37929" idx="5"/>
            <a:endCxn id="37930" idx="1"/>
          </p:cNvCxnSpPr>
          <p:nvPr/>
        </p:nvCxnSpPr>
        <p:spPr bwMode="auto">
          <a:xfrm>
            <a:off x="3612356" y="3388519"/>
            <a:ext cx="1438275" cy="15597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08" name="AutoShape 20"/>
          <p:cNvCxnSpPr>
            <a:cxnSpLocks noChangeShapeType="1"/>
            <a:stCxn id="37930" idx="3"/>
            <a:endCxn id="37931" idx="7"/>
          </p:cNvCxnSpPr>
          <p:nvPr/>
        </p:nvCxnSpPr>
        <p:spPr bwMode="auto">
          <a:xfrm flipH="1">
            <a:off x="4407694" y="3709987"/>
            <a:ext cx="642938" cy="1762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09" name="AutoShape 21"/>
          <p:cNvCxnSpPr>
            <a:cxnSpLocks noChangeShapeType="1"/>
            <a:stCxn id="37934" idx="1"/>
            <a:endCxn id="37930" idx="5"/>
          </p:cNvCxnSpPr>
          <p:nvPr/>
        </p:nvCxnSpPr>
        <p:spPr bwMode="auto">
          <a:xfrm flipH="1" flipV="1">
            <a:off x="5203031" y="3709987"/>
            <a:ext cx="642938" cy="17740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10" name="AutoShape 22"/>
          <p:cNvCxnSpPr>
            <a:cxnSpLocks noChangeShapeType="1"/>
            <a:endCxn id="37932" idx="5"/>
          </p:cNvCxnSpPr>
          <p:nvPr/>
        </p:nvCxnSpPr>
        <p:spPr bwMode="auto">
          <a:xfrm flipH="1" flipV="1">
            <a:off x="4800600" y="4394598"/>
            <a:ext cx="120254" cy="18692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11" name="AutoShape 23"/>
          <p:cNvCxnSpPr>
            <a:cxnSpLocks noChangeShapeType="1"/>
            <a:endCxn id="37932" idx="3"/>
          </p:cNvCxnSpPr>
          <p:nvPr/>
        </p:nvCxnSpPr>
        <p:spPr bwMode="auto">
          <a:xfrm flipV="1">
            <a:off x="4530328" y="4394598"/>
            <a:ext cx="117872" cy="18692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12" name="AutoShape 24"/>
          <p:cNvCxnSpPr>
            <a:cxnSpLocks noChangeShapeType="1"/>
            <a:stCxn id="37933" idx="7"/>
            <a:endCxn id="37931" idx="3"/>
          </p:cNvCxnSpPr>
          <p:nvPr/>
        </p:nvCxnSpPr>
        <p:spPr bwMode="auto">
          <a:xfrm flipV="1">
            <a:off x="4015979" y="4052888"/>
            <a:ext cx="240506" cy="17502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13" name="AutoShape 25"/>
          <p:cNvCxnSpPr>
            <a:cxnSpLocks noChangeShapeType="1"/>
            <a:stCxn id="37932" idx="1"/>
            <a:endCxn id="37931" idx="5"/>
          </p:cNvCxnSpPr>
          <p:nvPr/>
        </p:nvCxnSpPr>
        <p:spPr bwMode="auto">
          <a:xfrm flipH="1" flipV="1">
            <a:off x="4407694" y="4052888"/>
            <a:ext cx="240506" cy="17502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14" name="AutoShape 26"/>
          <p:cNvCxnSpPr>
            <a:cxnSpLocks noChangeShapeType="1"/>
            <a:endCxn id="37933" idx="5"/>
          </p:cNvCxnSpPr>
          <p:nvPr/>
        </p:nvCxnSpPr>
        <p:spPr bwMode="auto">
          <a:xfrm flipH="1" flipV="1">
            <a:off x="4015979" y="4394598"/>
            <a:ext cx="120253" cy="18692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15" name="AutoShape 27"/>
          <p:cNvCxnSpPr>
            <a:cxnSpLocks noChangeShapeType="1"/>
            <a:endCxn id="37933" idx="3"/>
          </p:cNvCxnSpPr>
          <p:nvPr/>
        </p:nvCxnSpPr>
        <p:spPr bwMode="auto">
          <a:xfrm flipV="1">
            <a:off x="3744516" y="4394598"/>
            <a:ext cx="120253" cy="18692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16" name="AutoShape 28"/>
          <p:cNvCxnSpPr>
            <a:cxnSpLocks noChangeShapeType="1"/>
            <a:endCxn id="37935" idx="5"/>
          </p:cNvCxnSpPr>
          <p:nvPr/>
        </p:nvCxnSpPr>
        <p:spPr bwMode="auto">
          <a:xfrm flipH="1" flipV="1">
            <a:off x="6390085" y="4395787"/>
            <a:ext cx="120253" cy="18692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17" name="AutoShape 29"/>
          <p:cNvCxnSpPr>
            <a:cxnSpLocks noChangeShapeType="1"/>
            <a:endCxn id="37935" idx="3"/>
          </p:cNvCxnSpPr>
          <p:nvPr/>
        </p:nvCxnSpPr>
        <p:spPr bwMode="auto">
          <a:xfrm flipV="1">
            <a:off x="6119813" y="4395787"/>
            <a:ext cx="117872" cy="18692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18" name="AutoShape 30"/>
          <p:cNvCxnSpPr>
            <a:cxnSpLocks noChangeShapeType="1"/>
            <a:stCxn id="37936" idx="7"/>
            <a:endCxn id="37934" idx="3"/>
          </p:cNvCxnSpPr>
          <p:nvPr/>
        </p:nvCxnSpPr>
        <p:spPr bwMode="auto">
          <a:xfrm flipV="1">
            <a:off x="5605463" y="4054078"/>
            <a:ext cx="240506" cy="17502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19" name="AutoShape 31"/>
          <p:cNvCxnSpPr>
            <a:cxnSpLocks noChangeShapeType="1"/>
            <a:stCxn id="37935" idx="1"/>
            <a:endCxn id="37934" idx="5"/>
          </p:cNvCxnSpPr>
          <p:nvPr/>
        </p:nvCxnSpPr>
        <p:spPr bwMode="auto">
          <a:xfrm flipH="1" flipV="1">
            <a:off x="5997179" y="4054078"/>
            <a:ext cx="240506" cy="17502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20" name="AutoShape 32"/>
          <p:cNvCxnSpPr>
            <a:cxnSpLocks noChangeShapeType="1"/>
            <a:endCxn id="37936" idx="5"/>
          </p:cNvCxnSpPr>
          <p:nvPr/>
        </p:nvCxnSpPr>
        <p:spPr bwMode="auto">
          <a:xfrm flipH="1" flipV="1">
            <a:off x="5605462" y="4395787"/>
            <a:ext cx="120254" cy="18692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21" name="AutoShape 33"/>
          <p:cNvCxnSpPr>
            <a:cxnSpLocks noChangeShapeType="1"/>
            <a:endCxn id="37936" idx="3"/>
          </p:cNvCxnSpPr>
          <p:nvPr/>
        </p:nvCxnSpPr>
        <p:spPr bwMode="auto">
          <a:xfrm flipV="1">
            <a:off x="5334000" y="4395787"/>
            <a:ext cx="120254" cy="18692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7922" name="Oval 34"/>
          <p:cNvSpPr>
            <a:spLocks noChangeArrowheads="1"/>
          </p:cNvSpPr>
          <p:nvPr/>
        </p:nvSpPr>
        <p:spPr bwMode="auto">
          <a:xfrm>
            <a:off x="1839516" y="3519488"/>
            <a:ext cx="214313" cy="21312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0" hangingPunct="1"/>
            <a:endParaRPr kumimoji="0" lang="en-US" altLang="ko-KR" sz="12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37923" name="Oval 35"/>
          <p:cNvSpPr>
            <a:spLocks noChangeArrowheads="1"/>
          </p:cNvSpPr>
          <p:nvPr/>
        </p:nvSpPr>
        <p:spPr bwMode="auto">
          <a:xfrm>
            <a:off x="1045369" y="3861197"/>
            <a:ext cx="213122" cy="2143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0" hangingPunct="1"/>
            <a:endParaRPr kumimoji="0" lang="en-US" altLang="ko-KR" sz="12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37924" name="Oval 36"/>
          <p:cNvSpPr>
            <a:spLocks noChangeArrowheads="1"/>
          </p:cNvSpPr>
          <p:nvPr/>
        </p:nvSpPr>
        <p:spPr bwMode="auto">
          <a:xfrm>
            <a:off x="1437085" y="4202906"/>
            <a:ext cx="214313" cy="2143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0" hangingPunct="1"/>
            <a:endParaRPr kumimoji="0" lang="en-US" altLang="ko-KR" sz="12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37925" name="Oval 37"/>
          <p:cNvSpPr>
            <a:spLocks noChangeArrowheads="1"/>
          </p:cNvSpPr>
          <p:nvPr/>
        </p:nvSpPr>
        <p:spPr bwMode="auto">
          <a:xfrm>
            <a:off x="653653" y="4202906"/>
            <a:ext cx="213122" cy="2143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0" hangingPunct="1"/>
            <a:endParaRPr kumimoji="0" lang="en-US" altLang="ko-KR" sz="12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37926" name="Oval 38"/>
          <p:cNvSpPr>
            <a:spLocks noChangeArrowheads="1"/>
          </p:cNvSpPr>
          <p:nvPr/>
        </p:nvSpPr>
        <p:spPr bwMode="auto">
          <a:xfrm>
            <a:off x="2634853" y="3862387"/>
            <a:ext cx="213122" cy="2143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0" hangingPunct="1"/>
            <a:endParaRPr kumimoji="0" lang="en-US" altLang="ko-KR" sz="12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37927" name="Oval 39"/>
          <p:cNvSpPr>
            <a:spLocks noChangeArrowheads="1"/>
          </p:cNvSpPr>
          <p:nvPr/>
        </p:nvSpPr>
        <p:spPr bwMode="auto">
          <a:xfrm>
            <a:off x="3026569" y="4204097"/>
            <a:ext cx="214313" cy="2143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0" hangingPunct="1"/>
            <a:endParaRPr kumimoji="0" lang="en-US" altLang="ko-KR" sz="12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37928" name="Oval 40"/>
          <p:cNvSpPr>
            <a:spLocks noChangeArrowheads="1"/>
          </p:cNvSpPr>
          <p:nvPr/>
        </p:nvSpPr>
        <p:spPr bwMode="auto">
          <a:xfrm>
            <a:off x="2243138" y="4204097"/>
            <a:ext cx="213122" cy="2143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0" hangingPunct="1"/>
            <a:endParaRPr kumimoji="0" lang="en-US" altLang="ko-KR" sz="12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37929" name="Oval 41"/>
          <p:cNvSpPr>
            <a:spLocks noChangeArrowheads="1"/>
          </p:cNvSpPr>
          <p:nvPr/>
        </p:nvSpPr>
        <p:spPr bwMode="auto">
          <a:xfrm>
            <a:off x="3429000" y="3199210"/>
            <a:ext cx="215504" cy="21312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0" hangingPunct="1"/>
            <a:endParaRPr kumimoji="0" lang="en-US" altLang="ko-KR" sz="12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37930" name="Oval 42"/>
          <p:cNvSpPr>
            <a:spLocks noChangeArrowheads="1"/>
          </p:cNvSpPr>
          <p:nvPr/>
        </p:nvSpPr>
        <p:spPr bwMode="auto">
          <a:xfrm>
            <a:off x="5019675" y="3520678"/>
            <a:ext cx="214313" cy="21312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0" hangingPunct="1"/>
            <a:endParaRPr kumimoji="0" lang="en-US" altLang="ko-KR" sz="12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37931" name="Oval 43"/>
          <p:cNvSpPr>
            <a:spLocks noChangeArrowheads="1"/>
          </p:cNvSpPr>
          <p:nvPr/>
        </p:nvSpPr>
        <p:spPr bwMode="auto">
          <a:xfrm>
            <a:off x="4225528" y="3862387"/>
            <a:ext cx="213122" cy="2143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0" hangingPunct="1"/>
            <a:endParaRPr kumimoji="0" lang="en-US" altLang="ko-KR" sz="12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37932" name="Oval 44"/>
          <p:cNvSpPr>
            <a:spLocks noChangeArrowheads="1"/>
          </p:cNvSpPr>
          <p:nvPr/>
        </p:nvSpPr>
        <p:spPr bwMode="auto">
          <a:xfrm>
            <a:off x="4617244" y="4204097"/>
            <a:ext cx="214313" cy="2143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0" hangingPunct="1"/>
            <a:endParaRPr kumimoji="0" lang="en-US" altLang="ko-KR" sz="12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37933" name="Oval 45"/>
          <p:cNvSpPr>
            <a:spLocks noChangeArrowheads="1"/>
          </p:cNvSpPr>
          <p:nvPr/>
        </p:nvSpPr>
        <p:spPr bwMode="auto">
          <a:xfrm>
            <a:off x="3833813" y="4204097"/>
            <a:ext cx="213122" cy="2143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0" hangingPunct="1"/>
            <a:endParaRPr kumimoji="0" lang="en-US" altLang="ko-KR" sz="12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37934" name="Oval 46"/>
          <p:cNvSpPr>
            <a:spLocks noChangeArrowheads="1"/>
          </p:cNvSpPr>
          <p:nvPr/>
        </p:nvSpPr>
        <p:spPr bwMode="auto">
          <a:xfrm>
            <a:off x="5815013" y="3863578"/>
            <a:ext cx="213122" cy="2143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0" hangingPunct="1"/>
            <a:endParaRPr kumimoji="0" lang="en-US" altLang="ko-KR" sz="12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37935" name="Oval 47"/>
          <p:cNvSpPr>
            <a:spLocks noChangeArrowheads="1"/>
          </p:cNvSpPr>
          <p:nvPr/>
        </p:nvSpPr>
        <p:spPr bwMode="auto">
          <a:xfrm>
            <a:off x="6206728" y="4205287"/>
            <a:ext cx="214313" cy="2143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0" hangingPunct="1"/>
            <a:endParaRPr kumimoji="0" lang="en-US" altLang="ko-KR" sz="12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37936" name="Oval 48"/>
          <p:cNvSpPr>
            <a:spLocks noChangeArrowheads="1"/>
          </p:cNvSpPr>
          <p:nvPr/>
        </p:nvSpPr>
        <p:spPr bwMode="auto">
          <a:xfrm>
            <a:off x="5423297" y="4205287"/>
            <a:ext cx="213122" cy="2143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0" hangingPunct="1"/>
            <a:endParaRPr kumimoji="0" lang="en-US" altLang="ko-KR" sz="12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37937" name="Freeform 49"/>
          <p:cNvSpPr>
            <a:spLocks/>
          </p:cNvSpPr>
          <p:nvPr/>
        </p:nvSpPr>
        <p:spPr bwMode="auto">
          <a:xfrm>
            <a:off x="3600450" y="3486150"/>
            <a:ext cx="1351360" cy="1085850"/>
          </a:xfrm>
          <a:custGeom>
            <a:avLst/>
            <a:gdLst>
              <a:gd name="T0" fmla="*/ 0 w 1135"/>
              <a:gd name="T1" fmla="*/ 0 h 912"/>
              <a:gd name="T2" fmla="*/ 2147483647 w 1135"/>
              <a:gd name="T3" fmla="*/ 2147483647 h 912"/>
              <a:gd name="T4" fmla="*/ 2147483647 w 1135"/>
              <a:gd name="T5" fmla="*/ 2147483647 h 912"/>
              <a:gd name="T6" fmla="*/ 2147483647 w 1135"/>
              <a:gd name="T7" fmla="*/ 2147483647 h 912"/>
              <a:gd name="T8" fmla="*/ 0 w 1135"/>
              <a:gd name="T9" fmla="*/ 2147483647 h 9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35"/>
              <a:gd name="T16" fmla="*/ 0 h 912"/>
              <a:gd name="T17" fmla="*/ 1135 w 1135"/>
              <a:gd name="T18" fmla="*/ 912 h 91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35" h="912">
                <a:moveTo>
                  <a:pt x="0" y="0"/>
                </a:moveTo>
                <a:cubicBezTo>
                  <a:pt x="176" y="20"/>
                  <a:pt x="977" y="67"/>
                  <a:pt x="1056" y="120"/>
                </a:cubicBezTo>
                <a:cubicBezTo>
                  <a:pt x="1135" y="173"/>
                  <a:pt x="626" y="234"/>
                  <a:pt x="474" y="318"/>
                </a:cubicBezTo>
                <a:cubicBezTo>
                  <a:pt x="322" y="402"/>
                  <a:pt x="223" y="525"/>
                  <a:pt x="144" y="624"/>
                </a:cubicBezTo>
                <a:cubicBezTo>
                  <a:pt x="65" y="723"/>
                  <a:pt x="30" y="852"/>
                  <a:pt x="0" y="912"/>
                </a:cubicBezTo>
              </a:path>
            </a:pathLst>
          </a:custGeom>
          <a:noFill/>
          <a:ln w="12700" cap="flat" cmpd="sng">
            <a:solidFill>
              <a:schemeClr val="tx2"/>
            </a:solidFill>
            <a:prstDash val="lgDash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sz="1350"/>
          </a:p>
        </p:txBody>
      </p:sp>
      <p:sp>
        <p:nvSpPr>
          <p:cNvPr id="37938" name="Freeform 50"/>
          <p:cNvSpPr>
            <a:spLocks/>
          </p:cNvSpPr>
          <p:nvPr/>
        </p:nvSpPr>
        <p:spPr bwMode="auto">
          <a:xfrm>
            <a:off x="5136356" y="3814762"/>
            <a:ext cx="672704" cy="757238"/>
          </a:xfrm>
          <a:custGeom>
            <a:avLst/>
            <a:gdLst>
              <a:gd name="T0" fmla="*/ 0 w 565"/>
              <a:gd name="T1" fmla="*/ 0 h 636"/>
              <a:gd name="T2" fmla="*/ 2147483647 w 565"/>
              <a:gd name="T3" fmla="*/ 2147483647 h 636"/>
              <a:gd name="T4" fmla="*/ 2147483647 w 565"/>
              <a:gd name="T5" fmla="*/ 2147483647 h 636"/>
              <a:gd name="T6" fmla="*/ 2147483647 w 565"/>
              <a:gd name="T7" fmla="*/ 2147483647 h 636"/>
              <a:gd name="T8" fmla="*/ 2147483647 w 565"/>
              <a:gd name="T9" fmla="*/ 2147483647 h 6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65"/>
              <a:gd name="T16" fmla="*/ 0 h 636"/>
              <a:gd name="T17" fmla="*/ 565 w 565"/>
              <a:gd name="T18" fmla="*/ 636 h 6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65" h="636">
                <a:moveTo>
                  <a:pt x="0" y="0"/>
                </a:moveTo>
                <a:cubicBezTo>
                  <a:pt x="87" y="22"/>
                  <a:pt x="479" y="80"/>
                  <a:pt x="522" y="126"/>
                </a:cubicBezTo>
                <a:cubicBezTo>
                  <a:pt x="565" y="172"/>
                  <a:pt x="322" y="221"/>
                  <a:pt x="258" y="276"/>
                </a:cubicBezTo>
                <a:cubicBezTo>
                  <a:pt x="194" y="331"/>
                  <a:pt x="171" y="396"/>
                  <a:pt x="138" y="456"/>
                </a:cubicBezTo>
                <a:cubicBezTo>
                  <a:pt x="105" y="516"/>
                  <a:pt x="76" y="599"/>
                  <a:pt x="60" y="636"/>
                </a:cubicBezTo>
              </a:path>
            </a:pathLst>
          </a:custGeom>
          <a:noFill/>
          <a:ln w="12700" cap="flat" cmpd="sng">
            <a:solidFill>
              <a:schemeClr val="tx2"/>
            </a:solidFill>
            <a:prstDash val="lgDash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sz="1350"/>
          </a:p>
        </p:txBody>
      </p:sp>
      <p:sp>
        <p:nvSpPr>
          <p:cNvPr id="37939" name="Freeform 51"/>
          <p:cNvSpPr>
            <a:spLocks/>
          </p:cNvSpPr>
          <p:nvPr/>
        </p:nvSpPr>
        <p:spPr bwMode="auto">
          <a:xfrm>
            <a:off x="1943100" y="3829050"/>
            <a:ext cx="672704" cy="757238"/>
          </a:xfrm>
          <a:custGeom>
            <a:avLst/>
            <a:gdLst>
              <a:gd name="T0" fmla="*/ 0 w 565"/>
              <a:gd name="T1" fmla="*/ 0 h 636"/>
              <a:gd name="T2" fmla="*/ 2147483647 w 565"/>
              <a:gd name="T3" fmla="*/ 2147483647 h 636"/>
              <a:gd name="T4" fmla="*/ 2147483647 w 565"/>
              <a:gd name="T5" fmla="*/ 2147483647 h 636"/>
              <a:gd name="T6" fmla="*/ 2147483647 w 565"/>
              <a:gd name="T7" fmla="*/ 2147483647 h 636"/>
              <a:gd name="T8" fmla="*/ 2147483647 w 565"/>
              <a:gd name="T9" fmla="*/ 2147483647 h 6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65"/>
              <a:gd name="T16" fmla="*/ 0 h 636"/>
              <a:gd name="T17" fmla="*/ 565 w 565"/>
              <a:gd name="T18" fmla="*/ 636 h 6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65" h="636">
                <a:moveTo>
                  <a:pt x="0" y="0"/>
                </a:moveTo>
                <a:cubicBezTo>
                  <a:pt x="87" y="22"/>
                  <a:pt x="479" y="80"/>
                  <a:pt x="522" y="126"/>
                </a:cubicBezTo>
                <a:cubicBezTo>
                  <a:pt x="565" y="172"/>
                  <a:pt x="322" y="221"/>
                  <a:pt x="258" y="276"/>
                </a:cubicBezTo>
                <a:cubicBezTo>
                  <a:pt x="194" y="331"/>
                  <a:pt x="171" y="396"/>
                  <a:pt x="138" y="456"/>
                </a:cubicBezTo>
                <a:cubicBezTo>
                  <a:pt x="105" y="516"/>
                  <a:pt x="76" y="599"/>
                  <a:pt x="60" y="636"/>
                </a:cubicBezTo>
              </a:path>
            </a:pathLst>
          </a:custGeom>
          <a:noFill/>
          <a:ln w="12700" cap="flat" cmpd="sng">
            <a:solidFill>
              <a:schemeClr val="tx2"/>
            </a:solidFill>
            <a:prstDash val="lgDash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sz="1350"/>
          </a:p>
        </p:txBody>
      </p:sp>
      <p:sp>
        <p:nvSpPr>
          <p:cNvPr id="37940" name="Freeform 52"/>
          <p:cNvSpPr>
            <a:spLocks/>
          </p:cNvSpPr>
          <p:nvPr/>
        </p:nvSpPr>
        <p:spPr bwMode="auto">
          <a:xfrm>
            <a:off x="1150144" y="4121944"/>
            <a:ext cx="229791" cy="450056"/>
          </a:xfrm>
          <a:custGeom>
            <a:avLst/>
            <a:gdLst>
              <a:gd name="T0" fmla="*/ 0 w 193"/>
              <a:gd name="T1" fmla="*/ 0 h 378"/>
              <a:gd name="T2" fmla="*/ 2147483647 w 193"/>
              <a:gd name="T3" fmla="*/ 2147483647 h 378"/>
              <a:gd name="T4" fmla="*/ 2147483647 w 193"/>
              <a:gd name="T5" fmla="*/ 2147483647 h 378"/>
              <a:gd name="T6" fmla="*/ 0 60000 65536"/>
              <a:gd name="T7" fmla="*/ 0 60000 65536"/>
              <a:gd name="T8" fmla="*/ 0 60000 65536"/>
              <a:gd name="T9" fmla="*/ 0 w 193"/>
              <a:gd name="T10" fmla="*/ 0 h 378"/>
              <a:gd name="T11" fmla="*/ 193 w 193"/>
              <a:gd name="T12" fmla="*/ 378 h 37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3" h="378">
                <a:moveTo>
                  <a:pt x="0" y="0"/>
                </a:moveTo>
                <a:cubicBezTo>
                  <a:pt x="31" y="25"/>
                  <a:pt x="179" y="87"/>
                  <a:pt x="186" y="150"/>
                </a:cubicBezTo>
                <a:cubicBezTo>
                  <a:pt x="193" y="213"/>
                  <a:pt x="72" y="331"/>
                  <a:pt x="42" y="378"/>
                </a:cubicBezTo>
              </a:path>
            </a:pathLst>
          </a:custGeom>
          <a:noFill/>
          <a:ln w="12700" cap="flat" cmpd="sng">
            <a:solidFill>
              <a:schemeClr val="tx2"/>
            </a:solidFill>
            <a:prstDash val="lgDash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sz="1350"/>
          </a:p>
        </p:txBody>
      </p:sp>
      <p:sp>
        <p:nvSpPr>
          <p:cNvPr id="37941" name="Freeform 53"/>
          <p:cNvSpPr>
            <a:spLocks/>
          </p:cNvSpPr>
          <p:nvPr/>
        </p:nvSpPr>
        <p:spPr bwMode="auto">
          <a:xfrm>
            <a:off x="2743200" y="4114801"/>
            <a:ext cx="229791" cy="450056"/>
          </a:xfrm>
          <a:custGeom>
            <a:avLst/>
            <a:gdLst>
              <a:gd name="T0" fmla="*/ 0 w 193"/>
              <a:gd name="T1" fmla="*/ 0 h 378"/>
              <a:gd name="T2" fmla="*/ 2147483647 w 193"/>
              <a:gd name="T3" fmla="*/ 2147483647 h 378"/>
              <a:gd name="T4" fmla="*/ 2147483647 w 193"/>
              <a:gd name="T5" fmla="*/ 2147483647 h 378"/>
              <a:gd name="T6" fmla="*/ 0 60000 65536"/>
              <a:gd name="T7" fmla="*/ 0 60000 65536"/>
              <a:gd name="T8" fmla="*/ 0 60000 65536"/>
              <a:gd name="T9" fmla="*/ 0 w 193"/>
              <a:gd name="T10" fmla="*/ 0 h 378"/>
              <a:gd name="T11" fmla="*/ 193 w 193"/>
              <a:gd name="T12" fmla="*/ 378 h 37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3" h="378">
                <a:moveTo>
                  <a:pt x="0" y="0"/>
                </a:moveTo>
                <a:cubicBezTo>
                  <a:pt x="31" y="25"/>
                  <a:pt x="179" y="87"/>
                  <a:pt x="186" y="150"/>
                </a:cubicBezTo>
                <a:cubicBezTo>
                  <a:pt x="193" y="213"/>
                  <a:pt x="72" y="331"/>
                  <a:pt x="42" y="378"/>
                </a:cubicBezTo>
              </a:path>
            </a:pathLst>
          </a:custGeom>
          <a:noFill/>
          <a:ln w="12700" cap="flat" cmpd="sng">
            <a:solidFill>
              <a:schemeClr val="tx2"/>
            </a:solidFill>
            <a:prstDash val="lgDash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sz="1350"/>
          </a:p>
        </p:txBody>
      </p:sp>
      <p:sp>
        <p:nvSpPr>
          <p:cNvPr id="37942" name="Freeform 54"/>
          <p:cNvSpPr>
            <a:spLocks/>
          </p:cNvSpPr>
          <p:nvPr/>
        </p:nvSpPr>
        <p:spPr bwMode="auto">
          <a:xfrm>
            <a:off x="4336256" y="4107657"/>
            <a:ext cx="229791" cy="450056"/>
          </a:xfrm>
          <a:custGeom>
            <a:avLst/>
            <a:gdLst>
              <a:gd name="T0" fmla="*/ 0 w 193"/>
              <a:gd name="T1" fmla="*/ 0 h 378"/>
              <a:gd name="T2" fmla="*/ 2147483647 w 193"/>
              <a:gd name="T3" fmla="*/ 2147483647 h 378"/>
              <a:gd name="T4" fmla="*/ 2147483647 w 193"/>
              <a:gd name="T5" fmla="*/ 2147483647 h 378"/>
              <a:gd name="T6" fmla="*/ 0 60000 65536"/>
              <a:gd name="T7" fmla="*/ 0 60000 65536"/>
              <a:gd name="T8" fmla="*/ 0 60000 65536"/>
              <a:gd name="T9" fmla="*/ 0 w 193"/>
              <a:gd name="T10" fmla="*/ 0 h 378"/>
              <a:gd name="T11" fmla="*/ 193 w 193"/>
              <a:gd name="T12" fmla="*/ 378 h 37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3" h="378">
                <a:moveTo>
                  <a:pt x="0" y="0"/>
                </a:moveTo>
                <a:cubicBezTo>
                  <a:pt x="31" y="25"/>
                  <a:pt x="179" y="87"/>
                  <a:pt x="186" y="150"/>
                </a:cubicBezTo>
                <a:cubicBezTo>
                  <a:pt x="193" y="213"/>
                  <a:pt x="72" y="331"/>
                  <a:pt x="42" y="378"/>
                </a:cubicBezTo>
              </a:path>
            </a:pathLst>
          </a:custGeom>
          <a:noFill/>
          <a:ln w="12700" cap="flat" cmpd="sng">
            <a:solidFill>
              <a:schemeClr val="tx2"/>
            </a:solidFill>
            <a:prstDash val="lgDash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sz="1350"/>
          </a:p>
        </p:txBody>
      </p:sp>
      <p:sp>
        <p:nvSpPr>
          <p:cNvPr id="37943" name="Freeform 55"/>
          <p:cNvSpPr>
            <a:spLocks/>
          </p:cNvSpPr>
          <p:nvPr/>
        </p:nvSpPr>
        <p:spPr bwMode="auto">
          <a:xfrm>
            <a:off x="5929313" y="4100513"/>
            <a:ext cx="229791" cy="450056"/>
          </a:xfrm>
          <a:custGeom>
            <a:avLst/>
            <a:gdLst>
              <a:gd name="T0" fmla="*/ 0 w 193"/>
              <a:gd name="T1" fmla="*/ 0 h 378"/>
              <a:gd name="T2" fmla="*/ 2147483647 w 193"/>
              <a:gd name="T3" fmla="*/ 2147483647 h 378"/>
              <a:gd name="T4" fmla="*/ 2147483647 w 193"/>
              <a:gd name="T5" fmla="*/ 2147483647 h 378"/>
              <a:gd name="T6" fmla="*/ 0 60000 65536"/>
              <a:gd name="T7" fmla="*/ 0 60000 65536"/>
              <a:gd name="T8" fmla="*/ 0 60000 65536"/>
              <a:gd name="T9" fmla="*/ 0 w 193"/>
              <a:gd name="T10" fmla="*/ 0 h 378"/>
              <a:gd name="T11" fmla="*/ 193 w 193"/>
              <a:gd name="T12" fmla="*/ 378 h 37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3" h="378">
                <a:moveTo>
                  <a:pt x="0" y="0"/>
                </a:moveTo>
                <a:cubicBezTo>
                  <a:pt x="31" y="25"/>
                  <a:pt x="179" y="87"/>
                  <a:pt x="186" y="150"/>
                </a:cubicBezTo>
                <a:cubicBezTo>
                  <a:pt x="193" y="213"/>
                  <a:pt x="72" y="331"/>
                  <a:pt x="42" y="378"/>
                </a:cubicBezTo>
              </a:path>
            </a:pathLst>
          </a:custGeom>
          <a:noFill/>
          <a:ln w="12700" cap="flat" cmpd="sng">
            <a:solidFill>
              <a:schemeClr val="tx2"/>
            </a:solidFill>
            <a:prstDash val="lgDash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sz="1350"/>
          </a:p>
        </p:txBody>
      </p:sp>
      <p:cxnSp>
        <p:nvCxnSpPr>
          <p:cNvPr id="37944" name="AutoShape 56"/>
          <p:cNvCxnSpPr>
            <a:cxnSpLocks noChangeShapeType="1"/>
          </p:cNvCxnSpPr>
          <p:nvPr/>
        </p:nvCxnSpPr>
        <p:spPr bwMode="auto">
          <a:xfrm flipH="1" flipV="1">
            <a:off x="1584722" y="4432697"/>
            <a:ext cx="75009" cy="123825"/>
          </a:xfrm>
          <a:prstGeom prst="straightConnector1">
            <a:avLst/>
          </a:prstGeom>
          <a:noFill/>
          <a:ln w="19050">
            <a:solidFill>
              <a:schemeClr val="tx2"/>
            </a:solidFill>
            <a:prstDash val="lgDash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45" name="AutoShape 57"/>
          <p:cNvCxnSpPr>
            <a:cxnSpLocks noChangeShapeType="1"/>
          </p:cNvCxnSpPr>
          <p:nvPr/>
        </p:nvCxnSpPr>
        <p:spPr bwMode="auto">
          <a:xfrm flipH="1" flipV="1">
            <a:off x="800100" y="4432697"/>
            <a:ext cx="75010" cy="123825"/>
          </a:xfrm>
          <a:prstGeom prst="straightConnector1">
            <a:avLst/>
          </a:prstGeom>
          <a:noFill/>
          <a:ln w="19050">
            <a:solidFill>
              <a:schemeClr val="tx2"/>
            </a:solidFill>
            <a:prstDash val="lgDash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46" name="AutoShape 58"/>
          <p:cNvCxnSpPr>
            <a:cxnSpLocks noChangeShapeType="1"/>
          </p:cNvCxnSpPr>
          <p:nvPr/>
        </p:nvCxnSpPr>
        <p:spPr bwMode="auto">
          <a:xfrm flipH="1" flipV="1">
            <a:off x="3174207" y="4433888"/>
            <a:ext cx="75010" cy="123825"/>
          </a:xfrm>
          <a:prstGeom prst="straightConnector1">
            <a:avLst/>
          </a:prstGeom>
          <a:noFill/>
          <a:ln w="19050">
            <a:solidFill>
              <a:schemeClr val="tx2"/>
            </a:solidFill>
            <a:prstDash val="lgDash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47" name="AutoShape 59"/>
          <p:cNvCxnSpPr>
            <a:cxnSpLocks noChangeShapeType="1"/>
          </p:cNvCxnSpPr>
          <p:nvPr/>
        </p:nvCxnSpPr>
        <p:spPr bwMode="auto">
          <a:xfrm flipH="1" flipV="1">
            <a:off x="2389585" y="4433888"/>
            <a:ext cx="75009" cy="123825"/>
          </a:xfrm>
          <a:prstGeom prst="straightConnector1">
            <a:avLst/>
          </a:prstGeom>
          <a:noFill/>
          <a:ln w="19050">
            <a:solidFill>
              <a:schemeClr val="tx2"/>
            </a:solidFill>
            <a:prstDash val="lgDash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48" name="AutoShape 60"/>
          <p:cNvCxnSpPr>
            <a:cxnSpLocks noChangeShapeType="1"/>
          </p:cNvCxnSpPr>
          <p:nvPr/>
        </p:nvCxnSpPr>
        <p:spPr bwMode="auto">
          <a:xfrm flipH="1" flipV="1">
            <a:off x="4764882" y="4433888"/>
            <a:ext cx="75010" cy="123825"/>
          </a:xfrm>
          <a:prstGeom prst="straightConnector1">
            <a:avLst/>
          </a:prstGeom>
          <a:noFill/>
          <a:ln w="19050">
            <a:solidFill>
              <a:schemeClr val="tx2"/>
            </a:solidFill>
            <a:prstDash val="lgDash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49" name="AutoShape 61"/>
          <p:cNvCxnSpPr>
            <a:cxnSpLocks noChangeShapeType="1"/>
          </p:cNvCxnSpPr>
          <p:nvPr/>
        </p:nvCxnSpPr>
        <p:spPr bwMode="auto">
          <a:xfrm flipH="1" flipV="1">
            <a:off x="3980260" y="4433888"/>
            <a:ext cx="75009" cy="123825"/>
          </a:xfrm>
          <a:prstGeom prst="straightConnector1">
            <a:avLst/>
          </a:prstGeom>
          <a:noFill/>
          <a:ln w="19050">
            <a:solidFill>
              <a:schemeClr val="tx2"/>
            </a:solidFill>
            <a:prstDash val="lgDash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50" name="AutoShape 62"/>
          <p:cNvCxnSpPr>
            <a:cxnSpLocks noChangeShapeType="1"/>
          </p:cNvCxnSpPr>
          <p:nvPr/>
        </p:nvCxnSpPr>
        <p:spPr bwMode="auto">
          <a:xfrm flipH="1" flipV="1">
            <a:off x="6361510" y="4441031"/>
            <a:ext cx="75009" cy="123825"/>
          </a:xfrm>
          <a:prstGeom prst="straightConnector1">
            <a:avLst/>
          </a:prstGeom>
          <a:noFill/>
          <a:ln w="19050">
            <a:solidFill>
              <a:schemeClr val="tx2"/>
            </a:solidFill>
            <a:prstDash val="lgDash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51" name="AutoShape 63"/>
          <p:cNvCxnSpPr>
            <a:cxnSpLocks noChangeShapeType="1"/>
          </p:cNvCxnSpPr>
          <p:nvPr/>
        </p:nvCxnSpPr>
        <p:spPr bwMode="auto">
          <a:xfrm flipH="1" flipV="1">
            <a:off x="5569744" y="4435079"/>
            <a:ext cx="75010" cy="123825"/>
          </a:xfrm>
          <a:prstGeom prst="straightConnector1">
            <a:avLst/>
          </a:prstGeom>
          <a:noFill/>
          <a:ln w="19050">
            <a:solidFill>
              <a:schemeClr val="tx2"/>
            </a:solidFill>
            <a:prstDash val="lgDash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37952" name="Object 6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1734057"/>
              </p:ext>
            </p:extLst>
          </p:nvPr>
        </p:nvGraphicFramePr>
        <p:xfrm>
          <a:off x="5513528" y="2505107"/>
          <a:ext cx="1135856" cy="10072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7" name="Clip" r:id="rId3" imgW="2352392" imgH="2088333" progId="MS_ClipArt_Gallery.2">
                  <p:embed/>
                </p:oleObj>
              </mc:Choice>
              <mc:Fallback>
                <p:oleObj name="Clip" r:id="rId3" imgW="2352392" imgH="2088333" progId="MS_ClipArt_Gallery.2">
                  <p:embed/>
                  <p:pic>
                    <p:nvPicPr>
                      <p:cNvPr id="37952" name="Object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13528" y="2505107"/>
                        <a:ext cx="1135856" cy="100726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953" name="Oval 65"/>
          <p:cNvSpPr>
            <a:spLocks noChangeArrowheads="1"/>
          </p:cNvSpPr>
          <p:nvPr/>
        </p:nvSpPr>
        <p:spPr bwMode="auto">
          <a:xfrm>
            <a:off x="857251" y="4572000"/>
            <a:ext cx="213122" cy="2143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0" hangingPunct="1"/>
            <a:endParaRPr kumimoji="0" lang="en-US" altLang="ko-KR" sz="12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37954" name="Oval 66"/>
          <p:cNvSpPr>
            <a:spLocks noChangeArrowheads="1"/>
          </p:cNvSpPr>
          <p:nvPr/>
        </p:nvSpPr>
        <p:spPr bwMode="auto">
          <a:xfrm>
            <a:off x="457201" y="4572000"/>
            <a:ext cx="213122" cy="2143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0" hangingPunct="1"/>
            <a:endParaRPr kumimoji="0" lang="en-US" altLang="ko-KR" sz="12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37955" name="Oval 67"/>
          <p:cNvSpPr>
            <a:spLocks noChangeArrowheads="1"/>
          </p:cNvSpPr>
          <p:nvPr/>
        </p:nvSpPr>
        <p:spPr bwMode="auto">
          <a:xfrm>
            <a:off x="1200151" y="4572000"/>
            <a:ext cx="213122" cy="2143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0" hangingPunct="1"/>
            <a:endParaRPr kumimoji="0" lang="en-US" altLang="ko-KR" sz="12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37956" name="Oval 68"/>
          <p:cNvSpPr>
            <a:spLocks noChangeArrowheads="1"/>
          </p:cNvSpPr>
          <p:nvPr/>
        </p:nvSpPr>
        <p:spPr bwMode="auto">
          <a:xfrm>
            <a:off x="1657351" y="4572000"/>
            <a:ext cx="213122" cy="2143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0" hangingPunct="1"/>
            <a:endParaRPr kumimoji="0" lang="en-US" altLang="ko-KR" sz="12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37957" name="Oval 69"/>
          <p:cNvSpPr>
            <a:spLocks noChangeArrowheads="1"/>
          </p:cNvSpPr>
          <p:nvPr/>
        </p:nvSpPr>
        <p:spPr bwMode="auto">
          <a:xfrm>
            <a:off x="2000251" y="4572000"/>
            <a:ext cx="213122" cy="2143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0" hangingPunct="1"/>
            <a:endParaRPr kumimoji="0" lang="en-US" altLang="ko-KR" sz="12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37958" name="Oval 70"/>
          <p:cNvSpPr>
            <a:spLocks noChangeArrowheads="1"/>
          </p:cNvSpPr>
          <p:nvPr/>
        </p:nvSpPr>
        <p:spPr bwMode="auto">
          <a:xfrm>
            <a:off x="2457451" y="4572000"/>
            <a:ext cx="213122" cy="2143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0" hangingPunct="1"/>
            <a:endParaRPr kumimoji="0" lang="en-US" altLang="ko-KR" sz="12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37959" name="Oval 71"/>
          <p:cNvSpPr>
            <a:spLocks noChangeArrowheads="1"/>
          </p:cNvSpPr>
          <p:nvPr/>
        </p:nvSpPr>
        <p:spPr bwMode="auto">
          <a:xfrm>
            <a:off x="2857501" y="4572000"/>
            <a:ext cx="213122" cy="2143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0" hangingPunct="1"/>
            <a:endParaRPr kumimoji="0" lang="en-US" altLang="ko-KR" sz="12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37960" name="Oval 72"/>
          <p:cNvSpPr>
            <a:spLocks noChangeArrowheads="1"/>
          </p:cNvSpPr>
          <p:nvPr/>
        </p:nvSpPr>
        <p:spPr bwMode="auto">
          <a:xfrm>
            <a:off x="3257551" y="4572000"/>
            <a:ext cx="213122" cy="2143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0" hangingPunct="1"/>
            <a:endParaRPr kumimoji="0" lang="en-US" altLang="ko-KR" sz="12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37961" name="Oval 73"/>
          <p:cNvSpPr>
            <a:spLocks noChangeArrowheads="1"/>
          </p:cNvSpPr>
          <p:nvPr/>
        </p:nvSpPr>
        <p:spPr bwMode="auto">
          <a:xfrm>
            <a:off x="3657601" y="4572000"/>
            <a:ext cx="213122" cy="2143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0" hangingPunct="1"/>
            <a:endParaRPr kumimoji="0" lang="en-US" altLang="ko-KR" sz="12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37962" name="Oval 74"/>
          <p:cNvSpPr>
            <a:spLocks noChangeArrowheads="1"/>
          </p:cNvSpPr>
          <p:nvPr/>
        </p:nvSpPr>
        <p:spPr bwMode="auto">
          <a:xfrm>
            <a:off x="4057651" y="4572000"/>
            <a:ext cx="213122" cy="2143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0" hangingPunct="1"/>
            <a:endParaRPr kumimoji="0" lang="en-US" altLang="ko-KR" sz="12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37963" name="Oval 75"/>
          <p:cNvSpPr>
            <a:spLocks noChangeArrowheads="1"/>
          </p:cNvSpPr>
          <p:nvPr/>
        </p:nvSpPr>
        <p:spPr bwMode="auto">
          <a:xfrm>
            <a:off x="4457701" y="4572000"/>
            <a:ext cx="213122" cy="2143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0" hangingPunct="1"/>
            <a:endParaRPr kumimoji="0" lang="en-US" altLang="ko-KR" sz="12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37964" name="Oval 76"/>
          <p:cNvSpPr>
            <a:spLocks noChangeArrowheads="1"/>
          </p:cNvSpPr>
          <p:nvPr/>
        </p:nvSpPr>
        <p:spPr bwMode="auto">
          <a:xfrm>
            <a:off x="4857751" y="4572000"/>
            <a:ext cx="213122" cy="2143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0" hangingPunct="1"/>
            <a:endParaRPr kumimoji="0" lang="en-US" altLang="ko-KR" sz="12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37965" name="Oval 77"/>
          <p:cNvSpPr>
            <a:spLocks noChangeArrowheads="1"/>
          </p:cNvSpPr>
          <p:nvPr/>
        </p:nvSpPr>
        <p:spPr bwMode="auto">
          <a:xfrm>
            <a:off x="5257801" y="4572000"/>
            <a:ext cx="213122" cy="2143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0" hangingPunct="1"/>
            <a:endParaRPr kumimoji="0" lang="en-US" altLang="ko-KR" sz="12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37966" name="Oval 78"/>
          <p:cNvSpPr>
            <a:spLocks noChangeArrowheads="1"/>
          </p:cNvSpPr>
          <p:nvPr/>
        </p:nvSpPr>
        <p:spPr bwMode="auto">
          <a:xfrm>
            <a:off x="5657851" y="4572000"/>
            <a:ext cx="213122" cy="2143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0" hangingPunct="1"/>
            <a:endParaRPr kumimoji="0" lang="en-US" altLang="ko-KR" sz="12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37967" name="Oval 79"/>
          <p:cNvSpPr>
            <a:spLocks noChangeArrowheads="1"/>
          </p:cNvSpPr>
          <p:nvPr/>
        </p:nvSpPr>
        <p:spPr bwMode="auto">
          <a:xfrm>
            <a:off x="6000751" y="4572000"/>
            <a:ext cx="213122" cy="2143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0" hangingPunct="1"/>
            <a:endParaRPr kumimoji="0" lang="en-US" altLang="ko-KR" sz="12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37968" name="Oval 80"/>
          <p:cNvSpPr>
            <a:spLocks noChangeArrowheads="1"/>
          </p:cNvSpPr>
          <p:nvPr/>
        </p:nvSpPr>
        <p:spPr bwMode="auto">
          <a:xfrm>
            <a:off x="6400801" y="4572000"/>
            <a:ext cx="213122" cy="2143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0" hangingPunct="1"/>
            <a:endParaRPr kumimoji="0" lang="en-US" altLang="ko-KR" sz="12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25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154348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pitchFamily="50" charset="-127"/>
              </a:rPr>
              <a:t>Merge Sort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15362" name="Group 3"/>
          <p:cNvGrpSpPr>
            <a:grpSpLocks/>
          </p:cNvGrpSpPr>
          <p:nvPr/>
        </p:nvGrpSpPr>
        <p:grpSpPr bwMode="auto">
          <a:xfrm>
            <a:off x="2514601" y="2491978"/>
            <a:ext cx="3364706" cy="1508522"/>
            <a:chOff x="1608" y="1824"/>
            <a:chExt cx="3426" cy="1536"/>
          </a:xfrm>
        </p:grpSpPr>
        <p:sp>
          <p:nvSpPr>
            <p:cNvPr id="15363" name="AutoShape 4"/>
            <p:cNvSpPr>
              <a:spLocks noChangeArrowheads="1"/>
            </p:cNvSpPr>
            <p:nvPr/>
          </p:nvSpPr>
          <p:spPr bwMode="auto">
            <a:xfrm>
              <a:off x="2160" y="1824"/>
              <a:ext cx="2304" cy="384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latinLnBrk="0"/>
              <a:r>
                <a:rPr lang="en-US" altLang="ko-KR" sz="1350">
                  <a:latin typeface="Tahoma" pitchFamily="34" charset="0"/>
                </a:rPr>
                <a:t>7  2 </a:t>
              </a:r>
              <a:r>
                <a:rPr lang="en-US" altLang="ko-KR" sz="1350" b="1">
                  <a:solidFill>
                    <a:schemeClr val="tx2"/>
                  </a:solidFill>
                  <a:latin typeface="Symbol" pitchFamily="18" charset="2"/>
                  <a:sym typeface="Symbol" pitchFamily="18" charset="2"/>
                </a:rPr>
                <a:t></a:t>
              </a:r>
              <a:r>
                <a:rPr lang="en-US" altLang="ko-KR" sz="1350">
                  <a:latin typeface="Tahoma" pitchFamily="34" charset="0"/>
                </a:rPr>
                <a:t> 9  4  </a:t>
              </a:r>
              <a:r>
                <a:rPr lang="en-US" altLang="ko-KR" sz="1350" b="1">
                  <a:solidFill>
                    <a:srgbClr val="000000"/>
                  </a:solidFill>
                  <a:latin typeface="Tahoma" pitchFamily="34" charset="0"/>
                  <a:sym typeface="Symbol" pitchFamily="18" charset="2"/>
                </a:rPr>
                <a:t></a:t>
              </a:r>
              <a:r>
                <a:rPr lang="en-US" altLang="ko-KR" sz="1350">
                  <a:latin typeface="Tahoma" pitchFamily="34" charset="0"/>
                </a:rPr>
                <a:t>  </a:t>
              </a:r>
              <a:r>
                <a:rPr lang="en-US" altLang="ko-KR" sz="1350">
                  <a:solidFill>
                    <a:schemeClr val="tx2"/>
                  </a:solidFill>
                  <a:latin typeface="Tahoma" pitchFamily="34" charset="0"/>
                </a:rPr>
                <a:t>2  4  7  9</a:t>
              </a:r>
            </a:p>
          </p:txBody>
        </p:sp>
        <p:sp>
          <p:nvSpPr>
            <p:cNvPr id="15364" name="AutoShape 5"/>
            <p:cNvSpPr>
              <a:spLocks noChangeArrowheads="1"/>
            </p:cNvSpPr>
            <p:nvPr/>
          </p:nvSpPr>
          <p:spPr bwMode="auto">
            <a:xfrm>
              <a:off x="1680" y="2400"/>
              <a:ext cx="1344" cy="384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latinLnBrk="0"/>
              <a:r>
                <a:rPr lang="en-US" altLang="ko-KR" sz="1350">
                  <a:latin typeface="Tahoma" pitchFamily="34" charset="0"/>
                </a:rPr>
                <a:t>7 </a:t>
              </a:r>
              <a:r>
                <a:rPr lang="en-US" altLang="ko-KR" sz="1350" b="1">
                  <a:solidFill>
                    <a:schemeClr val="tx2"/>
                  </a:solidFill>
                  <a:latin typeface="Symbol" pitchFamily="18" charset="2"/>
                  <a:sym typeface="Symbol" pitchFamily="18" charset="2"/>
                </a:rPr>
                <a:t></a:t>
              </a:r>
              <a:r>
                <a:rPr lang="en-US" altLang="ko-KR" sz="1350">
                  <a:latin typeface="Tahoma" pitchFamily="34" charset="0"/>
                </a:rPr>
                <a:t> 2  </a:t>
              </a:r>
              <a:r>
                <a:rPr lang="en-US" altLang="ko-KR" sz="1350" b="1">
                  <a:solidFill>
                    <a:srgbClr val="000000"/>
                  </a:solidFill>
                  <a:latin typeface="Tahoma" pitchFamily="34" charset="0"/>
                  <a:sym typeface="Symbol" pitchFamily="18" charset="2"/>
                </a:rPr>
                <a:t></a:t>
              </a:r>
              <a:r>
                <a:rPr lang="en-US" altLang="ko-KR" sz="1350">
                  <a:latin typeface="Tahoma" pitchFamily="34" charset="0"/>
                </a:rPr>
                <a:t>  </a:t>
              </a:r>
              <a:r>
                <a:rPr lang="en-US" altLang="ko-KR" sz="1350">
                  <a:solidFill>
                    <a:schemeClr val="tx2"/>
                  </a:solidFill>
                  <a:latin typeface="Tahoma" pitchFamily="34" charset="0"/>
                </a:rPr>
                <a:t>2  7</a:t>
              </a:r>
            </a:p>
          </p:txBody>
        </p:sp>
        <p:sp>
          <p:nvSpPr>
            <p:cNvPr id="15365" name="AutoShape 6"/>
            <p:cNvSpPr>
              <a:spLocks noChangeArrowheads="1"/>
            </p:cNvSpPr>
            <p:nvPr/>
          </p:nvSpPr>
          <p:spPr bwMode="auto">
            <a:xfrm>
              <a:off x="3600" y="2400"/>
              <a:ext cx="1344" cy="384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latinLnBrk="0"/>
              <a:r>
                <a:rPr lang="en-US" altLang="ko-KR" sz="1350">
                  <a:latin typeface="Tahoma" pitchFamily="34" charset="0"/>
                </a:rPr>
                <a:t>9 </a:t>
              </a:r>
              <a:r>
                <a:rPr lang="en-US" altLang="ko-KR" sz="1350" b="1">
                  <a:solidFill>
                    <a:schemeClr val="tx2"/>
                  </a:solidFill>
                  <a:latin typeface="Symbol" pitchFamily="18" charset="2"/>
                  <a:sym typeface="Symbol" pitchFamily="18" charset="2"/>
                </a:rPr>
                <a:t></a:t>
              </a:r>
              <a:r>
                <a:rPr lang="en-US" altLang="ko-KR" sz="1350">
                  <a:latin typeface="Tahoma" pitchFamily="34" charset="0"/>
                </a:rPr>
                <a:t> 4  </a:t>
              </a:r>
              <a:r>
                <a:rPr lang="en-US" altLang="ko-KR" sz="1350" b="1">
                  <a:solidFill>
                    <a:srgbClr val="000000"/>
                  </a:solidFill>
                  <a:latin typeface="Tahoma" pitchFamily="34" charset="0"/>
                  <a:sym typeface="Symbol" pitchFamily="18" charset="2"/>
                </a:rPr>
                <a:t></a:t>
              </a:r>
              <a:r>
                <a:rPr lang="en-US" altLang="ko-KR" sz="1350">
                  <a:latin typeface="Tahoma" pitchFamily="34" charset="0"/>
                </a:rPr>
                <a:t>  </a:t>
              </a:r>
              <a:r>
                <a:rPr lang="en-US" altLang="ko-KR" sz="1350">
                  <a:solidFill>
                    <a:schemeClr val="tx2"/>
                  </a:solidFill>
                  <a:latin typeface="Tahoma" pitchFamily="34" charset="0"/>
                </a:rPr>
                <a:t>4  9</a:t>
              </a:r>
            </a:p>
          </p:txBody>
        </p:sp>
        <p:sp>
          <p:nvSpPr>
            <p:cNvPr id="15366" name="AutoShape 7"/>
            <p:cNvSpPr>
              <a:spLocks noChangeArrowheads="1"/>
            </p:cNvSpPr>
            <p:nvPr/>
          </p:nvSpPr>
          <p:spPr bwMode="auto">
            <a:xfrm>
              <a:off x="1608" y="2976"/>
              <a:ext cx="648" cy="384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latinLnBrk="0"/>
              <a:r>
                <a:rPr lang="en-US" altLang="ko-KR" sz="1350">
                  <a:latin typeface="Tahoma" pitchFamily="34" charset="0"/>
                </a:rPr>
                <a:t>7 </a:t>
              </a:r>
              <a:r>
                <a:rPr lang="en-US" altLang="ko-KR" sz="1350" b="1">
                  <a:solidFill>
                    <a:srgbClr val="000000"/>
                  </a:solidFill>
                  <a:latin typeface="Tahoma" pitchFamily="34" charset="0"/>
                  <a:sym typeface="Symbol" pitchFamily="18" charset="2"/>
                </a:rPr>
                <a:t></a:t>
              </a:r>
              <a:r>
                <a:rPr lang="en-US" altLang="ko-KR" sz="1350">
                  <a:latin typeface="Tahoma" pitchFamily="34" charset="0"/>
                </a:rPr>
                <a:t> </a:t>
              </a:r>
              <a:r>
                <a:rPr lang="en-US" altLang="ko-KR" sz="1350">
                  <a:solidFill>
                    <a:schemeClr val="tx2"/>
                  </a:solidFill>
                  <a:latin typeface="Tahoma" pitchFamily="34" charset="0"/>
                </a:rPr>
                <a:t>7</a:t>
              </a:r>
            </a:p>
          </p:txBody>
        </p:sp>
        <p:sp>
          <p:nvSpPr>
            <p:cNvPr id="15367" name="AutoShape 8"/>
            <p:cNvSpPr>
              <a:spLocks noChangeArrowheads="1"/>
            </p:cNvSpPr>
            <p:nvPr/>
          </p:nvSpPr>
          <p:spPr bwMode="auto">
            <a:xfrm>
              <a:off x="2496" y="2976"/>
              <a:ext cx="624" cy="384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latinLnBrk="0"/>
              <a:r>
                <a:rPr lang="en-US" altLang="ko-KR" sz="1350">
                  <a:latin typeface="Tahoma" pitchFamily="34" charset="0"/>
                </a:rPr>
                <a:t>2 </a:t>
              </a:r>
              <a:r>
                <a:rPr lang="en-US" altLang="ko-KR" sz="1350" b="1">
                  <a:solidFill>
                    <a:srgbClr val="000000"/>
                  </a:solidFill>
                  <a:latin typeface="Tahoma" pitchFamily="34" charset="0"/>
                  <a:sym typeface="Symbol" pitchFamily="18" charset="2"/>
                </a:rPr>
                <a:t></a:t>
              </a:r>
              <a:r>
                <a:rPr lang="en-US" altLang="ko-KR" sz="1350">
                  <a:latin typeface="Tahoma" pitchFamily="34" charset="0"/>
                </a:rPr>
                <a:t> </a:t>
              </a:r>
              <a:r>
                <a:rPr lang="en-US" altLang="ko-KR" sz="1350">
                  <a:solidFill>
                    <a:schemeClr val="tx2"/>
                  </a:solidFill>
                  <a:latin typeface="Tahoma" pitchFamily="34" charset="0"/>
                </a:rPr>
                <a:t>2</a:t>
              </a:r>
            </a:p>
          </p:txBody>
        </p:sp>
        <p:sp>
          <p:nvSpPr>
            <p:cNvPr id="15368" name="AutoShape 9"/>
            <p:cNvSpPr>
              <a:spLocks noChangeArrowheads="1"/>
            </p:cNvSpPr>
            <p:nvPr/>
          </p:nvSpPr>
          <p:spPr bwMode="auto">
            <a:xfrm>
              <a:off x="3522" y="2976"/>
              <a:ext cx="636" cy="384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latinLnBrk="0"/>
              <a:r>
                <a:rPr lang="en-US" altLang="ko-KR" sz="1350">
                  <a:latin typeface="Tahoma" pitchFamily="34" charset="0"/>
                </a:rPr>
                <a:t>9 </a:t>
              </a:r>
              <a:r>
                <a:rPr lang="en-US" altLang="ko-KR" sz="1350" b="1">
                  <a:solidFill>
                    <a:srgbClr val="000000"/>
                  </a:solidFill>
                  <a:latin typeface="Tahoma" pitchFamily="34" charset="0"/>
                  <a:sym typeface="Symbol" pitchFamily="18" charset="2"/>
                </a:rPr>
                <a:t></a:t>
              </a:r>
              <a:r>
                <a:rPr lang="en-US" altLang="ko-KR" sz="1350">
                  <a:latin typeface="Tahoma" pitchFamily="34" charset="0"/>
                </a:rPr>
                <a:t> </a:t>
              </a:r>
              <a:r>
                <a:rPr lang="en-US" altLang="ko-KR" sz="1350">
                  <a:solidFill>
                    <a:schemeClr val="tx2"/>
                  </a:solidFill>
                  <a:latin typeface="Tahoma" pitchFamily="34" charset="0"/>
                </a:rPr>
                <a:t>9</a:t>
              </a:r>
            </a:p>
          </p:txBody>
        </p:sp>
        <p:sp>
          <p:nvSpPr>
            <p:cNvPr id="15369" name="AutoShape 10"/>
            <p:cNvSpPr>
              <a:spLocks noChangeArrowheads="1"/>
            </p:cNvSpPr>
            <p:nvPr/>
          </p:nvSpPr>
          <p:spPr bwMode="auto">
            <a:xfrm>
              <a:off x="4416" y="2976"/>
              <a:ext cx="618" cy="384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latinLnBrk="0"/>
              <a:r>
                <a:rPr lang="en-US" altLang="ko-KR" sz="1350">
                  <a:latin typeface="Tahoma" pitchFamily="34" charset="0"/>
                </a:rPr>
                <a:t>4 </a:t>
              </a:r>
              <a:r>
                <a:rPr lang="en-US" altLang="ko-KR" sz="1350" b="1">
                  <a:solidFill>
                    <a:srgbClr val="000000"/>
                  </a:solidFill>
                  <a:latin typeface="Tahoma" pitchFamily="34" charset="0"/>
                  <a:sym typeface="Symbol" pitchFamily="18" charset="2"/>
                </a:rPr>
                <a:t></a:t>
              </a:r>
              <a:r>
                <a:rPr lang="en-US" altLang="ko-KR" sz="1350">
                  <a:latin typeface="Tahoma" pitchFamily="34" charset="0"/>
                </a:rPr>
                <a:t> </a:t>
              </a:r>
              <a:r>
                <a:rPr lang="en-US" altLang="ko-KR" sz="1350">
                  <a:solidFill>
                    <a:schemeClr val="tx2"/>
                  </a:solidFill>
                  <a:latin typeface="Tahoma" pitchFamily="34" charset="0"/>
                </a:rPr>
                <a:t>4</a:t>
              </a:r>
            </a:p>
          </p:txBody>
        </p:sp>
        <p:cxnSp>
          <p:nvCxnSpPr>
            <p:cNvPr id="15370" name="AutoShape 11"/>
            <p:cNvCxnSpPr>
              <a:cxnSpLocks noChangeShapeType="1"/>
              <a:stCxn id="15364" idx="0"/>
              <a:endCxn id="15363" idx="2"/>
            </p:cNvCxnSpPr>
            <p:nvPr/>
          </p:nvCxnSpPr>
          <p:spPr bwMode="auto">
            <a:xfrm flipV="1">
              <a:off x="2352" y="2214"/>
              <a:ext cx="960" cy="18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371" name="AutoShape 12"/>
            <p:cNvCxnSpPr>
              <a:cxnSpLocks noChangeShapeType="1"/>
              <a:stCxn id="15365" idx="0"/>
              <a:endCxn id="15363" idx="2"/>
            </p:cNvCxnSpPr>
            <p:nvPr/>
          </p:nvCxnSpPr>
          <p:spPr bwMode="auto">
            <a:xfrm flipH="1" flipV="1">
              <a:off x="3312" y="2214"/>
              <a:ext cx="960" cy="18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372" name="AutoShape 13"/>
            <p:cNvCxnSpPr>
              <a:cxnSpLocks noChangeShapeType="1"/>
              <a:stCxn id="15366" idx="0"/>
              <a:endCxn id="15364" idx="2"/>
            </p:cNvCxnSpPr>
            <p:nvPr/>
          </p:nvCxnSpPr>
          <p:spPr bwMode="auto">
            <a:xfrm flipV="1">
              <a:off x="1932" y="2790"/>
              <a:ext cx="420" cy="18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373" name="AutoShape 14"/>
            <p:cNvCxnSpPr>
              <a:cxnSpLocks noChangeShapeType="1"/>
              <a:stCxn id="15368" idx="0"/>
              <a:endCxn id="15365" idx="2"/>
            </p:cNvCxnSpPr>
            <p:nvPr/>
          </p:nvCxnSpPr>
          <p:spPr bwMode="auto">
            <a:xfrm flipV="1">
              <a:off x="3840" y="2790"/>
              <a:ext cx="432" cy="18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374" name="AutoShape 15"/>
            <p:cNvCxnSpPr>
              <a:cxnSpLocks noChangeShapeType="1"/>
              <a:stCxn id="15364" idx="2"/>
              <a:endCxn id="15367" idx="0"/>
            </p:cNvCxnSpPr>
            <p:nvPr/>
          </p:nvCxnSpPr>
          <p:spPr bwMode="auto">
            <a:xfrm>
              <a:off x="2352" y="2790"/>
              <a:ext cx="456" cy="18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375" name="AutoShape 16"/>
            <p:cNvCxnSpPr>
              <a:cxnSpLocks noChangeShapeType="1"/>
              <a:stCxn id="15365" idx="2"/>
              <a:endCxn id="15369" idx="0"/>
            </p:cNvCxnSpPr>
            <p:nvPr/>
          </p:nvCxnSpPr>
          <p:spPr bwMode="auto">
            <a:xfrm>
              <a:off x="4272" y="2790"/>
              <a:ext cx="453" cy="18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26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04151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Divide-and-Conquer (§ 10.1.1)</a:t>
            </a:r>
          </a:p>
        </p:txBody>
      </p:sp>
      <p:sp>
        <p:nvSpPr>
          <p:cNvPr id="1741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ko-KR" sz="1050" dirty="0">
                <a:solidFill>
                  <a:schemeClr val="tx2"/>
                </a:solidFill>
              </a:rPr>
              <a:t>Divide-and conquer</a:t>
            </a:r>
            <a:r>
              <a:rPr lang="en-US" altLang="ko-KR" sz="1050" dirty="0"/>
              <a:t> is a general algorithm design paradigm: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900" dirty="0">
                <a:solidFill>
                  <a:schemeClr val="tx2"/>
                </a:solidFill>
              </a:rPr>
              <a:t>Divide</a:t>
            </a:r>
            <a:r>
              <a:rPr lang="en-US" altLang="ko-KR" sz="900" dirty="0"/>
              <a:t>: divide the input data </a:t>
            </a:r>
            <a:r>
              <a:rPr lang="en-US" altLang="ko-KR" sz="900" b="1" i="1" dirty="0"/>
              <a:t>S</a:t>
            </a:r>
            <a:r>
              <a:rPr lang="en-US" altLang="ko-KR" sz="900" dirty="0"/>
              <a:t> in two disjoint subsets </a:t>
            </a:r>
            <a:r>
              <a:rPr lang="en-US" altLang="ko-KR" sz="900" b="1" i="1" dirty="0"/>
              <a:t>S</a:t>
            </a:r>
            <a:r>
              <a:rPr lang="en-US" altLang="ko-KR" sz="900" baseline="-25000" dirty="0"/>
              <a:t>1</a:t>
            </a:r>
            <a:r>
              <a:rPr lang="en-US" altLang="ko-KR" sz="900" b="1" i="1" dirty="0"/>
              <a:t> </a:t>
            </a:r>
            <a:r>
              <a:rPr lang="en-US" altLang="ko-KR" sz="900" dirty="0"/>
              <a:t>and </a:t>
            </a:r>
            <a:r>
              <a:rPr lang="en-US" altLang="ko-KR" sz="900" b="1" i="1" dirty="0"/>
              <a:t>S</a:t>
            </a:r>
            <a:r>
              <a:rPr lang="en-US" altLang="ko-KR" sz="900" baseline="-25000" dirty="0"/>
              <a:t>2</a:t>
            </a:r>
            <a:endParaRPr lang="en-US" altLang="ko-KR" sz="900" dirty="0"/>
          </a:p>
          <a:p>
            <a:pPr lvl="1" eaLnBrk="1" hangingPunct="1">
              <a:lnSpc>
                <a:spcPct val="90000"/>
              </a:lnSpc>
            </a:pPr>
            <a:r>
              <a:rPr lang="en-US" altLang="ko-KR" sz="900" dirty="0">
                <a:solidFill>
                  <a:schemeClr val="tx2"/>
                </a:solidFill>
              </a:rPr>
              <a:t>Recur</a:t>
            </a:r>
            <a:r>
              <a:rPr lang="en-US" altLang="ko-KR" sz="900" dirty="0"/>
              <a:t>: solve the </a:t>
            </a:r>
            <a:r>
              <a:rPr lang="en-US" altLang="ko-KR" sz="900" dirty="0" err="1"/>
              <a:t>subproblems</a:t>
            </a:r>
            <a:r>
              <a:rPr lang="en-US" altLang="ko-KR" sz="900" dirty="0"/>
              <a:t> associated with </a:t>
            </a:r>
            <a:r>
              <a:rPr lang="en-US" altLang="ko-KR" sz="900" b="1" i="1" dirty="0"/>
              <a:t>S</a:t>
            </a:r>
            <a:r>
              <a:rPr lang="en-US" altLang="ko-KR" sz="900" baseline="-25000" dirty="0"/>
              <a:t>1</a:t>
            </a:r>
            <a:r>
              <a:rPr lang="en-US" altLang="ko-KR" sz="900" b="1" i="1" dirty="0"/>
              <a:t> </a:t>
            </a:r>
            <a:r>
              <a:rPr lang="en-US" altLang="ko-KR" sz="900" dirty="0"/>
              <a:t>and </a:t>
            </a:r>
            <a:r>
              <a:rPr lang="en-US" altLang="ko-KR" sz="900" b="1" i="1" dirty="0"/>
              <a:t>S</a:t>
            </a:r>
            <a:r>
              <a:rPr lang="en-US" altLang="ko-KR" sz="900" baseline="-25000" dirty="0"/>
              <a:t>2</a:t>
            </a:r>
            <a:endParaRPr lang="en-US" altLang="ko-KR" sz="900" dirty="0"/>
          </a:p>
          <a:p>
            <a:pPr lvl="1" eaLnBrk="1" hangingPunct="1">
              <a:lnSpc>
                <a:spcPct val="90000"/>
              </a:lnSpc>
            </a:pPr>
            <a:r>
              <a:rPr lang="en-US" altLang="ko-KR" sz="900" dirty="0">
                <a:solidFill>
                  <a:schemeClr val="tx2"/>
                </a:solidFill>
              </a:rPr>
              <a:t>Conquer</a:t>
            </a:r>
            <a:r>
              <a:rPr lang="en-US" altLang="ko-KR" sz="900" dirty="0"/>
              <a:t>: combine the solutions for </a:t>
            </a:r>
            <a:r>
              <a:rPr lang="en-US" altLang="ko-KR" sz="900" b="1" i="1" dirty="0"/>
              <a:t>S</a:t>
            </a:r>
            <a:r>
              <a:rPr lang="en-US" altLang="ko-KR" sz="900" baseline="-25000" dirty="0"/>
              <a:t>1</a:t>
            </a:r>
            <a:r>
              <a:rPr lang="en-US" altLang="ko-KR" sz="900" b="1" i="1" dirty="0"/>
              <a:t> </a:t>
            </a:r>
            <a:r>
              <a:rPr lang="en-US" altLang="ko-KR" sz="900" dirty="0"/>
              <a:t>and </a:t>
            </a:r>
            <a:r>
              <a:rPr lang="en-US" altLang="ko-KR" sz="900" b="1" i="1" dirty="0"/>
              <a:t>S</a:t>
            </a:r>
            <a:r>
              <a:rPr lang="en-US" altLang="ko-KR" sz="900" baseline="-25000" dirty="0"/>
              <a:t>2</a:t>
            </a:r>
            <a:r>
              <a:rPr lang="en-US" altLang="ko-KR" sz="900" dirty="0"/>
              <a:t> into a solution for </a:t>
            </a:r>
            <a:r>
              <a:rPr lang="en-US" altLang="ko-KR" sz="900" b="1" i="1" dirty="0"/>
              <a:t>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z="1050" dirty="0"/>
              <a:t>The base case for the recursion are </a:t>
            </a:r>
            <a:r>
              <a:rPr lang="en-US" altLang="ko-KR" sz="1050" dirty="0" err="1"/>
              <a:t>subproblems</a:t>
            </a:r>
            <a:r>
              <a:rPr lang="en-US" altLang="ko-KR" sz="1050" dirty="0"/>
              <a:t> of size 0 or </a:t>
            </a:r>
            <a:r>
              <a:rPr lang="en-US" altLang="ko-KR" sz="1050" dirty="0" smtClean="0"/>
              <a:t>1</a:t>
            </a:r>
          </a:p>
          <a:p>
            <a:pPr>
              <a:lnSpc>
                <a:spcPct val="90000"/>
              </a:lnSpc>
            </a:pPr>
            <a:r>
              <a:rPr lang="en-US" altLang="ko-KR" sz="1050" dirty="0">
                <a:solidFill>
                  <a:schemeClr val="tx2"/>
                </a:solidFill>
              </a:rPr>
              <a:t>Merge-sort</a:t>
            </a:r>
            <a:r>
              <a:rPr lang="en-US" altLang="ko-KR" sz="1050" dirty="0"/>
              <a:t> is a sorting algorithm based on the divide-and-conquer paradigm </a:t>
            </a:r>
          </a:p>
          <a:p>
            <a:pPr>
              <a:lnSpc>
                <a:spcPct val="90000"/>
              </a:lnSpc>
            </a:pPr>
            <a:r>
              <a:rPr lang="en-US" altLang="ko-KR" sz="1050" dirty="0"/>
              <a:t>Like heap-sort</a:t>
            </a:r>
          </a:p>
          <a:p>
            <a:pPr lvl="1">
              <a:lnSpc>
                <a:spcPct val="90000"/>
              </a:lnSpc>
            </a:pPr>
            <a:r>
              <a:rPr lang="en-US" altLang="ko-KR" sz="900" dirty="0"/>
              <a:t>It uses a comparator</a:t>
            </a:r>
          </a:p>
          <a:p>
            <a:pPr lvl="1">
              <a:lnSpc>
                <a:spcPct val="90000"/>
              </a:lnSpc>
            </a:pPr>
            <a:r>
              <a:rPr lang="en-US" altLang="ko-KR" sz="900" dirty="0"/>
              <a:t>It has </a:t>
            </a:r>
            <a:r>
              <a:rPr lang="en-US" altLang="ko-KR" sz="900" b="1" i="1" dirty="0"/>
              <a:t>O</a:t>
            </a:r>
            <a:r>
              <a:rPr lang="en-US" altLang="ko-KR" sz="900" dirty="0"/>
              <a:t>(</a:t>
            </a:r>
            <a:r>
              <a:rPr lang="en-US" altLang="ko-KR" sz="900" b="1" i="1" dirty="0"/>
              <a:t>n</a:t>
            </a:r>
            <a:r>
              <a:rPr lang="en-US" altLang="ko-KR" sz="900" dirty="0"/>
              <a:t> log </a:t>
            </a:r>
            <a:r>
              <a:rPr lang="en-US" altLang="ko-KR" sz="900" b="1" i="1" dirty="0"/>
              <a:t>n</a:t>
            </a:r>
            <a:r>
              <a:rPr lang="en-US" altLang="ko-KR" sz="900" dirty="0"/>
              <a:t>) running time</a:t>
            </a:r>
          </a:p>
          <a:p>
            <a:pPr>
              <a:lnSpc>
                <a:spcPct val="90000"/>
              </a:lnSpc>
            </a:pPr>
            <a:r>
              <a:rPr lang="en-US" altLang="ko-KR" sz="1050" dirty="0"/>
              <a:t>Unlike heap-sort</a:t>
            </a:r>
          </a:p>
          <a:p>
            <a:pPr lvl="1">
              <a:lnSpc>
                <a:spcPct val="90000"/>
              </a:lnSpc>
            </a:pPr>
            <a:r>
              <a:rPr lang="en-US" altLang="ko-KR" sz="900" dirty="0"/>
              <a:t>It does not use an auxiliary priority queue</a:t>
            </a:r>
          </a:p>
          <a:p>
            <a:pPr lvl="1">
              <a:lnSpc>
                <a:spcPct val="90000"/>
              </a:lnSpc>
            </a:pPr>
            <a:r>
              <a:rPr lang="en-US" altLang="ko-KR" sz="900" dirty="0"/>
              <a:t>It accesses data in a sequential manner (suitable to sort data on a disk)</a:t>
            </a:r>
          </a:p>
          <a:p>
            <a:pPr eaLnBrk="1" hangingPunct="1">
              <a:lnSpc>
                <a:spcPct val="90000"/>
              </a:lnSpc>
            </a:pPr>
            <a:endParaRPr lang="en-US" altLang="ko-KR" sz="105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27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009785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Merge-Sort (§ 10.1)</a:t>
            </a:r>
          </a:p>
        </p:txBody>
      </p:sp>
      <p:sp>
        <p:nvSpPr>
          <p:cNvPr id="1843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ko-KR" sz="1200"/>
              <a:t>Merge-sort on an input sequence </a:t>
            </a:r>
            <a:r>
              <a:rPr lang="en-US" altLang="ko-KR" sz="1200" b="1" i="1"/>
              <a:t>S</a:t>
            </a:r>
            <a:r>
              <a:rPr lang="en-US" altLang="ko-KR" sz="1200"/>
              <a:t> with </a:t>
            </a:r>
            <a:r>
              <a:rPr lang="en-US" altLang="ko-KR" sz="1200" b="1" i="1"/>
              <a:t>n</a:t>
            </a:r>
            <a:r>
              <a:rPr lang="en-US" altLang="ko-KR" sz="1200"/>
              <a:t> elements consists of three steps: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1050">
                <a:solidFill>
                  <a:schemeClr val="tx2"/>
                </a:solidFill>
              </a:rPr>
              <a:t>Divide</a:t>
            </a:r>
            <a:r>
              <a:rPr lang="en-US" altLang="ko-KR" sz="1050"/>
              <a:t>: partition </a:t>
            </a:r>
            <a:r>
              <a:rPr lang="en-US" altLang="ko-KR" sz="1050" b="1" i="1"/>
              <a:t>S</a:t>
            </a:r>
            <a:r>
              <a:rPr lang="en-US" altLang="ko-KR" sz="1050"/>
              <a:t> into two sequences </a:t>
            </a:r>
            <a:r>
              <a:rPr lang="en-US" altLang="ko-KR" sz="1050" b="1" i="1"/>
              <a:t>S</a:t>
            </a:r>
            <a:r>
              <a:rPr lang="en-US" altLang="ko-KR" sz="1050" baseline="-25000"/>
              <a:t>1</a:t>
            </a:r>
            <a:r>
              <a:rPr lang="en-US" altLang="ko-KR" sz="1050" b="1" i="1"/>
              <a:t> </a:t>
            </a:r>
            <a:r>
              <a:rPr lang="en-US" altLang="ko-KR" sz="1050"/>
              <a:t>and </a:t>
            </a:r>
            <a:r>
              <a:rPr lang="en-US" altLang="ko-KR" sz="1050" b="1" i="1"/>
              <a:t>S</a:t>
            </a:r>
            <a:r>
              <a:rPr lang="en-US" altLang="ko-KR" sz="1050" baseline="-25000"/>
              <a:t>2</a:t>
            </a:r>
            <a:r>
              <a:rPr lang="en-US" altLang="ko-KR" sz="1050"/>
              <a:t> of about </a:t>
            </a:r>
            <a:r>
              <a:rPr lang="en-US" altLang="ko-KR" sz="1050" b="1" i="1"/>
              <a:t>n</a:t>
            </a:r>
            <a:r>
              <a:rPr lang="en-US" altLang="ko-KR" sz="1050">
                <a:latin typeface="Symbol" pitchFamily="18" charset="2"/>
              </a:rPr>
              <a:t>/</a:t>
            </a:r>
            <a:r>
              <a:rPr lang="en-US" altLang="ko-KR" sz="1050"/>
              <a:t>2 elements each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1050">
                <a:solidFill>
                  <a:schemeClr val="tx2"/>
                </a:solidFill>
              </a:rPr>
              <a:t>Recur</a:t>
            </a:r>
            <a:r>
              <a:rPr lang="en-US" altLang="ko-KR" sz="1050"/>
              <a:t>: recursively sort </a:t>
            </a:r>
            <a:r>
              <a:rPr lang="en-US" altLang="ko-KR" sz="1050" b="1" i="1"/>
              <a:t>S</a:t>
            </a:r>
            <a:r>
              <a:rPr lang="en-US" altLang="ko-KR" sz="1050" baseline="-25000"/>
              <a:t>1</a:t>
            </a:r>
            <a:r>
              <a:rPr lang="en-US" altLang="ko-KR" sz="1050" b="1" i="1"/>
              <a:t> </a:t>
            </a:r>
            <a:r>
              <a:rPr lang="en-US" altLang="ko-KR" sz="1050"/>
              <a:t>and </a:t>
            </a:r>
            <a:r>
              <a:rPr lang="en-US" altLang="ko-KR" sz="1050" b="1" i="1"/>
              <a:t>S</a:t>
            </a:r>
            <a:r>
              <a:rPr lang="en-US" altLang="ko-KR" sz="1050" baseline="-25000"/>
              <a:t>2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1050">
                <a:solidFill>
                  <a:schemeClr val="tx2"/>
                </a:solidFill>
              </a:rPr>
              <a:t>Conquer</a:t>
            </a:r>
            <a:r>
              <a:rPr lang="en-US" altLang="ko-KR" sz="1050"/>
              <a:t>: merge </a:t>
            </a:r>
            <a:r>
              <a:rPr lang="en-US" altLang="ko-KR" sz="1050" b="1" i="1"/>
              <a:t>S</a:t>
            </a:r>
            <a:r>
              <a:rPr lang="en-US" altLang="ko-KR" sz="1050" baseline="-25000"/>
              <a:t>1</a:t>
            </a:r>
            <a:r>
              <a:rPr lang="en-US" altLang="ko-KR" sz="1050" b="1" i="1"/>
              <a:t> </a:t>
            </a:r>
            <a:r>
              <a:rPr lang="en-US" altLang="ko-KR" sz="1050"/>
              <a:t>and </a:t>
            </a:r>
            <a:r>
              <a:rPr lang="en-US" altLang="ko-KR" sz="1050" b="1" i="1"/>
              <a:t>S</a:t>
            </a:r>
            <a:r>
              <a:rPr lang="en-US" altLang="ko-KR" sz="1050" baseline="-25000"/>
              <a:t>2 </a:t>
            </a:r>
            <a:r>
              <a:rPr lang="en-US" altLang="ko-KR" sz="1050"/>
              <a:t>into a unique sorted sequence</a:t>
            </a:r>
          </a:p>
        </p:txBody>
      </p:sp>
      <p:sp>
        <p:nvSpPr>
          <p:cNvPr id="18435" name="Text Box 4"/>
          <p:cNvSpPr txBox="1">
            <a:spLocks noChangeArrowheads="1"/>
          </p:cNvSpPr>
          <p:nvPr/>
        </p:nvSpPr>
        <p:spPr bwMode="auto">
          <a:xfrm>
            <a:off x="3310226" y="1962150"/>
            <a:ext cx="3180160" cy="251607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defTabSz="3429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342900" defTabSz="3429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3429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defTabSz="3429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defTabSz="3429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kumimoji="0" lang="en-US" altLang="ko-KR" sz="1500" b="1">
                <a:solidFill>
                  <a:srgbClr val="000000"/>
                </a:solidFill>
                <a:latin typeface="Times New Roman" pitchFamily="18" charset="0"/>
              </a:rPr>
              <a:t>Algorithm</a:t>
            </a:r>
            <a:r>
              <a:rPr kumimoji="0" lang="en-US" altLang="ko-KR" sz="1500">
                <a:latin typeface="Times New Roman" pitchFamily="18" charset="0"/>
              </a:rPr>
              <a:t> </a:t>
            </a:r>
            <a:r>
              <a:rPr kumimoji="0" lang="en-US" altLang="ko-KR" sz="1500" b="1" i="1">
                <a:solidFill>
                  <a:schemeClr val="tx2"/>
                </a:solidFill>
                <a:latin typeface="Times New Roman" pitchFamily="18" charset="0"/>
              </a:rPr>
              <a:t>mergeSort</a:t>
            </a:r>
            <a:r>
              <a:rPr kumimoji="0" lang="en-US" altLang="ko-KR" sz="1500">
                <a:solidFill>
                  <a:schemeClr val="tx2"/>
                </a:solidFill>
                <a:latin typeface="Times New Roman" pitchFamily="18" charset="0"/>
              </a:rPr>
              <a:t>(</a:t>
            </a:r>
            <a:r>
              <a:rPr kumimoji="0" lang="en-US" altLang="ko-KR" sz="1500" b="1" i="1">
                <a:solidFill>
                  <a:schemeClr val="tx2"/>
                </a:solidFill>
                <a:latin typeface="Times New Roman" pitchFamily="18" charset="0"/>
              </a:rPr>
              <a:t>S, C</a:t>
            </a:r>
            <a:r>
              <a:rPr kumimoji="0" lang="en-US" altLang="ko-KR" sz="1500">
                <a:solidFill>
                  <a:schemeClr val="tx2"/>
                </a:solidFill>
                <a:latin typeface="Times New Roman" pitchFamily="18" charset="0"/>
              </a:rPr>
              <a:t>)</a:t>
            </a:r>
          </a:p>
          <a:p>
            <a:pPr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kumimoji="0" lang="en-US" altLang="ko-KR" sz="1500">
                <a:solidFill>
                  <a:schemeClr val="tx2"/>
                </a:solidFill>
                <a:latin typeface="Times New Roman" pitchFamily="18" charset="0"/>
              </a:rPr>
              <a:t>	</a:t>
            </a:r>
            <a:r>
              <a:rPr kumimoji="0" lang="en-US" altLang="ko-KR" sz="1500" b="1">
                <a:solidFill>
                  <a:srgbClr val="000000"/>
                </a:solidFill>
                <a:latin typeface="Times New Roman" pitchFamily="18" charset="0"/>
              </a:rPr>
              <a:t>Input</a:t>
            </a:r>
            <a:r>
              <a:rPr kumimoji="0" lang="en-US" altLang="ko-KR" sz="1500">
                <a:latin typeface="Times New Roman" pitchFamily="18" charset="0"/>
              </a:rPr>
              <a:t> </a:t>
            </a:r>
            <a:r>
              <a:rPr kumimoji="0" lang="en-US" altLang="ko-KR" sz="1500">
                <a:solidFill>
                  <a:schemeClr val="accent2"/>
                </a:solidFill>
                <a:latin typeface="Times New Roman" pitchFamily="18" charset="0"/>
              </a:rPr>
              <a:t>sequence </a:t>
            </a:r>
            <a:r>
              <a:rPr kumimoji="0" lang="en-US" altLang="ko-KR" sz="1500" b="1" i="1">
                <a:solidFill>
                  <a:schemeClr val="accent2"/>
                </a:solidFill>
                <a:latin typeface="Times New Roman" pitchFamily="18" charset="0"/>
              </a:rPr>
              <a:t>S </a:t>
            </a:r>
            <a:r>
              <a:rPr kumimoji="0" lang="en-US" altLang="ko-KR" sz="1500">
                <a:solidFill>
                  <a:schemeClr val="accent2"/>
                </a:solidFill>
                <a:latin typeface="Times New Roman" pitchFamily="18" charset="0"/>
              </a:rPr>
              <a:t>with </a:t>
            </a:r>
            <a:r>
              <a:rPr kumimoji="0" lang="en-US" altLang="ko-KR" sz="1500" b="1" i="1">
                <a:solidFill>
                  <a:schemeClr val="accent2"/>
                </a:solidFill>
                <a:latin typeface="Times New Roman" pitchFamily="18" charset="0"/>
              </a:rPr>
              <a:t>n</a:t>
            </a:r>
            <a:r>
              <a:rPr kumimoji="0" lang="en-US" altLang="ko-KR" sz="1500">
                <a:solidFill>
                  <a:schemeClr val="accent2"/>
                </a:solidFill>
                <a:latin typeface="Times New Roman" pitchFamily="18" charset="0"/>
              </a:rPr>
              <a:t> 					elements, comparator </a:t>
            </a:r>
            <a:r>
              <a:rPr kumimoji="0" lang="en-US" altLang="ko-KR" sz="1500" b="1" i="1">
                <a:solidFill>
                  <a:schemeClr val="accent2"/>
                </a:solidFill>
                <a:latin typeface="Times New Roman" pitchFamily="18" charset="0"/>
              </a:rPr>
              <a:t>C</a:t>
            </a:r>
            <a:r>
              <a:rPr kumimoji="0" lang="en-US" altLang="ko-KR" sz="1500">
                <a:solidFill>
                  <a:schemeClr val="accent2"/>
                </a:solidFill>
                <a:latin typeface="Times New Roman" pitchFamily="18" charset="0"/>
              </a:rPr>
              <a:t> </a:t>
            </a:r>
          </a:p>
          <a:p>
            <a:pPr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kumimoji="0" lang="en-US" altLang="ko-KR" sz="1500">
                <a:solidFill>
                  <a:schemeClr val="accent2"/>
                </a:solidFill>
                <a:latin typeface="Times New Roman" pitchFamily="18" charset="0"/>
              </a:rPr>
              <a:t>	</a:t>
            </a:r>
            <a:r>
              <a:rPr kumimoji="0" lang="en-US" altLang="ko-KR" sz="1500" b="1">
                <a:solidFill>
                  <a:srgbClr val="000000"/>
                </a:solidFill>
                <a:latin typeface="Times New Roman" pitchFamily="18" charset="0"/>
              </a:rPr>
              <a:t>Output</a:t>
            </a:r>
            <a:r>
              <a:rPr kumimoji="0" lang="en-US" altLang="ko-KR" sz="1500">
                <a:latin typeface="Times New Roman" pitchFamily="18" charset="0"/>
              </a:rPr>
              <a:t> </a:t>
            </a:r>
            <a:r>
              <a:rPr kumimoji="0" lang="en-US" altLang="ko-KR" sz="1500">
                <a:solidFill>
                  <a:schemeClr val="accent2"/>
                </a:solidFill>
                <a:latin typeface="Times New Roman" pitchFamily="18" charset="0"/>
              </a:rPr>
              <a:t>sequence </a:t>
            </a:r>
            <a:r>
              <a:rPr kumimoji="0" lang="en-US" altLang="ko-KR" sz="1500" b="1" i="1">
                <a:solidFill>
                  <a:schemeClr val="accent2"/>
                </a:solidFill>
                <a:latin typeface="Times New Roman" pitchFamily="18" charset="0"/>
              </a:rPr>
              <a:t>S</a:t>
            </a:r>
            <a:r>
              <a:rPr kumimoji="0" lang="en-US" altLang="ko-KR" sz="1500">
                <a:solidFill>
                  <a:schemeClr val="accent2"/>
                </a:solidFill>
                <a:latin typeface="Times New Roman" pitchFamily="18" charset="0"/>
              </a:rPr>
              <a:t> sorted</a:t>
            </a:r>
          </a:p>
          <a:p>
            <a:pPr lvl="1" eaLnBrk="1" latinLnBrk="0" hangingPunct="1"/>
            <a:r>
              <a:rPr kumimoji="0" lang="en-US" altLang="ko-KR" sz="1500">
                <a:solidFill>
                  <a:schemeClr val="accent2"/>
                </a:solidFill>
                <a:latin typeface="Times New Roman" pitchFamily="18" charset="0"/>
                <a:ea typeface="MS PGothic" pitchFamily="34" charset="-128"/>
              </a:rPr>
              <a:t>	according to </a:t>
            </a:r>
            <a:r>
              <a:rPr kumimoji="0" lang="en-US" altLang="ko-KR" sz="1500" b="1" i="1">
                <a:solidFill>
                  <a:schemeClr val="accent2"/>
                </a:solidFill>
                <a:latin typeface="Times New Roman" pitchFamily="18" charset="0"/>
                <a:ea typeface="MS PGothic" pitchFamily="34" charset="-128"/>
              </a:rPr>
              <a:t>C</a:t>
            </a:r>
            <a:endParaRPr kumimoji="0" lang="en-US" altLang="ko-KR" sz="1500">
              <a:solidFill>
                <a:schemeClr val="tx2"/>
              </a:solidFill>
              <a:latin typeface="Times New Roman" pitchFamily="18" charset="0"/>
              <a:ea typeface="MS PGothic" pitchFamily="34" charset="-128"/>
            </a:endParaRPr>
          </a:p>
          <a:p>
            <a:pPr lvl="1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kumimoji="0" lang="en-US" altLang="ko-KR" sz="1500" b="1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</a:rPr>
              <a:t>if</a:t>
            </a:r>
            <a:r>
              <a:rPr kumimoji="0" lang="en-US" altLang="ko-KR" sz="1500">
                <a:solidFill>
                  <a:schemeClr val="tx2"/>
                </a:solidFill>
                <a:latin typeface="Times New Roman" pitchFamily="18" charset="0"/>
                <a:ea typeface="MS PGothic" pitchFamily="34" charset="-128"/>
              </a:rPr>
              <a:t> </a:t>
            </a:r>
            <a:r>
              <a:rPr kumimoji="0" lang="en-US" altLang="ko-KR" sz="1500" b="1" i="1">
                <a:solidFill>
                  <a:schemeClr val="accent2"/>
                </a:solidFill>
                <a:latin typeface="Times New Roman" pitchFamily="18" charset="0"/>
                <a:ea typeface="MS PGothic" pitchFamily="34" charset="-128"/>
              </a:rPr>
              <a:t>S.size</a:t>
            </a:r>
            <a:r>
              <a:rPr kumimoji="0" lang="en-US" altLang="ko-KR" sz="1500">
                <a:solidFill>
                  <a:schemeClr val="accent2"/>
                </a:solidFill>
                <a:latin typeface="Times New Roman" pitchFamily="18" charset="0"/>
                <a:ea typeface="MS PGothic" pitchFamily="34" charset="-128"/>
              </a:rPr>
              <a:t>() </a:t>
            </a:r>
            <a:r>
              <a:rPr kumimoji="0" lang="en-US" altLang="ko-KR" sz="1500" b="1">
                <a:solidFill>
                  <a:schemeClr val="accent2"/>
                </a:solidFill>
                <a:latin typeface="Times New Roman" pitchFamily="18" charset="0"/>
                <a:ea typeface="MS PGothic" pitchFamily="34" charset="-128"/>
                <a:sym typeface="Symbol" pitchFamily="18" charset="2"/>
              </a:rPr>
              <a:t>&gt; </a:t>
            </a:r>
            <a:r>
              <a:rPr kumimoji="0" lang="en-US" altLang="ko-KR" sz="1500">
                <a:solidFill>
                  <a:schemeClr val="accent2"/>
                </a:solidFill>
                <a:latin typeface="Times New Roman" pitchFamily="18" charset="0"/>
                <a:ea typeface="MS PGothic" pitchFamily="34" charset="-128"/>
                <a:sym typeface="Symbol" pitchFamily="18" charset="2"/>
              </a:rPr>
              <a:t>1</a:t>
            </a:r>
          </a:p>
          <a:p>
            <a:pPr lvl="1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kumimoji="0" lang="en-US" altLang="ko-KR" sz="1500">
                <a:solidFill>
                  <a:schemeClr val="accent2"/>
                </a:solidFill>
                <a:latin typeface="Times New Roman" pitchFamily="18" charset="0"/>
                <a:ea typeface="MS PGothic" pitchFamily="34" charset="-128"/>
                <a:sym typeface="Symbol" pitchFamily="18" charset="2"/>
              </a:rPr>
              <a:t>	</a:t>
            </a:r>
            <a:r>
              <a:rPr kumimoji="0" lang="en-US" altLang="ko-KR" sz="1500">
                <a:solidFill>
                  <a:schemeClr val="accent2"/>
                </a:solidFill>
                <a:latin typeface="Times New Roman" pitchFamily="18" charset="0"/>
                <a:ea typeface="MS PGothic" pitchFamily="34" charset="-128"/>
              </a:rPr>
              <a:t>(</a:t>
            </a:r>
            <a:r>
              <a:rPr kumimoji="0" lang="en-US" altLang="ko-KR" sz="1500" b="1" i="1">
                <a:solidFill>
                  <a:schemeClr val="accent2"/>
                </a:solidFill>
                <a:latin typeface="Times New Roman" pitchFamily="18" charset="0"/>
                <a:ea typeface="MS PGothic" pitchFamily="34" charset="-128"/>
              </a:rPr>
              <a:t>S</a:t>
            </a:r>
            <a:r>
              <a:rPr kumimoji="0" lang="en-US" altLang="ko-KR" sz="1500" baseline="-25000">
                <a:solidFill>
                  <a:schemeClr val="accent2"/>
                </a:solidFill>
                <a:latin typeface="Times New Roman" pitchFamily="18" charset="0"/>
                <a:ea typeface="MS PGothic" pitchFamily="34" charset="-128"/>
              </a:rPr>
              <a:t>1</a:t>
            </a:r>
            <a:r>
              <a:rPr kumimoji="0" lang="en-US" altLang="ko-KR" sz="1500">
                <a:solidFill>
                  <a:schemeClr val="accent2"/>
                </a:solidFill>
                <a:latin typeface="Times New Roman" pitchFamily="18" charset="0"/>
                <a:ea typeface="MS PGothic" pitchFamily="34" charset="-128"/>
              </a:rPr>
              <a:t>, </a:t>
            </a:r>
            <a:r>
              <a:rPr kumimoji="0" lang="en-US" altLang="ko-KR" sz="1500" b="1" i="1">
                <a:solidFill>
                  <a:schemeClr val="accent2"/>
                </a:solidFill>
                <a:latin typeface="Times New Roman" pitchFamily="18" charset="0"/>
                <a:ea typeface="MS PGothic" pitchFamily="34" charset="-128"/>
              </a:rPr>
              <a:t>S</a:t>
            </a:r>
            <a:r>
              <a:rPr kumimoji="0" lang="en-US" altLang="ko-KR" sz="1500" baseline="-25000">
                <a:solidFill>
                  <a:schemeClr val="accent2"/>
                </a:solidFill>
                <a:latin typeface="Times New Roman" pitchFamily="18" charset="0"/>
                <a:ea typeface="MS PGothic" pitchFamily="34" charset="-128"/>
              </a:rPr>
              <a:t>2</a:t>
            </a:r>
            <a:r>
              <a:rPr kumimoji="0" lang="en-US" altLang="ko-KR" sz="1500">
                <a:solidFill>
                  <a:schemeClr val="accent2"/>
                </a:solidFill>
                <a:latin typeface="Times New Roman" pitchFamily="18" charset="0"/>
                <a:ea typeface="MS PGothic" pitchFamily="34" charset="-128"/>
              </a:rPr>
              <a:t>)</a:t>
            </a:r>
            <a:r>
              <a:rPr kumimoji="0" lang="en-US" altLang="ko-KR" sz="1500">
                <a:solidFill>
                  <a:schemeClr val="accent2"/>
                </a:solidFill>
                <a:latin typeface="Times New Roman" pitchFamily="18" charset="0"/>
                <a:ea typeface="MS PGothic" pitchFamily="34" charset="-128"/>
                <a:sym typeface="Symbol" pitchFamily="18" charset="2"/>
              </a:rPr>
              <a:t> </a:t>
            </a:r>
            <a:r>
              <a:rPr kumimoji="0" lang="en-US" altLang="ko-KR" sz="150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  <a:sym typeface="Symbol" pitchFamily="18" charset="2"/>
              </a:rPr>
              <a:t></a:t>
            </a:r>
            <a:r>
              <a:rPr kumimoji="0" lang="en-US" altLang="ko-KR" sz="1500">
                <a:solidFill>
                  <a:schemeClr val="accent2"/>
                </a:solidFill>
                <a:latin typeface="Times New Roman" pitchFamily="18" charset="0"/>
                <a:ea typeface="MS PGothic" pitchFamily="34" charset="-128"/>
                <a:sym typeface="Symbol" pitchFamily="18" charset="2"/>
              </a:rPr>
              <a:t> </a:t>
            </a:r>
            <a:r>
              <a:rPr kumimoji="0" lang="en-US" altLang="ko-KR" sz="1500" b="1" i="1">
                <a:solidFill>
                  <a:schemeClr val="accent2"/>
                </a:solidFill>
                <a:latin typeface="Times New Roman" pitchFamily="18" charset="0"/>
                <a:ea typeface="MS PGothic" pitchFamily="34" charset="-128"/>
              </a:rPr>
              <a:t>partition</a:t>
            </a:r>
            <a:r>
              <a:rPr kumimoji="0" lang="en-US" altLang="ko-KR" sz="1500">
                <a:solidFill>
                  <a:schemeClr val="accent2"/>
                </a:solidFill>
                <a:latin typeface="Times New Roman" pitchFamily="18" charset="0"/>
                <a:ea typeface="MS PGothic" pitchFamily="34" charset="-128"/>
              </a:rPr>
              <a:t>(</a:t>
            </a:r>
            <a:r>
              <a:rPr kumimoji="0" lang="en-US" altLang="ko-KR" sz="1500" b="1" i="1">
                <a:solidFill>
                  <a:schemeClr val="accent2"/>
                </a:solidFill>
                <a:latin typeface="Times New Roman" pitchFamily="18" charset="0"/>
                <a:ea typeface="MS PGothic" pitchFamily="34" charset="-128"/>
              </a:rPr>
              <a:t>S</a:t>
            </a:r>
            <a:r>
              <a:rPr kumimoji="0" lang="en-US" altLang="ko-KR" sz="1500">
                <a:solidFill>
                  <a:schemeClr val="accent2"/>
                </a:solidFill>
                <a:latin typeface="Times New Roman" pitchFamily="18" charset="0"/>
                <a:ea typeface="MS PGothic" pitchFamily="34" charset="-128"/>
              </a:rPr>
              <a:t>,</a:t>
            </a:r>
            <a:r>
              <a:rPr kumimoji="0" lang="en-US" altLang="ko-KR" sz="1500" b="1" i="1">
                <a:solidFill>
                  <a:schemeClr val="accent2"/>
                </a:solidFill>
                <a:latin typeface="Times New Roman" pitchFamily="18" charset="0"/>
                <a:ea typeface="MS PGothic" pitchFamily="34" charset="-128"/>
              </a:rPr>
              <a:t> n</a:t>
            </a:r>
            <a:r>
              <a:rPr kumimoji="0" lang="en-US" altLang="ko-KR" sz="1500">
                <a:solidFill>
                  <a:schemeClr val="accent2"/>
                </a:solidFill>
                <a:latin typeface="Times New Roman" pitchFamily="18" charset="0"/>
                <a:ea typeface="MS PGothic" pitchFamily="34" charset="-128"/>
              </a:rPr>
              <a:t>/2) </a:t>
            </a:r>
          </a:p>
          <a:p>
            <a:pPr lvl="1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kumimoji="0" lang="en-US" altLang="ko-KR" sz="1500">
                <a:solidFill>
                  <a:schemeClr val="accent2"/>
                </a:solidFill>
                <a:latin typeface="Times New Roman" pitchFamily="18" charset="0"/>
                <a:ea typeface="MS PGothic" pitchFamily="34" charset="-128"/>
              </a:rPr>
              <a:t>	</a:t>
            </a:r>
            <a:r>
              <a:rPr kumimoji="0" lang="en-US" altLang="ko-KR" sz="1500" b="1" i="1">
                <a:solidFill>
                  <a:schemeClr val="accent2"/>
                </a:solidFill>
                <a:latin typeface="Times New Roman" pitchFamily="18" charset="0"/>
                <a:ea typeface="MS PGothic" pitchFamily="34" charset="-128"/>
              </a:rPr>
              <a:t>mergeSort</a:t>
            </a:r>
            <a:r>
              <a:rPr kumimoji="0" lang="en-US" altLang="ko-KR" sz="1500">
                <a:solidFill>
                  <a:schemeClr val="accent2"/>
                </a:solidFill>
                <a:latin typeface="Times New Roman" pitchFamily="18" charset="0"/>
                <a:ea typeface="MS PGothic" pitchFamily="34" charset="-128"/>
              </a:rPr>
              <a:t>(</a:t>
            </a:r>
            <a:r>
              <a:rPr kumimoji="0" lang="en-US" altLang="ko-KR" sz="1500" b="1" i="1">
                <a:solidFill>
                  <a:schemeClr val="accent2"/>
                </a:solidFill>
                <a:latin typeface="Times New Roman" pitchFamily="18" charset="0"/>
                <a:ea typeface="MS PGothic" pitchFamily="34" charset="-128"/>
              </a:rPr>
              <a:t>S</a:t>
            </a:r>
            <a:r>
              <a:rPr kumimoji="0" lang="en-US" altLang="ko-KR" sz="1500" baseline="-25000">
                <a:solidFill>
                  <a:schemeClr val="accent2"/>
                </a:solidFill>
                <a:latin typeface="Times New Roman" pitchFamily="18" charset="0"/>
                <a:ea typeface="MS PGothic" pitchFamily="34" charset="-128"/>
              </a:rPr>
              <a:t>1</a:t>
            </a:r>
            <a:r>
              <a:rPr kumimoji="0" lang="en-US" altLang="ko-KR" sz="1500">
                <a:solidFill>
                  <a:schemeClr val="accent2"/>
                </a:solidFill>
                <a:latin typeface="Times New Roman" pitchFamily="18" charset="0"/>
                <a:ea typeface="MS PGothic" pitchFamily="34" charset="-128"/>
              </a:rPr>
              <a:t>,</a:t>
            </a:r>
            <a:r>
              <a:rPr kumimoji="0" lang="en-US" altLang="ko-KR" sz="1500" b="1" i="1">
                <a:solidFill>
                  <a:schemeClr val="accent2"/>
                </a:solidFill>
                <a:latin typeface="Times New Roman" pitchFamily="18" charset="0"/>
                <a:ea typeface="MS PGothic" pitchFamily="34" charset="-128"/>
              </a:rPr>
              <a:t> C</a:t>
            </a:r>
            <a:r>
              <a:rPr kumimoji="0" lang="en-US" altLang="ko-KR" sz="1500">
                <a:solidFill>
                  <a:schemeClr val="accent2"/>
                </a:solidFill>
                <a:latin typeface="Times New Roman" pitchFamily="18" charset="0"/>
                <a:ea typeface="MS PGothic" pitchFamily="34" charset="-128"/>
              </a:rPr>
              <a:t>)</a:t>
            </a:r>
          </a:p>
          <a:p>
            <a:pPr lvl="1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kumimoji="0" lang="en-US" altLang="ko-KR" sz="1500">
                <a:solidFill>
                  <a:schemeClr val="accent2"/>
                </a:solidFill>
                <a:latin typeface="Times New Roman" pitchFamily="18" charset="0"/>
                <a:ea typeface="MS PGothic" pitchFamily="34" charset="-128"/>
              </a:rPr>
              <a:t>	</a:t>
            </a:r>
            <a:r>
              <a:rPr kumimoji="0" lang="en-US" altLang="ko-KR" sz="1500" b="1" i="1">
                <a:solidFill>
                  <a:schemeClr val="accent2"/>
                </a:solidFill>
                <a:latin typeface="Times New Roman" pitchFamily="18" charset="0"/>
                <a:ea typeface="MS PGothic" pitchFamily="34" charset="-128"/>
              </a:rPr>
              <a:t>mergeSort</a:t>
            </a:r>
            <a:r>
              <a:rPr kumimoji="0" lang="en-US" altLang="ko-KR" sz="1500">
                <a:solidFill>
                  <a:schemeClr val="accent2"/>
                </a:solidFill>
                <a:latin typeface="Times New Roman" pitchFamily="18" charset="0"/>
                <a:ea typeface="MS PGothic" pitchFamily="34" charset="-128"/>
              </a:rPr>
              <a:t>(</a:t>
            </a:r>
            <a:r>
              <a:rPr kumimoji="0" lang="en-US" altLang="ko-KR" sz="1500" b="1" i="1">
                <a:solidFill>
                  <a:schemeClr val="accent2"/>
                </a:solidFill>
                <a:latin typeface="Times New Roman" pitchFamily="18" charset="0"/>
                <a:ea typeface="MS PGothic" pitchFamily="34" charset="-128"/>
              </a:rPr>
              <a:t>S</a:t>
            </a:r>
            <a:r>
              <a:rPr kumimoji="0" lang="en-US" altLang="ko-KR" sz="1500" baseline="-25000">
                <a:solidFill>
                  <a:schemeClr val="accent2"/>
                </a:solidFill>
                <a:latin typeface="Times New Roman" pitchFamily="18" charset="0"/>
                <a:ea typeface="MS PGothic" pitchFamily="34" charset="-128"/>
              </a:rPr>
              <a:t>2</a:t>
            </a:r>
            <a:r>
              <a:rPr kumimoji="0" lang="en-US" altLang="ko-KR" sz="1500">
                <a:solidFill>
                  <a:schemeClr val="accent2"/>
                </a:solidFill>
                <a:latin typeface="Times New Roman" pitchFamily="18" charset="0"/>
                <a:ea typeface="MS PGothic" pitchFamily="34" charset="-128"/>
              </a:rPr>
              <a:t>,</a:t>
            </a:r>
            <a:r>
              <a:rPr kumimoji="0" lang="en-US" altLang="ko-KR" sz="1500" b="1" i="1">
                <a:solidFill>
                  <a:schemeClr val="accent2"/>
                </a:solidFill>
                <a:latin typeface="Times New Roman" pitchFamily="18" charset="0"/>
                <a:ea typeface="MS PGothic" pitchFamily="34" charset="-128"/>
              </a:rPr>
              <a:t> C</a:t>
            </a:r>
            <a:r>
              <a:rPr kumimoji="0" lang="en-US" altLang="ko-KR" sz="1500">
                <a:solidFill>
                  <a:schemeClr val="accent2"/>
                </a:solidFill>
                <a:latin typeface="Times New Roman" pitchFamily="18" charset="0"/>
                <a:ea typeface="MS PGothic" pitchFamily="34" charset="-128"/>
              </a:rPr>
              <a:t>)</a:t>
            </a:r>
          </a:p>
          <a:p>
            <a:pPr lvl="1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kumimoji="0" lang="en-US" altLang="ko-KR" sz="1500">
                <a:solidFill>
                  <a:schemeClr val="accent2"/>
                </a:solidFill>
                <a:latin typeface="Times New Roman" pitchFamily="18" charset="0"/>
                <a:ea typeface="MS PGothic" pitchFamily="34" charset="-128"/>
                <a:sym typeface="Symbol" pitchFamily="18" charset="2"/>
              </a:rPr>
              <a:t>	</a:t>
            </a:r>
            <a:r>
              <a:rPr kumimoji="0" lang="en-US" altLang="ko-KR" sz="1500" b="1" i="1">
                <a:solidFill>
                  <a:schemeClr val="accent2"/>
                </a:solidFill>
                <a:latin typeface="Times New Roman" pitchFamily="18" charset="0"/>
                <a:ea typeface="MS PGothic" pitchFamily="34" charset="-128"/>
              </a:rPr>
              <a:t>S</a:t>
            </a:r>
            <a:r>
              <a:rPr kumimoji="0" lang="en-US" altLang="ko-KR" sz="1500">
                <a:solidFill>
                  <a:schemeClr val="accent2"/>
                </a:solidFill>
                <a:latin typeface="Times New Roman" pitchFamily="18" charset="0"/>
                <a:ea typeface="MS PGothic" pitchFamily="34" charset="-128"/>
                <a:sym typeface="Symbol" pitchFamily="18" charset="2"/>
              </a:rPr>
              <a:t> </a:t>
            </a:r>
            <a:r>
              <a:rPr kumimoji="0" lang="en-US" altLang="ko-KR" sz="150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  <a:sym typeface="Symbol" pitchFamily="18" charset="2"/>
              </a:rPr>
              <a:t></a:t>
            </a:r>
            <a:r>
              <a:rPr kumimoji="0" lang="en-US" altLang="ko-KR" sz="1500">
                <a:solidFill>
                  <a:schemeClr val="accent2"/>
                </a:solidFill>
                <a:latin typeface="Times New Roman" pitchFamily="18" charset="0"/>
                <a:ea typeface="MS PGothic" pitchFamily="34" charset="-128"/>
                <a:sym typeface="Symbol" pitchFamily="18" charset="2"/>
              </a:rPr>
              <a:t> </a:t>
            </a:r>
            <a:r>
              <a:rPr kumimoji="0" lang="en-US" altLang="ko-KR" sz="1500" b="1" i="1">
                <a:solidFill>
                  <a:schemeClr val="accent2"/>
                </a:solidFill>
                <a:latin typeface="Times New Roman" pitchFamily="18" charset="0"/>
                <a:ea typeface="MS PGothic" pitchFamily="34" charset="-128"/>
              </a:rPr>
              <a:t>merge</a:t>
            </a:r>
            <a:r>
              <a:rPr kumimoji="0" lang="en-US" altLang="ko-KR" sz="1500">
                <a:solidFill>
                  <a:schemeClr val="accent2"/>
                </a:solidFill>
                <a:latin typeface="Times New Roman" pitchFamily="18" charset="0"/>
                <a:ea typeface="MS PGothic" pitchFamily="34" charset="-128"/>
              </a:rPr>
              <a:t>(</a:t>
            </a:r>
            <a:r>
              <a:rPr kumimoji="0" lang="en-US" altLang="ko-KR" sz="1500" b="1" i="1">
                <a:solidFill>
                  <a:schemeClr val="accent2"/>
                </a:solidFill>
                <a:latin typeface="Times New Roman" pitchFamily="18" charset="0"/>
                <a:ea typeface="MS PGothic" pitchFamily="34" charset="-128"/>
              </a:rPr>
              <a:t>S</a:t>
            </a:r>
            <a:r>
              <a:rPr kumimoji="0" lang="en-US" altLang="ko-KR" sz="1500" baseline="-25000">
                <a:solidFill>
                  <a:schemeClr val="accent2"/>
                </a:solidFill>
                <a:latin typeface="Times New Roman" pitchFamily="18" charset="0"/>
                <a:ea typeface="MS PGothic" pitchFamily="34" charset="-128"/>
              </a:rPr>
              <a:t>1</a:t>
            </a:r>
            <a:r>
              <a:rPr kumimoji="0" lang="en-US" altLang="ko-KR" sz="1500">
                <a:solidFill>
                  <a:schemeClr val="accent2"/>
                </a:solidFill>
                <a:latin typeface="Times New Roman" pitchFamily="18" charset="0"/>
                <a:ea typeface="MS PGothic" pitchFamily="34" charset="-128"/>
              </a:rPr>
              <a:t>,</a:t>
            </a:r>
            <a:r>
              <a:rPr kumimoji="0" lang="en-US" altLang="ko-KR" sz="1500" b="1" i="1">
                <a:solidFill>
                  <a:schemeClr val="accent2"/>
                </a:solidFill>
                <a:latin typeface="Times New Roman" pitchFamily="18" charset="0"/>
                <a:ea typeface="MS PGothic" pitchFamily="34" charset="-128"/>
              </a:rPr>
              <a:t> S</a:t>
            </a:r>
            <a:r>
              <a:rPr kumimoji="0" lang="en-US" altLang="ko-KR" sz="1500" baseline="-25000">
                <a:solidFill>
                  <a:schemeClr val="accent2"/>
                </a:solidFill>
                <a:latin typeface="Times New Roman" pitchFamily="18" charset="0"/>
                <a:ea typeface="MS PGothic" pitchFamily="34" charset="-128"/>
              </a:rPr>
              <a:t>2</a:t>
            </a:r>
            <a:r>
              <a:rPr kumimoji="0" lang="en-US" altLang="ko-KR" sz="1500">
                <a:solidFill>
                  <a:schemeClr val="accent2"/>
                </a:solidFill>
                <a:latin typeface="Times New Roman" pitchFamily="18" charset="0"/>
                <a:ea typeface="MS PGothic" pitchFamily="34" charset="-128"/>
              </a:rPr>
              <a:t>)</a:t>
            </a:r>
            <a:endParaRPr kumimoji="0" lang="en-US" altLang="ko-KR" sz="1500" b="1" i="1">
              <a:solidFill>
                <a:schemeClr val="accent2"/>
              </a:solidFill>
              <a:latin typeface="Times New Roman" pitchFamily="18" charset="0"/>
              <a:ea typeface="MS PGothic" pitchFamily="34" charset="-128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28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379090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Merging Two Sorted Sequences</a:t>
            </a:r>
          </a:p>
        </p:txBody>
      </p:sp>
      <p:sp>
        <p:nvSpPr>
          <p:cNvPr id="1945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ko-KR" sz="1050" dirty="0"/>
              <a:t>The conquer step of merge-sort consists of merging two sorted sequences </a:t>
            </a:r>
            <a:r>
              <a:rPr lang="en-US" altLang="ko-KR" sz="1050" b="1" i="1" dirty="0"/>
              <a:t>A </a:t>
            </a:r>
            <a:r>
              <a:rPr lang="en-US" altLang="ko-KR" sz="1050" dirty="0"/>
              <a:t>and </a:t>
            </a:r>
            <a:r>
              <a:rPr lang="en-US" altLang="ko-KR" sz="1050" b="1" i="1" dirty="0"/>
              <a:t>B</a:t>
            </a:r>
            <a:r>
              <a:rPr lang="en-US" altLang="ko-KR" sz="1050" dirty="0"/>
              <a:t> into a sorted sequence </a:t>
            </a:r>
            <a:r>
              <a:rPr lang="en-US" altLang="ko-KR" sz="1050" b="1" i="1" dirty="0"/>
              <a:t>S </a:t>
            </a:r>
            <a:r>
              <a:rPr lang="en-US" altLang="ko-KR" sz="1050" dirty="0"/>
              <a:t>containing the union of the elements of </a:t>
            </a:r>
            <a:r>
              <a:rPr lang="en-US" altLang="ko-KR" sz="1050" b="1" i="1" dirty="0"/>
              <a:t>A </a:t>
            </a:r>
            <a:r>
              <a:rPr lang="en-US" altLang="ko-KR" sz="1050" dirty="0"/>
              <a:t>and </a:t>
            </a:r>
            <a:r>
              <a:rPr lang="en-US" altLang="ko-KR" sz="1050" b="1" i="1" dirty="0"/>
              <a:t>B</a:t>
            </a:r>
            <a:endParaRPr lang="en-US" altLang="ko-KR" sz="1050" dirty="0"/>
          </a:p>
          <a:p>
            <a:pPr eaLnBrk="1" hangingPunct="1">
              <a:lnSpc>
                <a:spcPct val="90000"/>
              </a:lnSpc>
            </a:pPr>
            <a:r>
              <a:rPr lang="en-US" altLang="ko-KR" sz="1050" dirty="0"/>
              <a:t>Merging two sorted sequences, each with </a:t>
            </a:r>
            <a:r>
              <a:rPr lang="en-US" altLang="ko-KR" sz="1050" b="1" i="1" dirty="0"/>
              <a:t>n</a:t>
            </a:r>
            <a:r>
              <a:rPr lang="en-US" altLang="ko-KR" sz="1050" dirty="0">
                <a:latin typeface="Symbol" pitchFamily="18" charset="2"/>
              </a:rPr>
              <a:t>/</a:t>
            </a:r>
            <a:r>
              <a:rPr lang="en-US" altLang="ko-KR" sz="1050" dirty="0"/>
              <a:t>2 elements and implemented by means of a doubly linked list, takes </a:t>
            </a:r>
            <a:r>
              <a:rPr lang="en-US" altLang="ko-KR" sz="1050" b="1" i="1" dirty="0"/>
              <a:t>O</a:t>
            </a:r>
            <a:r>
              <a:rPr lang="en-US" altLang="ko-KR" sz="1050" dirty="0"/>
              <a:t>(</a:t>
            </a:r>
            <a:r>
              <a:rPr lang="en-US" altLang="ko-KR" sz="1050" b="1" i="1" dirty="0"/>
              <a:t>n</a:t>
            </a:r>
            <a:r>
              <a:rPr lang="en-US" altLang="ko-KR" sz="1050" dirty="0"/>
              <a:t>) time</a:t>
            </a:r>
          </a:p>
        </p:txBody>
      </p:sp>
      <p:sp>
        <p:nvSpPr>
          <p:cNvPr id="19459" name="Text Box 4"/>
          <p:cNvSpPr txBox="1">
            <a:spLocks noChangeArrowheads="1"/>
          </p:cNvSpPr>
          <p:nvPr/>
        </p:nvSpPr>
        <p:spPr bwMode="auto">
          <a:xfrm>
            <a:off x="3177746" y="1581150"/>
            <a:ext cx="3657600" cy="313124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defTabSz="3429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342900" defTabSz="3429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3429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defTabSz="3429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defTabSz="3429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kumimoji="0" lang="en-US" altLang="ko-KR" sz="1200" b="1">
                <a:solidFill>
                  <a:srgbClr val="000000"/>
                </a:solidFill>
                <a:latin typeface="Times New Roman" pitchFamily="18" charset="0"/>
              </a:rPr>
              <a:t>Algorithm</a:t>
            </a:r>
            <a:r>
              <a:rPr kumimoji="0" lang="en-US" altLang="ko-KR" sz="1200">
                <a:latin typeface="Times New Roman" pitchFamily="18" charset="0"/>
              </a:rPr>
              <a:t> </a:t>
            </a:r>
            <a:r>
              <a:rPr kumimoji="0" lang="en-US" altLang="ko-KR" sz="1200" b="1" i="1">
                <a:solidFill>
                  <a:schemeClr val="tx2"/>
                </a:solidFill>
                <a:latin typeface="Times New Roman" pitchFamily="18" charset="0"/>
              </a:rPr>
              <a:t>merge</a:t>
            </a:r>
            <a:r>
              <a:rPr kumimoji="0" lang="en-US" altLang="ko-KR" sz="1200">
                <a:solidFill>
                  <a:schemeClr val="tx2"/>
                </a:solidFill>
                <a:latin typeface="Times New Roman" pitchFamily="18" charset="0"/>
              </a:rPr>
              <a:t>(</a:t>
            </a:r>
            <a:r>
              <a:rPr kumimoji="0" lang="en-US" altLang="ko-KR" sz="1200" b="1" i="1">
                <a:solidFill>
                  <a:schemeClr val="tx2"/>
                </a:solidFill>
                <a:latin typeface="Times New Roman" pitchFamily="18" charset="0"/>
              </a:rPr>
              <a:t>A, B</a:t>
            </a:r>
            <a:r>
              <a:rPr kumimoji="0" lang="en-US" altLang="ko-KR" sz="1200">
                <a:solidFill>
                  <a:schemeClr val="tx2"/>
                </a:solidFill>
                <a:latin typeface="Times New Roman" pitchFamily="18" charset="0"/>
              </a:rPr>
              <a:t>)</a:t>
            </a:r>
          </a:p>
          <a:p>
            <a:pPr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kumimoji="0" lang="en-US" altLang="ko-KR" sz="1200">
                <a:solidFill>
                  <a:schemeClr val="tx2"/>
                </a:solidFill>
                <a:latin typeface="Times New Roman" pitchFamily="18" charset="0"/>
              </a:rPr>
              <a:t>	</a:t>
            </a:r>
            <a:r>
              <a:rPr kumimoji="0" lang="en-US" altLang="ko-KR" sz="1200" b="1">
                <a:solidFill>
                  <a:srgbClr val="000000"/>
                </a:solidFill>
                <a:latin typeface="Times New Roman" pitchFamily="18" charset="0"/>
              </a:rPr>
              <a:t>Input</a:t>
            </a:r>
            <a:r>
              <a:rPr kumimoji="0" lang="en-US" altLang="ko-KR" sz="1200">
                <a:latin typeface="Times New Roman" pitchFamily="18" charset="0"/>
              </a:rPr>
              <a:t> </a:t>
            </a:r>
            <a:r>
              <a:rPr kumimoji="0" lang="en-US" altLang="ko-KR" sz="1200">
                <a:solidFill>
                  <a:schemeClr val="accent2"/>
                </a:solidFill>
                <a:latin typeface="Times New Roman" pitchFamily="18" charset="0"/>
              </a:rPr>
              <a:t>sequences </a:t>
            </a:r>
            <a:r>
              <a:rPr kumimoji="0" lang="en-US" altLang="ko-KR" sz="1200" b="1" i="1">
                <a:solidFill>
                  <a:schemeClr val="accent2"/>
                </a:solidFill>
                <a:latin typeface="Times New Roman" pitchFamily="18" charset="0"/>
              </a:rPr>
              <a:t>A </a:t>
            </a:r>
            <a:r>
              <a:rPr kumimoji="0" lang="en-US" altLang="ko-KR" sz="1200">
                <a:solidFill>
                  <a:schemeClr val="accent2"/>
                </a:solidFill>
                <a:latin typeface="Times New Roman" pitchFamily="18" charset="0"/>
              </a:rPr>
              <a:t>and </a:t>
            </a:r>
            <a:r>
              <a:rPr kumimoji="0" lang="en-US" altLang="ko-KR" sz="1200" b="1" i="1">
                <a:solidFill>
                  <a:schemeClr val="accent2"/>
                </a:solidFill>
                <a:latin typeface="Times New Roman" pitchFamily="18" charset="0"/>
              </a:rPr>
              <a:t>B</a:t>
            </a:r>
            <a:r>
              <a:rPr kumimoji="0" lang="en-US" altLang="ko-KR" sz="1200">
                <a:solidFill>
                  <a:schemeClr val="accent2"/>
                </a:solidFill>
                <a:latin typeface="Times New Roman" pitchFamily="18" charset="0"/>
              </a:rPr>
              <a:t> with</a:t>
            </a:r>
            <a:br>
              <a:rPr kumimoji="0" lang="en-US" altLang="ko-KR" sz="1200">
                <a:solidFill>
                  <a:schemeClr val="accent2"/>
                </a:solidFill>
                <a:latin typeface="Times New Roman" pitchFamily="18" charset="0"/>
              </a:rPr>
            </a:br>
            <a:r>
              <a:rPr kumimoji="0" lang="en-US" altLang="ko-KR" sz="1200">
                <a:solidFill>
                  <a:schemeClr val="accent2"/>
                </a:solidFill>
                <a:latin typeface="Times New Roman" pitchFamily="18" charset="0"/>
              </a:rPr>
              <a:t>		 </a:t>
            </a:r>
            <a:r>
              <a:rPr kumimoji="0" lang="en-US" altLang="ko-KR" sz="1200" b="1" i="1">
                <a:solidFill>
                  <a:schemeClr val="accent2"/>
                </a:solidFill>
                <a:latin typeface="Times New Roman" pitchFamily="18" charset="0"/>
              </a:rPr>
              <a:t>n</a:t>
            </a:r>
            <a:r>
              <a:rPr kumimoji="0" lang="en-US" altLang="ko-KR" sz="1200">
                <a:solidFill>
                  <a:schemeClr val="accent2"/>
                </a:solidFill>
                <a:latin typeface="Symbol" pitchFamily="18" charset="2"/>
              </a:rPr>
              <a:t>/</a:t>
            </a:r>
            <a:r>
              <a:rPr kumimoji="0" lang="en-US" altLang="ko-KR" sz="1200">
                <a:solidFill>
                  <a:schemeClr val="accent2"/>
                </a:solidFill>
                <a:latin typeface="Times New Roman" pitchFamily="18" charset="0"/>
              </a:rPr>
              <a:t>2 elements each </a:t>
            </a:r>
          </a:p>
          <a:p>
            <a:pPr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kumimoji="0" lang="en-US" altLang="ko-KR" sz="1200">
                <a:solidFill>
                  <a:schemeClr val="accent2"/>
                </a:solidFill>
                <a:latin typeface="Times New Roman" pitchFamily="18" charset="0"/>
              </a:rPr>
              <a:t>	</a:t>
            </a:r>
            <a:r>
              <a:rPr kumimoji="0" lang="en-US" altLang="ko-KR" sz="1200" b="1">
                <a:solidFill>
                  <a:srgbClr val="000000"/>
                </a:solidFill>
                <a:latin typeface="Times New Roman" pitchFamily="18" charset="0"/>
              </a:rPr>
              <a:t>Output</a:t>
            </a:r>
            <a:r>
              <a:rPr kumimoji="0" lang="en-US" altLang="ko-KR" sz="1200">
                <a:latin typeface="Times New Roman" pitchFamily="18" charset="0"/>
              </a:rPr>
              <a:t> </a:t>
            </a:r>
            <a:r>
              <a:rPr kumimoji="0" lang="en-US" altLang="ko-KR" sz="1200">
                <a:solidFill>
                  <a:schemeClr val="accent2"/>
                </a:solidFill>
                <a:latin typeface="Times New Roman" pitchFamily="18" charset="0"/>
              </a:rPr>
              <a:t>sorted sequence of </a:t>
            </a:r>
            <a:r>
              <a:rPr kumimoji="0" lang="en-US" altLang="ko-KR" sz="1200" b="1" i="1">
                <a:solidFill>
                  <a:schemeClr val="accent2"/>
                </a:solidFill>
                <a:latin typeface="Times New Roman" pitchFamily="18" charset="0"/>
              </a:rPr>
              <a:t>A </a:t>
            </a:r>
            <a:r>
              <a:rPr kumimoji="0" lang="en-US" altLang="ko-KR" sz="1350">
                <a:latin typeface="Symbol" pitchFamily="18" charset="2"/>
                <a:sym typeface="Symbol" pitchFamily="18" charset="2"/>
              </a:rPr>
              <a:t></a:t>
            </a:r>
            <a:r>
              <a:rPr kumimoji="0" lang="en-US" altLang="ko-KR" sz="1200" b="1" i="1">
                <a:solidFill>
                  <a:schemeClr val="accent2"/>
                </a:solidFill>
                <a:latin typeface="Times New Roman" pitchFamily="18" charset="0"/>
              </a:rPr>
              <a:t> B</a:t>
            </a:r>
            <a:endParaRPr kumimoji="0" lang="en-US" altLang="ko-KR" sz="1200">
              <a:solidFill>
                <a:schemeClr val="accent2"/>
              </a:solidFill>
              <a:latin typeface="Times New Roman" pitchFamily="18" charset="0"/>
            </a:endParaRPr>
          </a:p>
          <a:p>
            <a:pPr lvl="1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endParaRPr kumimoji="0" lang="en-US" altLang="ko-KR" sz="525" b="1" i="1">
              <a:solidFill>
                <a:schemeClr val="accent2"/>
              </a:solidFill>
              <a:latin typeface="Times New Roman" pitchFamily="18" charset="0"/>
              <a:ea typeface="MS PGothic" pitchFamily="34" charset="-128"/>
            </a:endParaRPr>
          </a:p>
          <a:p>
            <a:pPr lvl="1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kumimoji="0" lang="en-US" altLang="ko-KR" sz="1200" b="1" i="1">
                <a:solidFill>
                  <a:schemeClr val="accent2"/>
                </a:solidFill>
                <a:latin typeface="Times New Roman" pitchFamily="18" charset="0"/>
                <a:ea typeface="MS PGothic" pitchFamily="34" charset="-128"/>
              </a:rPr>
              <a:t>S </a:t>
            </a:r>
            <a:r>
              <a:rPr kumimoji="0" lang="en-US" altLang="ko-KR" sz="120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  <a:sym typeface="Symbol" pitchFamily="18" charset="2"/>
              </a:rPr>
              <a:t></a:t>
            </a:r>
            <a:r>
              <a:rPr kumimoji="0" lang="en-US" altLang="ko-KR" sz="1200" b="1" i="1">
                <a:solidFill>
                  <a:schemeClr val="accent2"/>
                </a:solidFill>
                <a:latin typeface="Times New Roman" pitchFamily="18" charset="0"/>
                <a:ea typeface="MS PGothic" pitchFamily="34" charset="-128"/>
                <a:sym typeface="Symbol" pitchFamily="18" charset="2"/>
              </a:rPr>
              <a:t> </a:t>
            </a:r>
            <a:r>
              <a:rPr kumimoji="0" lang="en-US" altLang="ko-KR" sz="1200">
                <a:solidFill>
                  <a:schemeClr val="accent2"/>
                </a:solidFill>
                <a:latin typeface="Times New Roman" pitchFamily="18" charset="0"/>
                <a:ea typeface="MS PGothic" pitchFamily="34" charset="-128"/>
              </a:rPr>
              <a:t>empty sequence</a:t>
            </a:r>
          </a:p>
          <a:p>
            <a:pPr lvl="1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kumimoji="0" lang="en-US" altLang="ko-KR" sz="1200" b="1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</a:rPr>
              <a:t>while</a:t>
            </a:r>
            <a:r>
              <a:rPr kumimoji="0" lang="en-US" altLang="ko-KR" sz="1200">
                <a:solidFill>
                  <a:schemeClr val="tx2"/>
                </a:solidFill>
                <a:latin typeface="Times New Roman" pitchFamily="18" charset="0"/>
                <a:ea typeface="MS PGothic" pitchFamily="34" charset="-128"/>
              </a:rPr>
              <a:t> </a:t>
            </a:r>
            <a:r>
              <a:rPr kumimoji="0" lang="en-US" altLang="ko-KR" sz="1200">
                <a:solidFill>
                  <a:srgbClr val="000000"/>
                </a:solidFill>
                <a:latin typeface="Symbol" pitchFamily="18" charset="2"/>
                <a:ea typeface="MS PGothic" pitchFamily="34" charset="-128"/>
                <a:sym typeface="Symbol" pitchFamily="18" charset="2"/>
              </a:rPr>
              <a:t></a:t>
            </a:r>
            <a:r>
              <a:rPr kumimoji="0" lang="en-US" altLang="ko-KR" sz="1200" b="1" i="1">
                <a:solidFill>
                  <a:schemeClr val="accent2"/>
                </a:solidFill>
                <a:latin typeface="Times New Roman" pitchFamily="18" charset="0"/>
                <a:ea typeface="MS PGothic" pitchFamily="34" charset="-128"/>
              </a:rPr>
              <a:t>A.isEmpty</a:t>
            </a:r>
            <a:r>
              <a:rPr kumimoji="0" lang="en-US" altLang="ko-KR" sz="1200">
                <a:solidFill>
                  <a:schemeClr val="accent2"/>
                </a:solidFill>
                <a:latin typeface="Times New Roman" pitchFamily="18" charset="0"/>
                <a:ea typeface="MS PGothic" pitchFamily="34" charset="-128"/>
              </a:rPr>
              <a:t>()  </a:t>
            </a:r>
            <a:r>
              <a:rPr kumimoji="0" lang="en-US" altLang="ko-KR" sz="1350" b="1">
                <a:solidFill>
                  <a:srgbClr val="000000"/>
                </a:solidFill>
                <a:latin typeface="Symbol" pitchFamily="18" charset="2"/>
                <a:ea typeface="MS PGothic" pitchFamily="34" charset="-128"/>
                <a:sym typeface="Symbol" pitchFamily="18" charset="2"/>
              </a:rPr>
              <a:t></a:t>
            </a:r>
            <a:r>
              <a:rPr kumimoji="0" lang="en-US" altLang="ko-KR" sz="1200">
                <a:latin typeface="Symbol" pitchFamily="18" charset="2"/>
                <a:ea typeface="MS PGothic" pitchFamily="34" charset="-128"/>
                <a:sym typeface="Symbol" pitchFamily="18" charset="2"/>
              </a:rPr>
              <a:t> </a:t>
            </a:r>
            <a:r>
              <a:rPr kumimoji="0" lang="en-US" altLang="ko-KR" sz="1200">
                <a:solidFill>
                  <a:srgbClr val="000000"/>
                </a:solidFill>
                <a:latin typeface="Symbol" pitchFamily="18" charset="2"/>
                <a:ea typeface="MS PGothic" pitchFamily="34" charset="-128"/>
                <a:sym typeface="Symbol" pitchFamily="18" charset="2"/>
              </a:rPr>
              <a:t></a:t>
            </a:r>
            <a:r>
              <a:rPr kumimoji="0" lang="en-US" altLang="ko-KR" sz="1200" b="1" i="1">
                <a:solidFill>
                  <a:schemeClr val="accent2"/>
                </a:solidFill>
                <a:latin typeface="Times New Roman" pitchFamily="18" charset="0"/>
                <a:ea typeface="MS PGothic" pitchFamily="34" charset="-128"/>
              </a:rPr>
              <a:t>B.isEmpty</a:t>
            </a:r>
            <a:r>
              <a:rPr kumimoji="0" lang="en-US" altLang="ko-KR" sz="1200">
                <a:solidFill>
                  <a:schemeClr val="accent2"/>
                </a:solidFill>
                <a:latin typeface="Times New Roman" pitchFamily="18" charset="0"/>
                <a:ea typeface="MS PGothic" pitchFamily="34" charset="-128"/>
              </a:rPr>
              <a:t>()</a:t>
            </a:r>
            <a:endParaRPr kumimoji="0" lang="en-US" altLang="ko-KR" sz="1200">
              <a:solidFill>
                <a:schemeClr val="accent2"/>
              </a:solidFill>
              <a:latin typeface="Times New Roman" pitchFamily="18" charset="0"/>
              <a:ea typeface="MS PGothic" pitchFamily="34" charset="-128"/>
              <a:sym typeface="Symbol" pitchFamily="18" charset="2"/>
            </a:endParaRPr>
          </a:p>
          <a:p>
            <a:pPr lvl="1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kumimoji="0" lang="en-US" altLang="ko-KR" sz="1200">
                <a:solidFill>
                  <a:schemeClr val="accent2"/>
                </a:solidFill>
                <a:latin typeface="Times New Roman" pitchFamily="18" charset="0"/>
                <a:ea typeface="MS PGothic" pitchFamily="34" charset="-128"/>
                <a:sym typeface="Symbol" pitchFamily="18" charset="2"/>
              </a:rPr>
              <a:t>	</a:t>
            </a:r>
            <a:r>
              <a:rPr kumimoji="0" lang="en-US" altLang="ko-KR" sz="1200" b="1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</a:rPr>
              <a:t>if</a:t>
            </a:r>
            <a:r>
              <a:rPr kumimoji="0" lang="en-US" altLang="ko-KR" sz="1200">
                <a:solidFill>
                  <a:schemeClr val="tx2"/>
                </a:solidFill>
                <a:latin typeface="Times New Roman" pitchFamily="18" charset="0"/>
                <a:ea typeface="MS PGothic" pitchFamily="34" charset="-128"/>
              </a:rPr>
              <a:t> </a:t>
            </a:r>
            <a:r>
              <a:rPr kumimoji="0" lang="en-US" altLang="ko-KR" sz="1200" b="1" i="1">
                <a:solidFill>
                  <a:schemeClr val="accent2"/>
                </a:solidFill>
                <a:latin typeface="Times New Roman" pitchFamily="18" charset="0"/>
                <a:ea typeface="MS PGothic" pitchFamily="34" charset="-128"/>
              </a:rPr>
              <a:t>A.first</a:t>
            </a:r>
            <a:r>
              <a:rPr kumimoji="0" lang="en-US" altLang="ko-KR" sz="1200">
                <a:solidFill>
                  <a:schemeClr val="accent2"/>
                </a:solidFill>
                <a:latin typeface="Times New Roman" pitchFamily="18" charset="0"/>
                <a:ea typeface="MS PGothic" pitchFamily="34" charset="-128"/>
              </a:rPr>
              <a:t>()</a:t>
            </a:r>
            <a:r>
              <a:rPr kumimoji="0" lang="en-US" altLang="ko-KR" sz="1200" b="1" i="1">
                <a:solidFill>
                  <a:schemeClr val="accent2"/>
                </a:solidFill>
                <a:latin typeface="Times New Roman" pitchFamily="18" charset="0"/>
                <a:ea typeface="MS PGothic" pitchFamily="34" charset="-128"/>
              </a:rPr>
              <a:t>.element</a:t>
            </a:r>
            <a:r>
              <a:rPr kumimoji="0" lang="en-US" altLang="ko-KR" sz="1200">
                <a:solidFill>
                  <a:schemeClr val="accent2"/>
                </a:solidFill>
                <a:latin typeface="Times New Roman" pitchFamily="18" charset="0"/>
                <a:ea typeface="MS PGothic" pitchFamily="34" charset="-128"/>
              </a:rPr>
              <a:t>()</a:t>
            </a:r>
            <a:r>
              <a:rPr kumimoji="0" lang="en-US" altLang="ko-KR" sz="1200">
                <a:solidFill>
                  <a:schemeClr val="accent2"/>
                </a:solidFill>
                <a:latin typeface="Times New Roman" pitchFamily="18" charset="0"/>
                <a:ea typeface="MS PGothic" pitchFamily="34" charset="-128"/>
                <a:sym typeface="Symbol" pitchFamily="18" charset="2"/>
              </a:rPr>
              <a:t> </a:t>
            </a:r>
            <a:r>
              <a:rPr kumimoji="0" lang="en-US" altLang="ko-KR" sz="120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  <a:sym typeface="Symbol" pitchFamily="18" charset="2"/>
              </a:rPr>
              <a:t>&lt;</a:t>
            </a:r>
            <a:r>
              <a:rPr kumimoji="0" lang="en-US" altLang="ko-KR" sz="1200">
                <a:solidFill>
                  <a:schemeClr val="accent2"/>
                </a:solidFill>
                <a:latin typeface="Times New Roman" pitchFamily="18" charset="0"/>
                <a:ea typeface="MS PGothic" pitchFamily="34" charset="-128"/>
                <a:sym typeface="Symbol" pitchFamily="18" charset="2"/>
              </a:rPr>
              <a:t> </a:t>
            </a:r>
            <a:r>
              <a:rPr kumimoji="0" lang="en-US" altLang="ko-KR" sz="1200" b="1" i="1">
                <a:solidFill>
                  <a:schemeClr val="accent2"/>
                </a:solidFill>
                <a:latin typeface="Times New Roman" pitchFamily="18" charset="0"/>
                <a:ea typeface="MS PGothic" pitchFamily="34" charset="-128"/>
              </a:rPr>
              <a:t>B.first</a:t>
            </a:r>
            <a:r>
              <a:rPr kumimoji="0" lang="en-US" altLang="ko-KR" sz="1200">
                <a:solidFill>
                  <a:schemeClr val="accent2"/>
                </a:solidFill>
                <a:latin typeface="Times New Roman" pitchFamily="18" charset="0"/>
                <a:ea typeface="MS PGothic" pitchFamily="34" charset="-128"/>
              </a:rPr>
              <a:t>()</a:t>
            </a:r>
            <a:r>
              <a:rPr kumimoji="0" lang="en-US" altLang="ko-KR" sz="1200" b="1" i="1">
                <a:solidFill>
                  <a:schemeClr val="accent2"/>
                </a:solidFill>
                <a:latin typeface="Times New Roman" pitchFamily="18" charset="0"/>
                <a:ea typeface="MS PGothic" pitchFamily="34" charset="-128"/>
              </a:rPr>
              <a:t>.element</a:t>
            </a:r>
            <a:r>
              <a:rPr kumimoji="0" lang="en-US" altLang="ko-KR" sz="1200">
                <a:solidFill>
                  <a:schemeClr val="accent2"/>
                </a:solidFill>
                <a:latin typeface="Times New Roman" pitchFamily="18" charset="0"/>
                <a:ea typeface="MS PGothic" pitchFamily="34" charset="-128"/>
              </a:rPr>
              <a:t>()</a:t>
            </a:r>
          </a:p>
          <a:p>
            <a:pPr lvl="1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kumimoji="0" lang="en-US" altLang="ko-KR" sz="1200">
                <a:solidFill>
                  <a:schemeClr val="accent2"/>
                </a:solidFill>
                <a:latin typeface="Times New Roman" pitchFamily="18" charset="0"/>
                <a:ea typeface="MS PGothic" pitchFamily="34" charset="-128"/>
              </a:rPr>
              <a:t>		</a:t>
            </a:r>
            <a:r>
              <a:rPr kumimoji="0" lang="en-US" altLang="ko-KR" sz="1200" b="1" i="1">
                <a:solidFill>
                  <a:schemeClr val="accent2"/>
                </a:solidFill>
                <a:latin typeface="Times New Roman" pitchFamily="18" charset="0"/>
                <a:ea typeface="MS PGothic" pitchFamily="34" charset="-128"/>
              </a:rPr>
              <a:t>S.insertLast</a:t>
            </a:r>
            <a:r>
              <a:rPr kumimoji="0" lang="en-US" altLang="ko-KR" sz="1200">
                <a:solidFill>
                  <a:schemeClr val="accent2"/>
                </a:solidFill>
                <a:latin typeface="Times New Roman" pitchFamily="18" charset="0"/>
                <a:ea typeface="MS PGothic" pitchFamily="34" charset="-128"/>
              </a:rPr>
              <a:t>(</a:t>
            </a:r>
            <a:r>
              <a:rPr kumimoji="0" lang="en-US" altLang="ko-KR" sz="1200" b="1" i="1">
                <a:solidFill>
                  <a:schemeClr val="accent2"/>
                </a:solidFill>
                <a:latin typeface="Times New Roman" pitchFamily="18" charset="0"/>
                <a:ea typeface="MS PGothic" pitchFamily="34" charset="-128"/>
              </a:rPr>
              <a:t>A.remove</a:t>
            </a:r>
            <a:r>
              <a:rPr kumimoji="0" lang="en-US" altLang="ko-KR" sz="1200">
                <a:solidFill>
                  <a:schemeClr val="accent2"/>
                </a:solidFill>
                <a:latin typeface="Times New Roman" pitchFamily="18" charset="0"/>
                <a:ea typeface="MS PGothic" pitchFamily="34" charset="-128"/>
              </a:rPr>
              <a:t>(</a:t>
            </a:r>
            <a:r>
              <a:rPr kumimoji="0" lang="en-US" altLang="ko-KR" sz="1200" b="1" i="1">
                <a:solidFill>
                  <a:schemeClr val="accent2"/>
                </a:solidFill>
                <a:latin typeface="Times New Roman" pitchFamily="18" charset="0"/>
                <a:ea typeface="MS PGothic" pitchFamily="34" charset="-128"/>
              </a:rPr>
              <a:t>A.first</a:t>
            </a:r>
            <a:r>
              <a:rPr kumimoji="0" lang="en-US" altLang="ko-KR" sz="1200">
                <a:solidFill>
                  <a:schemeClr val="accent2"/>
                </a:solidFill>
                <a:latin typeface="Times New Roman" pitchFamily="18" charset="0"/>
                <a:ea typeface="MS PGothic" pitchFamily="34" charset="-128"/>
              </a:rPr>
              <a:t>()))</a:t>
            </a:r>
          </a:p>
          <a:p>
            <a:pPr lvl="1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kumimoji="0" lang="en-US" altLang="ko-KR" sz="1200">
                <a:solidFill>
                  <a:schemeClr val="accent2"/>
                </a:solidFill>
                <a:latin typeface="Times New Roman" pitchFamily="18" charset="0"/>
                <a:ea typeface="MS PGothic" pitchFamily="34" charset="-128"/>
              </a:rPr>
              <a:t>	</a:t>
            </a:r>
            <a:r>
              <a:rPr kumimoji="0" lang="en-US" altLang="ko-KR" sz="1200" b="1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</a:rPr>
              <a:t>else</a:t>
            </a:r>
            <a:endParaRPr kumimoji="0" lang="en-US" altLang="ko-KR" sz="1200">
              <a:solidFill>
                <a:schemeClr val="tx2"/>
              </a:solidFill>
              <a:latin typeface="Times New Roman" pitchFamily="18" charset="0"/>
              <a:ea typeface="MS PGothic" pitchFamily="34" charset="-128"/>
            </a:endParaRPr>
          </a:p>
          <a:p>
            <a:pPr lvl="1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kumimoji="0" lang="en-US" altLang="ko-KR" sz="1200">
                <a:solidFill>
                  <a:schemeClr val="accent2"/>
                </a:solidFill>
                <a:latin typeface="Times New Roman" pitchFamily="18" charset="0"/>
                <a:ea typeface="MS PGothic" pitchFamily="34" charset="-128"/>
              </a:rPr>
              <a:t>		</a:t>
            </a:r>
            <a:r>
              <a:rPr kumimoji="0" lang="en-US" altLang="ko-KR" sz="1200" b="1" i="1">
                <a:solidFill>
                  <a:schemeClr val="accent2"/>
                </a:solidFill>
                <a:latin typeface="Times New Roman" pitchFamily="18" charset="0"/>
                <a:ea typeface="MS PGothic" pitchFamily="34" charset="-128"/>
              </a:rPr>
              <a:t>S.insertLast</a:t>
            </a:r>
            <a:r>
              <a:rPr kumimoji="0" lang="en-US" altLang="ko-KR" sz="1200">
                <a:solidFill>
                  <a:schemeClr val="accent2"/>
                </a:solidFill>
                <a:latin typeface="Times New Roman" pitchFamily="18" charset="0"/>
                <a:ea typeface="MS PGothic" pitchFamily="34" charset="-128"/>
              </a:rPr>
              <a:t>(</a:t>
            </a:r>
            <a:r>
              <a:rPr kumimoji="0" lang="en-US" altLang="ko-KR" sz="1200" b="1" i="1">
                <a:solidFill>
                  <a:schemeClr val="accent2"/>
                </a:solidFill>
                <a:latin typeface="Times New Roman" pitchFamily="18" charset="0"/>
                <a:ea typeface="MS PGothic" pitchFamily="34" charset="-128"/>
              </a:rPr>
              <a:t>B.remove</a:t>
            </a:r>
            <a:r>
              <a:rPr kumimoji="0" lang="en-US" altLang="ko-KR" sz="1200">
                <a:solidFill>
                  <a:schemeClr val="accent2"/>
                </a:solidFill>
                <a:latin typeface="Times New Roman" pitchFamily="18" charset="0"/>
                <a:ea typeface="MS PGothic" pitchFamily="34" charset="-128"/>
              </a:rPr>
              <a:t>(</a:t>
            </a:r>
            <a:r>
              <a:rPr kumimoji="0" lang="en-US" altLang="ko-KR" sz="1200" b="1" i="1">
                <a:solidFill>
                  <a:schemeClr val="accent2"/>
                </a:solidFill>
                <a:latin typeface="Times New Roman" pitchFamily="18" charset="0"/>
                <a:ea typeface="MS PGothic" pitchFamily="34" charset="-128"/>
              </a:rPr>
              <a:t>B.first</a:t>
            </a:r>
            <a:r>
              <a:rPr kumimoji="0" lang="en-US" altLang="ko-KR" sz="1200">
                <a:solidFill>
                  <a:schemeClr val="accent2"/>
                </a:solidFill>
                <a:latin typeface="Times New Roman" pitchFamily="18" charset="0"/>
                <a:ea typeface="MS PGothic" pitchFamily="34" charset="-128"/>
              </a:rPr>
              <a:t>()))</a:t>
            </a:r>
          </a:p>
          <a:p>
            <a:pPr lvl="1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kumimoji="0" lang="en-US" altLang="ko-KR" sz="1200" b="1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</a:rPr>
              <a:t>while</a:t>
            </a:r>
            <a:r>
              <a:rPr kumimoji="0" lang="en-US" altLang="ko-KR" sz="1200">
                <a:solidFill>
                  <a:schemeClr val="tx2"/>
                </a:solidFill>
                <a:latin typeface="Times New Roman" pitchFamily="18" charset="0"/>
                <a:ea typeface="MS PGothic" pitchFamily="34" charset="-128"/>
              </a:rPr>
              <a:t> </a:t>
            </a:r>
            <a:r>
              <a:rPr kumimoji="0" lang="en-US" altLang="ko-KR" sz="1200">
                <a:solidFill>
                  <a:srgbClr val="000000"/>
                </a:solidFill>
                <a:latin typeface="Symbol" pitchFamily="18" charset="2"/>
                <a:ea typeface="MS PGothic" pitchFamily="34" charset="-128"/>
                <a:sym typeface="Symbol" pitchFamily="18" charset="2"/>
              </a:rPr>
              <a:t></a:t>
            </a:r>
            <a:r>
              <a:rPr kumimoji="0" lang="en-US" altLang="ko-KR" sz="1200" b="1" i="1">
                <a:solidFill>
                  <a:schemeClr val="accent2"/>
                </a:solidFill>
                <a:latin typeface="Times New Roman" pitchFamily="18" charset="0"/>
                <a:ea typeface="MS PGothic" pitchFamily="34" charset="-128"/>
              </a:rPr>
              <a:t>A.isEmpty</a:t>
            </a:r>
            <a:r>
              <a:rPr kumimoji="0" lang="en-US" altLang="ko-KR" sz="1200">
                <a:solidFill>
                  <a:schemeClr val="accent2"/>
                </a:solidFill>
                <a:latin typeface="Times New Roman" pitchFamily="18" charset="0"/>
                <a:ea typeface="MS PGothic" pitchFamily="34" charset="-128"/>
              </a:rPr>
              <a:t>()		</a:t>
            </a:r>
            <a:r>
              <a:rPr kumimoji="0" lang="en-US" altLang="ko-KR" sz="1200" b="1" i="1">
                <a:solidFill>
                  <a:schemeClr val="accent2"/>
                </a:solidFill>
                <a:latin typeface="Times New Roman" pitchFamily="18" charset="0"/>
                <a:ea typeface="MS PGothic" pitchFamily="34" charset="-128"/>
              </a:rPr>
              <a:t>S.insertLast</a:t>
            </a:r>
            <a:r>
              <a:rPr kumimoji="0" lang="en-US" altLang="ko-KR" sz="1200">
                <a:solidFill>
                  <a:schemeClr val="accent2"/>
                </a:solidFill>
                <a:latin typeface="Times New Roman" pitchFamily="18" charset="0"/>
                <a:ea typeface="MS PGothic" pitchFamily="34" charset="-128"/>
              </a:rPr>
              <a:t>(</a:t>
            </a:r>
            <a:r>
              <a:rPr kumimoji="0" lang="en-US" altLang="ko-KR" sz="1200" b="1" i="1">
                <a:solidFill>
                  <a:schemeClr val="accent2"/>
                </a:solidFill>
                <a:latin typeface="Times New Roman" pitchFamily="18" charset="0"/>
                <a:ea typeface="MS PGothic" pitchFamily="34" charset="-128"/>
              </a:rPr>
              <a:t>A.remove</a:t>
            </a:r>
            <a:r>
              <a:rPr kumimoji="0" lang="en-US" altLang="ko-KR" sz="1200">
                <a:solidFill>
                  <a:schemeClr val="accent2"/>
                </a:solidFill>
                <a:latin typeface="Times New Roman" pitchFamily="18" charset="0"/>
                <a:ea typeface="MS PGothic" pitchFamily="34" charset="-128"/>
              </a:rPr>
              <a:t>(</a:t>
            </a:r>
            <a:r>
              <a:rPr kumimoji="0" lang="en-US" altLang="ko-KR" sz="1200" b="1" i="1">
                <a:solidFill>
                  <a:schemeClr val="accent2"/>
                </a:solidFill>
                <a:latin typeface="Times New Roman" pitchFamily="18" charset="0"/>
                <a:ea typeface="MS PGothic" pitchFamily="34" charset="-128"/>
              </a:rPr>
              <a:t>A.first</a:t>
            </a:r>
            <a:r>
              <a:rPr kumimoji="0" lang="en-US" altLang="ko-KR" sz="1200">
                <a:solidFill>
                  <a:schemeClr val="accent2"/>
                </a:solidFill>
                <a:latin typeface="Times New Roman" pitchFamily="18" charset="0"/>
                <a:ea typeface="MS PGothic" pitchFamily="34" charset="-128"/>
              </a:rPr>
              <a:t>()))</a:t>
            </a:r>
          </a:p>
          <a:p>
            <a:pPr lvl="1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kumimoji="0" lang="en-US" altLang="ko-KR" sz="1200" b="1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</a:rPr>
              <a:t>while</a:t>
            </a:r>
            <a:r>
              <a:rPr kumimoji="0" lang="en-US" altLang="ko-KR" sz="1200">
                <a:solidFill>
                  <a:schemeClr val="tx2"/>
                </a:solidFill>
                <a:latin typeface="Times New Roman" pitchFamily="18" charset="0"/>
                <a:ea typeface="MS PGothic" pitchFamily="34" charset="-128"/>
              </a:rPr>
              <a:t> </a:t>
            </a:r>
            <a:r>
              <a:rPr kumimoji="0" lang="en-US" altLang="ko-KR" sz="1200">
                <a:solidFill>
                  <a:srgbClr val="000000"/>
                </a:solidFill>
                <a:latin typeface="Symbol" pitchFamily="18" charset="2"/>
                <a:ea typeface="MS PGothic" pitchFamily="34" charset="-128"/>
                <a:sym typeface="Symbol" pitchFamily="18" charset="2"/>
              </a:rPr>
              <a:t></a:t>
            </a:r>
            <a:r>
              <a:rPr kumimoji="0" lang="en-US" altLang="ko-KR" sz="1200" b="1" i="1">
                <a:solidFill>
                  <a:schemeClr val="accent2"/>
                </a:solidFill>
                <a:latin typeface="Times New Roman" pitchFamily="18" charset="0"/>
                <a:ea typeface="MS PGothic" pitchFamily="34" charset="-128"/>
              </a:rPr>
              <a:t>B.isEmpty</a:t>
            </a:r>
            <a:r>
              <a:rPr kumimoji="0" lang="en-US" altLang="ko-KR" sz="1200">
                <a:solidFill>
                  <a:schemeClr val="accent2"/>
                </a:solidFill>
                <a:latin typeface="Times New Roman" pitchFamily="18" charset="0"/>
                <a:ea typeface="MS PGothic" pitchFamily="34" charset="-128"/>
              </a:rPr>
              <a:t>()		</a:t>
            </a:r>
            <a:r>
              <a:rPr kumimoji="0" lang="en-US" altLang="ko-KR" sz="1200" b="1" i="1">
                <a:solidFill>
                  <a:schemeClr val="accent2"/>
                </a:solidFill>
                <a:latin typeface="Times New Roman" pitchFamily="18" charset="0"/>
                <a:ea typeface="MS PGothic" pitchFamily="34" charset="-128"/>
              </a:rPr>
              <a:t>S.insertLast</a:t>
            </a:r>
            <a:r>
              <a:rPr kumimoji="0" lang="en-US" altLang="ko-KR" sz="1200">
                <a:solidFill>
                  <a:schemeClr val="accent2"/>
                </a:solidFill>
                <a:latin typeface="Times New Roman" pitchFamily="18" charset="0"/>
                <a:ea typeface="MS PGothic" pitchFamily="34" charset="-128"/>
              </a:rPr>
              <a:t>(</a:t>
            </a:r>
            <a:r>
              <a:rPr kumimoji="0" lang="en-US" altLang="ko-KR" sz="1200" b="1" i="1">
                <a:solidFill>
                  <a:schemeClr val="accent2"/>
                </a:solidFill>
                <a:latin typeface="Times New Roman" pitchFamily="18" charset="0"/>
                <a:ea typeface="MS PGothic" pitchFamily="34" charset="-128"/>
              </a:rPr>
              <a:t>B.remove</a:t>
            </a:r>
            <a:r>
              <a:rPr kumimoji="0" lang="en-US" altLang="ko-KR" sz="1200">
                <a:solidFill>
                  <a:schemeClr val="accent2"/>
                </a:solidFill>
                <a:latin typeface="Times New Roman" pitchFamily="18" charset="0"/>
                <a:ea typeface="MS PGothic" pitchFamily="34" charset="-128"/>
              </a:rPr>
              <a:t>(</a:t>
            </a:r>
            <a:r>
              <a:rPr kumimoji="0" lang="en-US" altLang="ko-KR" sz="1200" b="1" i="1">
                <a:solidFill>
                  <a:schemeClr val="accent2"/>
                </a:solidFill>
                <a:latin typeface="Times New Roman" pitchFamily="18" charset="0"/>
                <a:ea typeface="MS PGothic" pitchFamily="34" charset="-128"/>
              </a:rPr>
              <a:t>B.first</a:t>
            </a:r>
            <a:r>
              <a:rPr kumimoji="0" lang="en-US" altLang="ko-KR" sz="1200">
                <a:solidFill>
                  <a:schemeClr val="accent2"/>
                </a:solidFill>
                <a:latin typeface="Times New Roman" pitchFamily="18" charset="0"/>
                <a:ea typeface="MS PGothic" pitchFamily="34" charset="-128"/>
              </a:rPr>
              <a:t>()))</a:t>
            </a:r>
          </a:p>
          <a:p>
            <a:pPr lvl="1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kumimoji="0" lang="en-US" altLang="ko-KR" sz="1200" b="1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</a:rPr>
              <a:t>return </a:t>
            </a:r>
            <a:r>
              <a:rPr kumimoji="0" lang="en-US" altLang="ko-KR" sz="1200" b="1" i="1">
                <a:solidFill>
                  <a:schemeClr val="accent2"/>
                </a:solidFill>
                <a:latin typeface="Times New Roman" pitchFamily="18" charset="0"/>
                <a:ea typeface="MS PGothic" pitchFamily="34" charset="-128"/>
              </a:rPr>
              <a:t>S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29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84699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Priority Queue ADT 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ko-KR" sz="1050" dirty="0"/>
              <a:t>A priority queue stores a collection of entries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z="1050" dirty="0"/>
              <a:t>Each </a:t>
            </a:r>
            <a:r>
              <a:rPr lang="en-US" altLang="ko-KR" sz="1050" b="1" dirty="0"/>
              <a:t>entry</a:t>
            </a:r>
            <a:r>
              <a:rPr lang="en-US" altLang="ko-KR" sz="1050" dirty="0"/>
              <a:t> is a pair</a:t>
            </a:r>
            <a:br>
              <a:rPr lang="en-US" altLang="ko-KR" sz="1050" dirty="0"/>
            </a:br>
            <a:r>
              <a:rPr lang="en-US" altLang="ko-KR" sz="1050" dirty="0"/>
              <a:t>(key, value)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z="1050" dirty="0"/>
              <a:t>Main methods of the Priority Queue ADT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900" dirty="0">
                <a:solidFill>
                  <a:schemeClr val="tx2"/>
                </a:solidFill>
              </a:rPr>
              <a:t>insert</a:t>
            </a:r>
            <a:r>
              <a:rPr lang="en-US" altLang="ko-KR" sz="900" dirty="0"/>
              <a:t>(k, x)</a:t>
            </a:r>
            <a:br>
              <a:rPr lang="en-US" altLang="ko-KR" sz="900" dirty="0"/>
            </a:br>
            <a:r>
              <a:rPr lang="en-US" altLang="ko-KR" sz="900" dirty="0"/>
              <a:t>inserts an entry with key k and value x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900" dirty="0" err="1">
                <a:solidFill>
                  <a:schemeClr val="tx2"/>
                </a:solidFill>
              </a:rPr>
              <a:t>removeMin</a:t>
            </a:r>
            <a:r>
              <a:rPr lang="en-US" altLang="ko-KR" sz="900" dirty="0"/>
              <a:t>()</a:t>
            </a:r>
            <a:br>
              <a:rPr lang="en-US" altLang="ko-KR" sz="900" dirty="0"/>
            </a:br>
            <a:r>
              <a:rPr lang="en-US" altLang="ko-KR" sz="900" dirty="0"/>
              <a:t>removes and returns the entry with smallest key</a:t>
            </a:r>
            <a:endParaRPr lang="en-US" altLang="ko-KR" sz="1200" dirty="0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760788" y="950913"/>
            <a:ext cx="3097212" cy="33924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ko-KR" sz="1050"/>
              <a:t>Additional methods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900">
                <a:solidFill>
                  <a:schemeClr val="tx2"/>
                </a:solidFill>
              </a:rPr>
              <a:t>min</a:t>
            </a:r>
            <a:r>
              <a:rPr lang="en-US" altLang="ko-KR" sz="900"/>
              <a:t>()</a:t>
            </a:r>
            <a:br>
              <a:rPr lang="en-US" altLang="ko-KR" sz="900"/>
            </a:br>
            <a:r>
              <a:rPr lang="en-US" altLang="ko-KR" sz="900"/>
              <a:t>returns, but does not remove, an entry with smallest key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900">
                <a:solidFill>
                  <a:schemeClr val="tx2"/>
                </a:solidFill>
              </a:rPr>
              <a:t>size</a:t>
            </a:r>
            <a:r>
              <a:rPr lang="en-US" altLang="ko-KR" sz="900"/>
              <a:t>(), </a:t>
            </a:r>
            <a:r>
              <a:rPr lang="en-US" altLang="ko-KR" sz="900">
                <a:solidFill>
                  <a:schemeClr val="tx2"/>
                </a:solidFill>
              </a:rPr>
              <a:t>isEmpty</a:t>
            </a:r>
            <a:r>
              <a:rPr lang="en-US" altLang="ko-KR" sz="900"/>
              <a:t>()</a:t>
            </a:r>
          </a:p>
          <a:p>
            <a:pPr lvl="1" eaLnBrk="1" hangingPunct="1">
              <a:lnSpc>
                <a:spcPct val="90000"/>
              </a:lnSpc>
            </a:pPr>
            <a:endParaRPr lang="en-US" altLang="ko-KR" sz="900"/>
          </a:p>
          <a:p>
            <a:pPr lvl="1" eaLnBrk="1" hangingPunct="1">
              <a:lnSpc>
                <a:spcPct val="90000"/>
              </a:lnSpc>
            </a:pPr>
            <a:endParaRPr lang="en-US" altLang="ko-KR" sz="900"/>
          </a:p>
          <a:p>
            <a:pPr eaLnBrk="1" hangingPunct="1">
              <a:lnSpc>
                <a:spcPct val="90000"/>
              </a:lnSpc>
            </a:pPr>
            <a:r>
              <a:rPr lang="en-US" altLang="ko-KR" sz="1050"/>
              <a:t>Applications: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900"/>
              <a:t>Standby flyers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900"/>
              <a:t>Auctions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900"/>
              <a:t>Stock market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152775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Merge-Sort Tree</a:t>
            </a:r>
          </a:p>
        </p:txBody>
      </p:sp>
      <p:sp>
        <p:nvSpPr>
          <p:cNvPr id="2048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ko-KR"/>
              <a:t>An execution of merge-sort is depicted by a binary tree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/>
              <a:t>each node represents a recursive call of merge-sort and stores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ko-KR"/>
              <a:t>unsorted sequence before the execution and its partition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ko-KR"/>
              <a:t>sorted sequence at the end of the execution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/>
              <a:t>the root is the initial call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/>
              <a:t>the leaves are calls on subsequences of size 0 or 1</a:t>
            </a:r>
          </a:p>
        </p:txBody>
      </p:sp>
      <p:sp>
        <p:nvSpPr>
          <p:cNvPr id="20483" name="AutoShape 4"/>
          <p:cNvSpPr>
            <a:spLocks noChangeArrowheads="1"/>
          </p:cNvSpPr>
          <p:nvPr/>
        </p:nvSpPr>
        <p:spPr bwMode="auto">
          <a:xfrm>
            <a:off x="2057400" y="2857500"/>
            <a:ext cx="2743200" cy="4572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lang="en-US" altLang="ko-KR" sz="1350">
                <a:latin typeface="Tahoma" pitchFamily="34" charset="0"/>
              </a:rPr>
              <a:t>7  2 </a:t>
            </a:r>
            <a:r>
              <a:rPr lang="en-US" altLang="ko-KR" sz="1350" b="1">
                <a:solidFill>
                  <a:schemeClr val="tx2"/>
                </a:solidFill>
                <a:latin typeface="Symbol" pitchFamily="18" charset="2"/>
                <a:sym typeface="Symbol" pitchFamily="18" charset="2"/>
              </a:rPr>
              <a:t></a:t>
            </a:r>
            <a:r>
              <a:rPr lang="en-US" altLang="ko-KR" sz="1350">
                <a:latin typeface="Tahoma" pitchFamily="34" charset="0"/>
              </a:rPr>
              <a:t> 9  4  </a:t>
            </a:r>
            <a:r>
              <a:rPr lang="en-US" altLang="ko-KR" sz="1350" b="1">
                <a:solidFill>
                  <a:srgbClr val="000000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 altLang="ko-KR" sz="1350">
                <a:latin typeface="Tahoma" pitchFamily="34" charset="0"/>
              </a:rPr>
              <a:t>  </a:t>
            </a:r>
            <a:r>
              <a:rPr lang="en-US" altLang="ko-KR" sz="1350">
                <a:solidFill>
                  <a:schemeClr val="tx2"/>
                </a:solidFill>
                <a:latin typeface="Tahoma" pitchFamily="34" charset="0"/>
              </a:rPr>
              <a:t>2  4  7  9</a:t>
            </a:r>
          </a:p>
        </p:txBody>
      </p:sp>
      <p:sp>
        <p:nvSpPr>
          <p:cNvPr id="20484" name="AutoShape 5"/>
          <p:cNvSpPr>
            <a:spLocks noChangeArrowheads="1"/>
          </p:cNvSpPr>
          <p:nvPr/>
        </p:nvSpPr>
        <p:spPr bwMode="auto">
          <a:xfrm>
            <a:off x="1485900" y="3543300"/>
            <a:ext cx="1600200" cy="4572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lang="en-US" altLang="ko-KR" sz="1350">
                <a:latin typeface="Tahoma" pitchFamily="34" charset="0"/>
              </a:rPr>
              <a:t>7 </a:t>
            </a:r>
            <a:r>
              <a:rPr lang="en-US" altLang="ko-KR" sz="1350" b="1">
                <a:solidFill>
                  <a:schemeClr val="tx2"/>
                </a:solidFill>
                <a:latin typeface="Symbol" pitchFamily="18" charset="2"/>
                <a:sym typeface="Symbol" pitchFamily="18" charset="2"/>
              </a:rPr>
              <a:t></a:t>
            </a:r>
            <a:r>
              <a:rPr lang="en-US" altLang="ko-KR" sz="1350">
                <a:latin typeface="Tahoma" pitchFamily="34" charset="0"/>
              </a:rPr>
              <a:t> 2  </a:t>
            </a:r>
            <a:r>
              <a:rPr lang="en-US" altLang="ko-KR" sz="1350" b="1">
                <a:solidFill>
                  <a:srgbClr val="000000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 altLang="ko-KR" sz="1350">
                <a:latin typeface="Tahoma" pitchFamily="34" charset="0"/>
              </a:rPr>
              <a:t>  </a:t>
            </a:r>
            <a:r>
              <a:rPr lang="en-US" altLang="ko-KR" sz="1350">
                <a:solidFill>
                  <a:schemeClr val="tx2"/>
                </a:solidFill>
                <a:latin typeface="Tahoma" pitchFamily="34" charset="0"/>
              </a:rPr>
              <a:t>2  7</a:t>
            </a:r>
          </a:p>
        </p:txBody>
      </p:sp>
      <p:sp>
        <p:nvSpPr>
          <p:cNvPr id="20485" name="AutoShape 6"/>
          <p:cNvSpPr>
            <a:spLocks noChangeArrowheads="1"/>
          </p:cNvSpPr>
          <p:nvPr/>
        </p:nvSpPr>
        <p:spPr bwMode="auto">
          <a:xfrm>
            <a:off x="3771900" y="3543300"/>
            <a:ext cx="1600200" cy="4572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lang="en-US" altLang="ko-KR" sz="1350">
                <a:latin typeface="Tahoma" pitchFamily="34" charset="0"/>
              </a:rPr>
              <a:t>9 </a:t>
            </a:r>
            <a:r>
              <a:rPr lang="en-US" altLang="ko-KR" sz="1350" b="1">
                <a:solidFill>
                  <a:schemeClr val="tx2"/>
                </a:solidFill>
                <a:latin typeface="Symbol" pitchFamily="18" charset="2"/>
                <a:sym typeface="Symbol" pitchFamily="18" charset="2"/>
              </a:rPr>
              <a:t></a:t>
            </a:r>
            <a:r>
              <a:rPr lang="en-US" altLang="ko-KR" sz="1350">
                <a:latin typeface="Tahoma" pitchFamily="34" charset="0"/>
              </a:rPr>
              <a:t> 4  </a:t>
            </a:r>
            <a:r>
              <a:rPr lang="en-US" altLang="ko-KR" sz="1350" b="1">
                <a:solidFill>
                  <a:srgbClr val="000000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 altLang="ko-KR" sz="1350">
                <a:latin typeface="Tahoma" pitchFamily="34" charset="0"/>
              </a:rPr>
              <a:t>  </a:t>
            </a:r>
            <a:r>
              <a:rPr lang="en-US" altLang="ko-KR" sz="1350">
                <a:solidFill>
                  <a:schemeClr val="tx2"/>
                </a:solidFill>
                <a:latin typeface="Tahoma" pitchFamily="34" charset="0"/>
              </a:rPr>
              <a:t>4  9</a:t>
            </a:r>
          </a:p>
        </p:txBody>
      </p:sp>
      <p:sp>
        <p:nvSpPr>
          <p:cNvPr id="20486" name="AutoShape 7"/>
          <p:cNvSpPr>
            <a:spLocks noChangeArrowheads="1"/>
          </p:cNvSpPr>
          <p:nvPr/>
        </p:nvSpPr>
        <p:spPr bwMode="auto">
          <a:xfrm>
            <a:off x="1400175" y="4229100"/>
            <a:ext cx="771525" cy="457200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lang="en-US" altLang="ko-KR" sz="1350">
                <a:latin typeface="Tahoma" pitchFamily="34" charset="0"/>
              </a:rPr>
              <a:t>7 </a:t>
            </a:r>
            <a:r>
              <a:rPr lang="en-US" altLang="ko-KR" sz="1350" b="1">
                <a:solidFill>
                  <a:srgbClr val="000000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 altLang="ko-KR" sz="1350">
                <a:latin typeface="Tahoma" pitchFamily="34" charset="0"/>
              </a:rPr>
              <a:t> </a:t>
            </a:r>
            <a:r>
              <a:rPr lang="en-US" altLang="ko-KR" sz="1350">
                <a:solidFill>
                  <a:schemeClr val="tx2"/>
                </a:solidFill>
                <a:latin typeface="Tahoma" pitchFamily="34" charset="0"/>
              </a:rPr>
              <a:t>7</a:t>
            </a:r>
          </a:p>
        </p:txBody>
      </p:sp>
      <p:sp>
        <p:nvSpPr>
          <p:cNvPr id="20487" name="AutoShape 8"/>
          <p:cNvSpPr>
            <a:spLocks noChangeArrowheads="1"/>
          </p:cNvSpPr>
          <p:nvPr/>
        </p:nvSpPr>
        <p:spPr bwMode="auto">
          <a:xfrm>
            <a:off x="2457450" y="4229100"/>
            <a:ext cx="742950" cy="457200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lang="en-US" altLang="ko-KR" sz="1350">
                <a:latin typeface="Tahoma" pitchFamily="34" charset="0"/>
              </a:rPr>
              <a:t>2 </a:t>
            </a:r>
            <a:r>
              <a:rPr lang="en-US" altLang="ko-KR" sz="1350" b="1">
                <a:solidFill>
                  <a:srgbClr val="000000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 altLang="ko-KR" sz="1350">
                <a:latin typeface="Tahoma" pitchFamily="34" charset="0"/>
              </a:rPr>
              <a:t> </a:t>
            </a:r>
            <a:r>
              <a:rPr lang="en-US" altLang="ko-KR" sz="1350">
                <a:solidFill>
                  <a:schemeClr val="tx2"/>
                </a:solidFill>
                <a:latin typeface="Tahoma" pitchFamily="34" charset="0"/>
              </a:rPr>
              <a:t>2</a:t>
            </a:r>
          </a:p>
        </p:txBody>
      </p:sp>
      <p:sp>
        <p:nvSpPr>
          <p:cNvPr id="20488" name="AutoShape 9"/>
          <p:cNvSpPr>
            <a:spLocks noChangeArrowheads="1"/>
          </p:cNvSpPr>
          <p:nvPr/>
        </p:nvSpPr>
        <p:spPr bwMode="auto">
          <a:xfrm>
            <a:off x="3679031" y="4229100"/>
            <a:ext cx="757238" cy="457200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lang="en-US" altLang="ko-KR" sz="1350">
                <a:latin typeface="Tahoma" pitchFamily="34" charset="0"/>
              </a:rPr>
              <a:t>9 </a:t>
            </a:r>
            <a:r>
              <a:rPr lang="en-US" altLang="ko-KR" sz="1350" b="1">
                <a:solidFill>
                  <a:srgbClr val="000000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 altLang="ko-KR" sz="1350">
                <a:latin typeface="Tahoma" pitchFamily="34" charset="0"/>
              </a:rPr>
              <a:t> </a:t>
            </a:r>
            <a:r>
              <a:rPr lang="en-US" altLang="ko-KR" sz="1350">
                <a:solidFill>
                  <a:schemeClr val="tx2"/>
                </a:solidFill>
                <a:latin typeface="Tahoma" pitchFamily="34" charset="0"/>
              </a:rPr>
              <a:t>9</a:t>
            </a:r>
          </a:p>
        </p:txBody>
      </p:sp>
      <p:sp>
        <p:nvSpPr>
          <p:cNvPr id="20489" name="AutoShape 10"/>
          <p:cNvSpPr>
            <a:spLocks noChangeArrowheads="1"/>
          </p:cNvSpPr>
          <p:nvPr/>
        </p:nvSpPr>
        <p:spPr bwMode="auto">
          <a:xfrm>
            <a:off x="4743451" y="4229100"/>
            <a:ext cx="735806" cy="457200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lang="en-US" altLang="ko-KR" sz="1350">
                <a:latin typeface="Tahoma" pitchFamily="34" charset="0"/>
              </a:rPr>
              <a:t>4 </a:t>
            </a:r>
            <a:r>
              <a:rPr lang="en-US" altLang="ko-KR" sz="1350" b="1">
                <a:solidFill>
                  <a:srgbClr val="000000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 altLang="ko-KR" sz="1350">
                <a:latin typeface="Tahoma" pitchFamily="34" charset="0"/>
              </a:rPr>
              <a:t> </a:t>
            </a:r>
            <a:r>
              <a:rPr lang="en-US" altLang="ko-KR" sz="1350">
                <a:solidFill>
                  <a:schemeClr val="tx2"/>
                </a:solidFill>
                <a:latin typeface="Tahoma" pitchFamily="34" charset="0"/>
              </a:rPr>
              <a:t>4</a:t>
            </a:r>
          </a:p>
        </p:txBody>
      </p:sp>
      <p:cxnSp>
        <p:nvCxnSpPr>
          <p:cNvPr id="20490" name="AutoShape 11"/>
          <p:cNvCxnSpPr>
            <a:cxnSpLocks noChangeShapeType="1"/>
            <a:stCxn id="20484" idx="0"/>
            <a:endCxn id="20483" idx="2"/>
          </p:cNvCxnSpPr>
          <p:nvPr/>
        </p:nvCxnSpPr>
        <p:spPr bwMode="auto">
          <a:xfrm flipV="1">
            <a:off x="2286000" y="3321844"/>
            <a:ext cx="1143000" cy="2143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491" name="AutoShape 12"/>
          <p:cNvCxnSpPr>
            <a:cxnSpLocks noChangeShapeType="1"/>
            <a:stCxn id="20485" idx="0"/>
            <a:endCxn id="20483" idx="2"/>
          </p:cNvCxnSpPr>
          <p:nvPr/>
        </p:nvCxnSpPr>
        <p:spPr bwMode="auto">
          <a:xfrm flipH="1" flipV="1">
            <a:off x="3429000" y="3321844"/>
            <a:ext cx="1143000" cy="2143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492" name="AutoShape 13"/>
          <p:cNvCxnSpPr>
            <a:cxnSpLocks noChangeShapeType="1"/>
            <a:stCxn id="20486" idx="0"/>
            <a:endCxn id="20484" idx="2"/>
          </p:cNvCxnSpPr>
          <p:nvPr/>
        </p:nvCxnSpPr>
        <p:spPr bwMode="auto">
          <a:xfrm flipV="1">
            <a:off x="1785937" y="4007644"/>
            <a:ext cx="500063" cy="2143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493" name="AutoShape 14"/>
          <p:cNvCxnSpPr>
            <a:cxnSpLocks noChangeShapeType="1"/>
            <a:stCxn id="20488" idx="0"/>
            <a:endCxn id="20485" idx="2"/>
          </p:cNvCxnSpPr>
          <p:nvPr/>
        </p:nvCxnSpPr>
        <p:spPr bwMode="auto">
          <a:xfrm flipV="1">
            <a:off x="4057650" y="4007644"/>
            <a:ext cx="514350" cy="2143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494" name="AutoShape 15"/>
          <p:cNvCxnSpPr>
            <a:cxnSpLocks noChangeShapeType="1"/>
            <a:stCxn id="20484" idx="2"/>
            <a:endCxn id="20487" idx="0"/>
          </p:cNvCxnSpPr>
          <p:nvPr/>
        </p:nvCxnSpPr>
        <p:spPr bwMode="auto">
          <a:xfrm>
            <a:off x="2286000" y="4007644"/>
            <a:ext cx="542925" cy="2143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495" name="AutoShape 16"/>
          <p:cNvCxnSpPr>
            <a:cxnSpLocks noChangeShapeType="1"/>
            <a:stCxn id="20485" idx="2"/>
            <a:endCxn id="20489" idx="0"/>
          </p:cNvCxnSpPr>
          <p:nvPr/>
        </p:nvCxnSpPr>
        <p:spPr bwMode="auto">
          <a:xfrm>
            <a:off x="4572000" y="4007644"/>
            <a:ext cx="539354" cy="2143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30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864031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Execution Example</a:t>
            </a:r>
          </a:p>
        </p:txBody>
      </p:sp>
      <p:sp>
        <p:nvSpPr>
          <p:cNvPr id="2150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Partition</a:t>
            </a:r>
          </a:p>
        </p:txBody>
      </p:sp>
      <p:cxnSp>
        <p:nvCxnSpPr>
          <p:cNvPr id="21507" name="AutoShape 4"/>
          <p:cNvCxnSpPr>
            <a:cxnSpLocks noChangeShapeType="1"/>
            <a:stCxn id="21533" idx="0"/>
            <a:endCxn id="21537" idx="2"/>
          </p:cNvCxnSpPr>
          <p:nvPr/>
        </p:nvCxnSpPr>
        <p:spPr bwMode="auto">
          <a:xfrm flipV="1">
            <a:off x="1077517" y="3040856"/>
            <a:ext cx="801290" cy="43457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08" name="AutoShape 5"/>
          <p:cNvCxnSpPr>
            <a:cxnSpLocks noChangeShapeType="1"/>
            <a:stCxn id="21534" idx="0"/>
            <a:endCxn id="21537" idx="2"/>
          </p:cNvCxnSpPr>
          <p:nvPr/>
        </p:nvCxnSpPr>
        <p:spPr bwMode="auto">
          <a:xfrm flipH="1" flipV="1">
            <a:off x="1878806" y="3040856"/>
            <a:ext cx="800100" cy="43457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09" name="AutoShape 6"/>
          <p:cNvCxnSpPr>
            <a:cxnSpLocks noChangeShapeType="1"/>
            <a:stCxn id="21525" idx="0"/>
            <a:endCxn id="21533" idx="2"/>
          </p:cNvCxnSpPr>
          <p:nvPr/>
        </p:nvCxnSpPr>
        <p:spPr bwMode="auto">
          <a:xfrm flipV="1">
            <a:off x="727473" y="3810000"/>
            <a:ext cx="350044" cy="43457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10" name="AutoShape 7"/>
          <p:cNvCxnSpPr>
            <a:cxnSpLocks noChangeShapeType="1"/>
            <a:stCxn id="21527" idx="0"/>
            <a:endCxn id="21534" idx="2"/>
          </p:cNvCxnSpPr>
          <p:nvPr/>
        </p:nvCxnSpPr>
        <p:spPr bwMode="auto">
          <a:xfrm flipV="1">
            <a:off x="2319338" y="3810000"/>
            <a:ext cx="359569" cy="43457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11" name="AutoShape 8"/>
          <p:cNvCxnSpPr>
            <a:cxnSpLocks noChangeShapeType="1"/>
            <a:stCxn id="21533" idx="2"/>
            <a:endCxn id="21526" idx="0"/>
          </p:cNvCxnSpPr>
          <p:nvPr/>
        </p:nvCxnSpPr>
        <p:spPr bwMode="auto">
          <a:xfrm>
            <a:off x="1077516" y="3810000"/>
            <a:ext cx="381000" cy="43457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12" name="AutoShape 9"/>
          <p:cNvCxnSpPr>
            <a:cxnSpLocks noChangeShapeType="1"/>
            <a:stCxn id="21534" idx="2"/>
            <a:endCxn id="21528" idx="0"/>
          </p:cNvCxnSpPr>
          <p:nvPr/>
        </p:nvCxnSpPr>
        <p:spPr bwMode="auto">
          <a:xfrm>
            <a:off x="2678907" y="3810000"/>
            <a:ext cx="378619" cy="43457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1513" name="Group 10"/>
          <p:cNvGrpSpPr>
            <a:grpSpLocks/>
          </p:cNvGrpSpPr>
          <p:nvPr/>
        </p:nvGrpSpPr>
        <p:grpSpPr bwMode="auto">
          <a:xfrm>
            <a:off x="917973" y="2713435"/>
            <a:ext cx="5236369" cy="320278"/>
            <a:chOff x="771" y="2764"/>
            <a:chExt cx="4398" cy="269"/>
          </a:xfrm>
        </p:grpSpPr>
        <p:sp>
          <p:nvSpPr>
            <p:cNvPr id="21537" name="AutoShape 11"/>
            <p:cNvSpPr>
              <a:spLocks noChangeArrowheads="1"/>
            </p:cNvSpPr>
            <p:nvPr/>
          </p:nvSpPr>
          <p:spPr bwMode="auto">
            <a:xfrm>
              <a:off x="771" y="2764"/>
              <a:ext cx="1614" cy="269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pPr algn="ctr" latinLnBrk="0"/>
              <a:r>
                <a:rPr lang="en-US" altLang="ko-KR" sz="1350">
                  <a:solidFill>
                    <a:schemeClr val="accent1"/>
                  </a:solidFill>
                  <a:latin typeface="Tahoma" pitchFamily="34" charset="0"/>
                </a:rPr>
                <a:t>7  2  9  4  </a:t>
              </a:r>
              <a:r>
                <a:rPr lang="en-US" altLang="ko-KR" sz="1350" b="1">
                  <a:solidFill>
                    <a:schemeClr val="accent1"/>
                  </a:solidFill>
                  <a:latin typeface="Tahoma" pitchFamily="34" charset="0"/>
                  <a:sym typeface="Symbol" pitchFamily="18" charset="2"/>
                </a:rPr>
                <a:t></a:t>
              </a:r>
              <a:r>
                <a:rPr lang="en-US" altLang="ko-KR" sz="1350">
                  <a:solidFill>
                    <a:schemeClr val="accent1"/>
                  </a:solidFill>
                  <a:latin typeface="Tahoma" pitchFamily="34" charset="0"/>
                </a:rPr>
                <a:t>  2  4  7  9</a:t>
              </a:r>
            </a:p>
          </p:txBody>
        </p:sp>
        <p:sp>
          <p:nvSpPr>
            <p:cNvPr id="21538" name="AutoShape 12"/>
            <p:cNvSpPr>
              <a:spLocks noChangeArrowheads="1"/>
            </p:cNvSpPr>
            <p:nvPr/>
          </p:nvSpPr>
          <p:spPr bwMode="auto">
            <a:xfrm>
              <a:off x="3555" y="2764"/>
              <a:ext cx="1614" cy="269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pPr algn="ctr" latinLnBrk="0"/>
              <a:r>
                <a:rPr lang="en-US" altLang="ko-KR" sz="1350">
                  <a:solidFill>
                    <a:schemeClr val="accent1"/>
                  </a:solidFill>
                  <a:latin typeface="Tahoma" pitchFamily="34" charset="0"/>
                </a:rPr>
                <a:t>3  8  6  1  </a:t>
              </a:r>
              <a:r>
                <a:rPr lang="en-US" altLang="ko-KR" sz="1350" b="1">
                  <a:solidFill>
                    <a:schemeClr val="accent1"/>
                  </a:solidFill>
                  <a:latin typeface="Tahoma" pitchFamily="34" charset="0"/>
                  <a:sym typeface="Symbol" pitchFamily="18" charset="2"/>
                </a:rPr>
                <a:t></a:t>
              </a:r>
              <a:r>
                <a:rPr lang="en-US" altLang="ko-KR" sz="1350">
                  <a:solidFill>
                    <a:schemeClr val="accent1"/>
                  </a:solidFill>
                  <a:latin typeface="Tahoma" pitchFamily="34" charset="0"/>
                </a:rPr>
                <a:t>  1  3  8  6</a:t>
              </a:r>
            </a:p>
          </p:txBody>
        </p:sp>
      </p:grpSp>
      <p:grpSp>
        <p:nvGrpSpPr>
          <p:cNvPr id="21514" name="Group 13"/>
          <p:cNvGrpSpPr>
            <a:grpSpLocks/>
          </p:cNvGrpSpPr>
          <p:nvPr/>
        </p:nvGrpSpPr>
        <p:grpSpPr bwMode="auto">
          <a:xfrm>
            <a:off x="557212" y="3482579"/>
            <a:ext cx="5997179" cy="320278"/>
            <a:chOff x="468" y="3168"/>
            <a:chExt cx="5037" cy="269"/>
          </a:xfrm>
        </p:grpSpPr>
        <p:sp>
          <p:nvSpPr>
            <p:cNvPr id="21533" name="AutoShape 14"/>
            <p:cNvSpPr>
              <a:spLocks noChangeArrowheads="1"/>
            </p:cNvSpPr>
            <p:nvPr/>
          </p:nvSpPr>
          <p:spPr bwMode="auto">
            <a:xfrm>
              <a:off x="468" y="3168"/>
              <a:ext cx="874" cy="269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pPr algn="ctr" latinLnBrk="0"/>
              <a:r>
                <a:rPr lang="en-US" altLang="ko-KR" sz="1350">
                  <a:solidFill>
                    <a:schemeClr val="accent1"/>
                  </a:solidFill>
                  <a:latin typeface="Tahoma" pitchFamily="34" charset="0"/>
                </a:rPr>
                <a:t>7  2  </a:t>
              </a:r>
              <a:r>
                <a:rPr lang="en-US" altLang="ko-KR" sz="1350" b="1">
                  <a:solidFill>
                    <a:schemeClr val="accent1"/>
                  </a:solidFill>
                  <a:latin typeface="Tahoma" pitchFamily="34" charset="0"/>
                  <a:sym typeface="Symbol" pitchFamily="18" charset="2"/>
                </a:rPr>
                <a:t></a:t>
              </a:r>
              <a:r>
                <a:rPr lang="en-US" altLang="ko-KR" sz="1350">
                  <a:solidFill>
                    <a:schemeClr val="accent1"/>
                  </a:solidFill>
                  <a:latin typeface="Tahoma" pitchFamily="34" charset="0"/>
                </a:rPr>
                <a:t>  2  7</a:t>
              </a:r>
            </a:p>
          </p:txBody>
        </p:sp>
        <p:sp>
          <p:nvSpPr>
            <p:cNvPr id="21534" name="AutoShape 15"/>
            <p:cNvSpPr>
              <a:spLocks noChangeArrowheads="1"/>
            </p:cNvSpPr>
            <p:nvPr/>
          </p:nvSpPr>
          <p:spPr bwMode="auto">
            <a:xfrm>
              <a:off x="1779" y="3168"/>
              <a:ext cx="942" cy="269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pPr algn="ctr" latinLnBrk="0"/>
              <a:r>
                <a:rPr lang="en-US" altLang="ko-KR" sz="1350">
                  <a:solidFill>
                    <a:schemeClr val="accent1"/>
                  </a:solidFill>
                  <a:latin typeface="Tahoma" pitchFamily="34" charset="0"/>
                </a:rPr>
                <a:t>9  4  </a:t>
              </a:r>
              <a:r>
                <a:rPr lang="en-US" altLang="ko-KR" sz="1350" b="1">
                  <a:solidFill>
                    <a:schemeClr val="accent1"/>
                  </a:solidFill>
                  <a:latin typeface="Tahoma" pitchFamily="34" charset="0"/>
                  <a:sym typeface="Symbol" pitchFamily="18" charset="2"/>
                </a:rPr>
                <a:t></a:t>
              </a:r>
              <a:r>
                <a:rPr lang="en-US" altLang="ko-KR" sz="1350">
                  <a:solidFill>
                    <a:schemeClr val="accent1"/>
                  </a:solidFill>
                  <a:latin typeface="Tahoma" pitchFamily="34" charset="0"/>
                </a:rPr>
                <a:t>  4  9</a:t>
              </a:r>
            </a:p>
          </p:txBody>
        </p:sp>
        <p:sp>
          <p:nvSpPr>
            <p:cNvPr id="21535" name="AutoShape 16"/>
            <p:cNvSpPr>
              <a:spLocks noChangeArrowheads="1"/>
            </p:cNvSpPr>
            <p:nvPr/>
          </p:nvSpPr>
          <p:spPr bwMode="auto">
            <a:xfrm>
              <a:off x="3252" y="3168"/>
              <a:ext cx="874" cy="269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pPr algn="ctr" latinLnBrk="0"/>
              <a:r>
                <a:rPr lang="en-US" altLang="ko-KR" sz="1350">
                  <a:solidFill>
                    <a:schemeClr val="accent1"/>
                  </a:solidFill>
                  <a:latin typeface="Tahoma" pitchFamily="34" charset="0"/>
                </a:rPr>
                <a:t>3  8  </a:t>
              </a:r>
              <a:r>
                <a:rPr lang="en-US" altLang="ko-KR" sz="1350" b="1">
                  <a:solidFill>
                    <a:schemeClr val="accent1"/>
                  </a:solidFill>
                  <a:latin typeface="Tahoma" pitchFamily="34" charset="0"/>
                  <a:sym typeface="Symbol" pitchFamily="18" charset="2"/>
                </a:rPr>
                <a:t></a:t>
              </a:r>
              <a:r>
                <a:rPr lang="en-US" altLang="ko-KR" sz="1350">
                  <a:solidFill>
                    <a:schemeClr val="accent1"/>
                  </a:solidFill>
                  <a:latin typeface="Tahoma" pitchFamily="34" charset="0"/>
                </a:rPr>
                <a:t>  3  8</a:t>
              </a:r>
            </a:p>
          </p:txBody>
        </p:sp>
        <p:sp>
          <p:nvSpPr>
            <p:cNvPr id="21536" name="AutoShape 17"/>
            <p:cNvSpPr>
              <a:spLocks noChangeArrowheads="1"/>
            </p:cNvSpPr>
            <p:nvPr/>
          </p:nvSpPr>
          <p:spPr bwMode="auto">
            <a:xfrm>
              <a:off x="4563" y="3168"/>
              <a:ext cx="942" cy="269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pPr algn="ctr" latinLnBrk="0"/>
              <a:r>
                <a:rPr lang="en-US" altLang="ko-KR" sz="1350">
                  <a:solidFill>
                    <a:schemeClr val="accent1"/>
                  </a:solidFill>
                  <a:latin typeface="Tahoma" pitchFamily="34" charset="0"/>
                </a:rPr>
                <a:t>6  1  </a:t>
              </a:r>
              <a:r>
                <a:rPr lang="en-US" altLang="ko-KR" sz="1350" b="1">
                  <a:solidFill>
                    <a:schemeClr val="accent1"/>
                  </a:solidFill>
                  <a:latin typeface="Tahoma" pitchFamily="34" charset="0"/>
                  <a:sym typeface="Symbol" pitchFamily="18" charset="2"/>
                </a:rPr>
                <a:t></a:t>
              </a:r>
              <a:r>
                <a:rPr lang="en-US" altLang="ko-KR" sz="1350">
                  <a:solidFill>
                    <a:schemeClr val="accent1"/>
                  </a:solidFill>
                  <a:latin typeface="Tahoma" pitchFamily="34" charset="0"/>
                </a:rPr>
                <a:t>  1  6</a:t>
              </a:r>
            </a:p>
          </p:txBody>
        </p:sp>
      </p:grpSp>
      <p:grpSp>
        <p:nvGrpSpPr>
          <p:cNvPr id="21515" name="Group 18"/>
          <p:cNvGrpSpPr>
            <a:grpSpLocks/>
          </p:cNvGrpSpPr>
          <p:nvPr/>
        </p:nvGrpSpPr>
        <p:grpSpPr bwMode="auto">
          <a:xfrm>
            <a:off x="457200" y="4251723"/>
            <a:ext cx="6172200" cy="320278"/>
            <a:chOff x="384" y="3571"/>
            <a:chExt cx="5184" cy="269"/>
          </a:xfrm>
        </p:grpSpPr>
        <p:sp>
          <p:nvSpPr>
            <p:cNvPr id="21525" name="AutoShape 19"/>
            <p:cNvSpPr>
              <a:spLocks noChangeArrowheads="1"/>
            </p:cNvSpPr>
            <p:nvPr/>
          </p:nvSpPr>
          <p:spPr bwMode="auto">
            <a:xfrm>
              <a:off x="384" y="3571"/>
              <a:ext cx="454" cy="269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pPr algn="ctr" latinLnBrk="0"/>
              <a:r>
                <a:rPr lang="en-US" altLang="ko-KR" sz="1350">
                  <a:solidFill>
                    <a:schemeClr val="folHlink"/>
                  </a:solidFill>
                  <a:latin typeface="Tahoma" pitchFamily="34" charset="0"/>
                </a:rPr>
                <a:t>7 </a:t>
              </a:r>
              <a:r>
                <a:rPr lang="en-US" altLang="ko-KR" sz="1350" b="1">
                  <a:solidFill>
                    <a:schemeClr val="folHlink"/>
                  </a:solidFill>
                  <a:latin typeface="Tahoma" pitchFamily="34" charset="0"/>
                  <a:sym typeface="Symbol" pitchFamily="18" charset="2"/>
                </a:rPr>
                <a:t></a:t>
              </a:r>
              <a:r>
                <a:rPr lang="en-US" altLang="ko-KR" sz="1350">
                  <a:solidFill>
                    <a:schemeClr val="folHlink"/>
                  </a:solidFill>
                  <a:latin typeface="Tahoma" pitchFamily="34" charset="0"/>
                </a:rPr>
                <a:t> 7</a:t>
              </a:r>
            </a:p>
          </p:txBody>
        </p:sp>
        <p:sp>
          <p:nvSpPr>
            <p:cNvPr id="21526" name="AutoShape 20"/>
            <p:cNvSpPr>
              <a:spLocks noChangeArrowheads="1"/>
            </p:cNvSpPr>
            <p:nvPr/>
          </p:nvSpPr>
          <p:spPr bwMode="auto">
            <a:xfrm>
              <a:off x="1006" y="3571"/>
              <a:ext cx="437" cy="269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pPr algn="ctr" latinLnBrk="0"/>
              <a:r>
                <a:rPr lang="en-US" altLang="ko-KR" sz="1350">
                  <a:solidFill>
                    <a:schemeClr val="folHlink"/>
                  </a:solidFill>
                  <a:latin typeface="Tahoma" pitchFamily="34" charset="0"/>
                </a:rPr>
                <a:t>2 </a:t>
              </a:r>
              <a:r>
                <a:rPr lang="en-US" altLang="ko-KR" sz="1350" b="1">
                  <a:solidFill>
                    <a:schemeClr val="folHlink"/>
                  </a:solidFill>
                  <a:latin typeface="Tahoma" pitchFamily="34" charset="0"/>
                  <a:sym typeface="Symbol" pitchFamily="18" charset="2"/>
                </a:rPr>
                <a:t></a:t>
              </a:r>
              <a:r>
                <a:rPr lang="en-US" altLang="ko-KR" sz="1350">
                  <a:solidFill>
                    <a:schemeClr val="folHlink"/>
                  </a:solidFill>
                  <a:latin typeface="Tahoma" pitchFamily="34" charset="0"/>
                </a:rPr>
                <a:t> 2</a:t>
              </a:r>
            </a:p>
          </p:txBody>
        </p:sp>
        <p:sp>
          <p:nvSpPr>
            <p:cNvPr id="21527" name="AutoShape 21"/>
            <p:cNvSpPr>
              <a:spLocks noChangeArrowheads="1"/>
            </p:cNvSpPr>
            <p:nvPr/>
          </p:nvSpPr>
          <p:spPr bwMode="auto">
            <a:xfrm>
              <a:off x="1725" y="3571"/>
              <a:ext cx="445" cy="269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pPr algn="ctr" latinLnBrk="0"/>
              <a:r>
                <a:rPr lang="en-US" altLang="ko-KR" sz="1350">
                  <a:solidFill>
                    <a:schemeClr val="folHlink"/>
                  </a:solidFill>
                  <a:latin typeface="Tahoma" pitchFamily="34" charset="0"/>
                </a:rPr>
                <a:t>9 </a:t>
              </a:r>
              <a:r>
                <a:rPr lang="en-US" altLang="ko-KR" sz="1350" b="1">
                  <a:solidFill>
                    <a:schemeClr val="folHlink"/>
                  </a:solidFill>
                  <a:latin typeface="Tahoma" pitchFamily="34" charset="0"/>
                  <a:sym typeface="Symbol" pitchFamily="18" charset="2"/>
                </a:rPr>
                <a:t></a:t>
              </a:r>
              <a:r>
                <a:rPr lang="en-US" altLang="ko-KR" sz="1350">
                  <a:solidFill>
                    <a:schemeClr val="folHlink"/>
                  </a:solidFill>
                  <a:latin typeface="Tahoma" pitchFamily="34" charset="0"/>
                </a:rPr>
                <a:t> 9</a:t>
              </a:r>
            </a:p>
          </p:txBody>
        </p:sp>
        <p:sp>
          <p:nvSpPr>
            <p:cNvPr id="21528" name="AutoShape 22"/>
            <p:cNvSpPr>
              <a:spLocks noChangeArrowheads="1"/>
            </p:cNvSpPr>
            <p:nvPr/>
          </p:nvSpPr>
          <p:spPr bwMode="auto">
            <a:xfrm>
              <a:off x="2351" y="3571"/>
              <a:ext cx="433" cy="269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pPr algn="ctr" latinLnBrk="0"/>
              <a:r>
                <a:rPr lang="en-US" altLang="ko-KR" sz="1350">
                  <a:solidFill>
                    <a:schemeClr val="folHlink"/>
                  </a:solidFill>
                  <a:latin typeface="Tahoma" pitchFamily="34" charset="0"/>
                </a:rPr>
                <a:t>4 </a:t>
              </a:r>
              <a:r>
                <a:rPr lang="en-US" altLang="ko-KR" sz="1350" b="1">
                  <a:solidFill>
                    <a:schemeClr val="folHlink"/>
                  </a:solidFill>
                  <a:latin typeface="Tahoma" pitchFamily="34" charset="0"/>
                  <a:sym typeface="Symbol" pitchFamily="18" charset="2"/>
                </a:rPr>
                <a:t></a:t>
              </a:r>
              <a:r>
                <a:rPr lang="en-US" altLang="ko-KR" sz="1350">
                  <a:solidFill>
                    <a:schemeClr val="folHlink"/>
                  </a:solidFill>
                  <a:latin typeface="Tahoma" pitchFamily="34" charset="0"/>
                </a:rPr>
                <a:t> 4</a:t>
              </a:r>
            </a:p>
          </p:txBody>
        </p:sp>
        <p:sp>
          <p:nvSpPr>
            <p:cNvPr id="21529" name="AutoShape 23"/>
            <p:cNvSpPr>
              <a:spLocks noChangeArrowheads="1"/>
            </p:cNvSpPr>
            <p:nvPr/>
          </p:nvSpPr>
          <p:spPr bwMode="auto">
            <a:xfrm>
              <a:off x="3168" y="3571"/>
              <a:ext cx="454" cy="269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pPr algn="ctr" latinLnBrk="0"/>
              <a:r>
                <a:rPr lang="en-US" altLang="ko-KR" sz="1350">
                  <a:solidFill>
                    <a:schemeClr val="folHlink"/>
                  </a:solidFill>
                  <a:latin typeface="Tahoma" pitchFamily="34" charset="0"/>
                </a:rPr>
                <a:t>3 </a:t>
              </a:r>
              <a:r>
                <a:rPr lang="en-US" altLang="ko-KR" sz="1350" b="1">
                  <a:solidFill>
                    <a:schemeClr val="folHlink"/>
                  </a:solidFill>
                  <a:latin typeface="Tahoma" pitchFamily="34" charset="0"/>
                  <a:sym typeface="Symbol" pitchFamily="18" charset="2"/>
                </a:rPr>
                <a:t></a:t>
              </a:r>
              <a:r>
                <a:rPr lang="en-US" altLang="ko-KR" sz="1350">
                  <a:solidFill>
                    <a:schemeClr val="folHlink"/>
                  </a:solidFill>
                  <a:latin typeface="Tahoma" pitchFamily="34" charset="0"/>
                </a:rPr>
                <a:t> 3</a:t>
              </a:r>
            </a:p>
          </p:txBody>
        </p:sp>
        <p:sp>
          <p:nvSpPr>
            <p:cNvPr id="21530" name="AutoShape 24"/>
            <p:cNvSpPr>
              <a:spLocks noChangeArrowheads="1"/>
            </p:cNvSpPr>
            <p:nvPr/>
          </p:nvSpPr>
          <p:spPr bwMode="auto">
            <a:xfrm>
              <a:off x="3790" y="3571"/>
              <a:ext cx="437" cy="269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pPr algn="ctr" latinLnBrk="0"/>
              <a:r>
                <a:rPr lang="en-US" altLang="ko-KR" sz="1350">
                  <a:solidFill>
                    <a:schemeClr val="folHlink"/>
                  </a:solidFill>
                  <a:latin typeface="Tahoma" pitchFamily="34" charset="0"/>
                </a:rPr>
                <a:t>8 </a:t>
              </a:r>
              <a:r>
                <a:rPr lang="en-US" altLang="ko-KR" sz="1350" b="1">
                  <a:solidFill>
                    <a:schemeClr val="folHlink"/>
                  </a:solidFill>
                  <a:latin typeface="Tahoma" pitchFamily="34" charset="0"/>
                  <a:sym typeface="Symbol" pitchFamily="18" charset="2"/>
                </a:rPr>
                <a:t></a:t>
              </a:r>
              <a:r>
                <a:rPr lang="en-US" altLang="ko-KR" sz="1350">
                  <a:solidFill>
                    <a:schemeClr val="folHlink"/>
                  </a:solidFill>
                  <a:latin typeface="Tahoma" pitchFamily="34" charset="0"/>
                </a:rPr>
                <a:t> 8</a:t>
              </a:r>
            </a:p>
          </p:txBody>
        </p:sp>
        <p:sp>
          <p:nvSpPr>
            <p:cNvPr id="21531" name="AutoShape 25"/>
            <p:cNvSpPr>
              <a:spLocks noChangeArrowheads="1"/>
            </p:cNvSpPr>
            <p:nvPr/>
          </p:nvSpPr>
          <p:spPr bwMode="auto">
            <a:xfrm>
              <a:off x="4509" y="3571"/>
              <a:ext cx="445" cy="269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pPr algn="ctr" latinLnBrk="0"/>
              <a:r>
                <a:rPr lang="en-US" altLang="ko-KR" sz="1350">
                  <a:solidFill>
                    <a:schemeClr val="folHlink"/>
                  </a:solidFill>
                  <a:latin typeface="Tahoma" pitchFamily="34" charset="0"/>
                </a:rPr>
                <a:t>6 </a:t>
              </a:r>
              <a:r>
                <a:rPr lang="en-US" altLang="ko-KR" sz="1350" b="1">
                  <a:solidFill>
                    <a:schemeClr val="folHlink"/>
                  </a:solidFill>
                  <a:latin typeface="Tahoma" pitchFamily="34" charset="0"/>
                  <a:sym typeface="Symbol" pitchFamily="18" charset="2"/>
                </a:rPr>
                <a:t></a:t>
              </a:r>
              <a:r>
                <a:rPr lang="en-US" altLang="ko-KR" sz="1350">
                  <a:solidFill>
                    <a:schemeClr val="folHlink"/>
                  </a:solidFill>
                  <a:latin typeface="Tahoma" pitchFamily="34" charset="0"/>
                </a:rPr>
                <a:t> 6</a:t>
              </a:r>
            </a:p>
          </p:txBody>
        </p:sp>
        <p:sp>
          <p:nvSpPr>
            <p:cNvPr id="21532" name="AutoShape 26"/>
            <p:cNvSpPr>
              <a:spLocks noChangeArrowheads="1"/>
            </p:cNvSpPr>
            <p:nvPr/>
          </p:nvSpPr>
          <p:spPr bwMode="auto">
            <a:xfrm>
              <a:off x="5135" y="3571"/>
              <a:ext cx="433" cy="269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pPr algn="ctr" latinLnBrk="0"/>
              <a:r>
                <a:rPr lang="en-US" altLang="ko-KR" sz="1350">
                  <a:solidFill>
                    <a:schemeClr val="folHlink"/>
                  </a:solidFill>
                  <a:latin typeface="Tahoma" pitchFamily="34" charset="0"/>
                </a:rPr>
                <a:t>1 </a:t>
              </a:r>
              <a:r>
                <a:rPr lang="en-US" altLang="ko-KR" sz="1350" b="1">
                  <a:solidFill>
                    <a:schemeClr val="folHlink"/>
                  </a:solidFill>
                  <a:latin typeface="Tahoma" pitchFamily="34" charset="0"/>
                  <a:sym typeface="Symbol" pitchFamily="18" charset="2"/>
                </a:rPr>
                <a:t></a:t>
              </a:r>
              <a:r>
                <a:rPr lang="en-US" altLang="ko-KR" sz="1350">
                  <a:solidFill>
                    <a:schemeClr val="folHlink"/>
                  </a:solidFill>
                  <a:latin typeface="Tahoma" pitchFamily="34" charset="0"/>
                </a:rPr>
                <a:t> 1</a:t>
              </a:r>
            </a:p>
          </p:txBody>
        </p:sp>
      </p:grpSp>
      <p:cxnSp>
        <p:nvCxnSpPr>
          <p:cNvPr id="21516" name="AutoShape 27"/>
          <p:cNvCxnSpPr>
            <a:cxnSpLocks noChangeShapeType="1"/>
            <a:stCxn id="21535" idx="0"/>
            <a:endCxn id="21538" idx="2"/>
          </p:cNvCxnSpPr>
          <p:nvPr/>
        </p:nvCxnSpPr>
        <p:spPr bwMode="auto">
          <a:xfrm flipV="1">
            <a:off x="4392217" y="3040856"/>
            <a:ext cx="801290" cy="43457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17" name="AutoShape 28"/>
          <p:cNvCxnSpPr>
            <a:cxnSpLocks noChangeShapeType="1"/>
            <a:stCxn id="21536" idx="0"/>
            <a:endCxn id="21538" idx="2"/>
          </p:cNvCxnSpPr>
          <p:nvPr/>
        </p:nvCxnSpPr>
        <p:spPr bwMode="auto">
          <a:xfrm flipH="1" flipV="1">
            <a:off x="5193506" y="3040856"/>
            <a:ext cx="800100" cy="43457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18" name="AutoShape 29"/>
          <p:cNvCxnSpPr>
            <a:cxnSpLocks noChangeShapeType="1"/>
            <a:stCxn id="21529" idx="0"/>
            <a:endCxn id="21535" idx="2"/>
          </p:cNvCxnSpPr>
          <p:nvPr/>
        </p:nvCxnSpPr>
        <p:spPr bwMode="auto">
          <a:xfrm flipV="1">
            <a:off x="4042173" y="3810000"/>
            <a:ext cx="350044" cy="43457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19" name="AutoShape 30"/>
          <p:cNvCxnSpPr>
            <a:cxnSpLocks noChangeShapeType="1"/>
            <a:stCxn id="21531" idx="0"/>
            <a:endCxn id="21536" idx="2"/>
          </p:cNvCxnSpPr>
          <p:nvPr/>
        </p:nvCxnSpPr>
        <p:spPr bwMode="auto">
          <a:xfrm flipV="1">
            <a:off x="5634038" y="3810000"/>
            <a:ext cx="359569" cy="43457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20" name="AutoShape 31"/>
          <p:cNvCxnSpPr>
            <a:cxnSpLocks noChangeShapeType="1"/>
            <a:stCxn id="21535" idx="2"/>
            <a:endCxn id="21530" idx="0"/>
          </p:cNvCxnSpPr>
          <p:nvPr/>
        </p:nvCxnSpPr>
        <p:spPr bwMode="auto">
          <a:xfrm>
            <a:off x="4392216" y="3810000"/>
            <a:ext cx="381000" cy="43457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21" name="AutoShape 32"/>
          <p:cNvCxnSpPr>
            <a:cxnSpLocks noChangeShapeType="1"/>
            <a:stCxn id="21536" idx="2"/>
            <a:endCxn id="21532" idx="0"/>
          </p:cNvCxnSpPr>
          <p:nvPr/>
        </p:nvCxnSpPr>
        <p:spPr bwMode="auto">
          <a:xfrm>
            <a:off x="5993607" y="3810000"/>
            <a:ext cx="378619" cy="43457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22" name="AutoShape 33"/>
          <p:cNvSpPr>
            <a:spLocks noChangeArrowheads="1"/>
          </p:cNvSpPr>
          <p:nvPr/>
        </p:nvSpPr>
        <p:spPr bwMode="auto">
          <a:xfrm>
            <a:off x="1714500" y="1943100"/>
            <a:ext cx="3657600" cy="32266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lang="en-US" altLang="ko-KR" sz="1350">
                <a:latin typeface="Tahoma" pitchFamily="34" charset="0"/>
              </a:rPr>
              <a:t>7  2  9  4 </a:t>
            </a:r>
            <a:r>
              <a:rPr lang="en-US" altLang="ko-KR" sz="1350" b="1">
                <a:solidFill>
                  <a:schemeClr val="tx2"/>
                </a:solidFill>
                <a:latin typeface="Symbol" pitchFamily="18" charset="2"/>
                <a:sym typeface="Symbol" pitchFamily="18" charset="2"/>
              </a:rPr>
              <a:t></a:t>
            </a:r>
            <a:r>
              <a:rPr lang="en-US" altLang="ko-KR" sz="1350">
                <a:latin typeface="Tahoma" pitchFamily="34" charset="0"/>
              </a:rPr>
              <a:t> 3  8  6  1</a:t>
            </a:r>
            <a:r>
              <a:rPr lang="en-US" altLang="ko-KR" sz="1350">
                <a:solidFill>
                  <a:schemeClr val="accent1"/>
                </a:solidFill>
                <a:latin typeface="Tahoma" pitchFamily="34" charset="0"/>
              </a:rPr>
              <a:t>  </a:t>
            </a:r>
            <a:r>
              <a:rPr lang="en-US" altLang="ko-KR" sz="1350" b="1">
                <a:solidFill>
                  <a:schemeClr val="accent1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 altLang="ko-KR" sz="1350">
                <a:latin typeface="Tahoma" pitchFamily="34" charset="0"/>
              </a:rPr>
              <a:t>  </a:t>
            </a:r>
            <a:r>
              <a:rPr lang="en-US" altLang="ko-KR" sz="1350">
                <a:solidFill>
                  <a:schemeClr val="accent1"/>
                </a:solidFill>
                <a:latin typeface="Tahoma" pitchFamily="34" charset="0"/>
              </a:rPr>
              <a:t>1  2  3  4  6  7  8  9</a:t>
            </a:r>
          </a:p>
        </p:txBody>
      </p:sp>
      <p:cxnSp>
        <p:nvCxnSpPr>
          <p:cNvPr id="21523" name="AutoShape 34"/>
          <p:cNvCxnSpPr>
            <a:cxnSpLocks noChangeShapeType="1"/>
            <a:stCxn id="21537" idx="0"/>
            <a:endCxn id="21522" idx="2"/>
          </p:cNvCxnSpPr>
          <p:nvPr/>
        </p:nvCxnSpPr>
        <p:spPr bwMode="auto">
          <a:xfrm flipV="1">
            <a:off x="1878807" y="2280048"/>
            <a:ext cx="1664494" cy="42624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24" name="AutoShape 35"/>
          <p:cNvCxnSpPr>
            <a:cxnSpLocks noChangeShapeType="1"/>
            <a:stCxn id="21538" idx="0"/>
            <a:endCxn id="21522" idx="2"/>
          </p:cNvCxnSpPr>
          <p:nvPr/>
        </p:nvCxnSpPr>
        <p:spPr bwMode="auto">
          <a:xfrm flipH="1" flipV="1">
            <a:off x="3543301" y="2280048"/>
            <a:ext cx="1650206" cy="42624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31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580445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Execution Example (cont.)</a:t>
            </a:r>
          </a:p>
        </p:txBody>
      </p:sp>
      <p:sp>
        <p:nvSpPr>
          <p:cNvPr id="2253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Recursive call, partition</a:t>
            </a:r>
          </a:p>
        </p:txBody>
      </p:sp>
      <p:cxnSp>
        <p:nvCxnSpPr>
          <p:cNvPr id="22531" name="AutoShape 4"/>
          <p:cNvCxnSpPr>
            <a:cxnSpLocks noChangeShapeType="1"/>
            <a:stCxn id="22559" idx="0"/>
            <a:endCxn id="22537" idx="2"/>
          </p:cNvCxnSpPr>
          <p:nvPr/>
        </p:nvCxnSpPr>
        <p:spPr bwMode="auto">
          <a:xfrm flipV="1">
            <a:off x="1077517" y="3048000"/>
            <a:ext cx="801290" cy="42743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32" name="AutoShape 5"/>
          <p:cNvCxnSpPr>
            <a:cxnSpLocks noChangeShapeType="1"/>
            <a:stCxn id="22560" idx="0"/>
            <a:endCxn id="22537" idx="2"/>
          </p:cNvCxnSpPr>
          <p:nvPr/>
        </p:nvCxnSpPr>
        <p:spPr bwMode="auto">
          <a:xfrm flipH="1" flipV="1">
            <a:off x="1878806" y="3048000"/>
            <a:ext cx="800100" cy="42743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33" name="AutoShape 6"/>
          <p:cNvCxnSpPr>
            <a:cxnSpLocks noChangeShapeType="1"/>
            <a:stCxn id="22551" idx="0"/>
            <a:endCxn id="22559" idx="2"/>
          </p:cNvCxnSpPr>
          <p:nvPr/>
        </p:nvCxnSpPr>
        <p:spPr bwMode="auto">
          <a:xfrm flipV="1">
            <a:off x="727473" y="3810000"/>
            <a:ext cx="350044" cy="43457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34" name="AutoShape 7"/>
          <p:cNvCxnSpPr>
            <a:cxnSpLocks noChangeShapeType="1"/>
            <a:stCxn id="22553" idx="0"/>
            <a:endCxn id="22560" idx="2"/>
          </p:cNvCxnSpPr>
          <p:nvPr/>
        </p:nvCxnSpPr>
        <p:spPr bwMode="auto">
          <a:xfrm flipV="1">
            <a:off x="2319338" y="3810000"/>
            <a:ext cx="359569" cy="43457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35" name="AutoShape 8"/>
          <p:cNvCxnSpPr>
            <a:cxnSpLocks noChangeShapeType="1"/>
            <a:stCxn id="22559" idx="2"/>
            <a:endCxn id="22552" idx="0"/>
          </p:cNvCxnSpPr>
          <p:nvPr/>
        </p:nvCxnSpPr>
        <p:spPr bwMode="auto">
          <a:xfrm>
            <a:off x="1077516" y="3810000"/>
            <a:ext cx="381000" cy="43457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36" name="AutoShape 9"/>
          <p:cNvCxnSpPr>
            <a:cxnSpLocks noChangeShapeType="1"/>
            <a:stCxn id="22560" idx="2"/>
            <a:endCxn id="22554" idx="0"/>
          </p:cNvCxnSpPr>
          <p:nvPr/>
        </p:nvCxnSpPr>
        <p:spPr bwMode="auto">
          <a:xfrm>
            <a:off x="2678907" y="3810000"/>
            <a:ext cx="378619" cy="43457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37" name="AutoShape 10"/>
          <p:cNvSpPr>
            <a:spLocks noChangeArrowheads="1"/>
          </p:cNvSpPr>
          <p:nvPr/>
        </p:nvSpPr>
        <p:spPr bwMode="auto">
          <a:xfrm>
            <a:off x="917973" y="2713435"/>
            <a:ext cx="1921669" cy="32027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lang="en-US" altLang="ko-KR" sz="1350">
                <a:latin typeface="Tahoma" pitchFamily="34" charset="0"/>
              </a:rPr>
              <a:t> 7  2 </a:t>
            </a:r>
            <a:r>
              <a:rPr lang="en-US" altLang="ko-KR" sz="1350" b="1">
                <a:solidFill>
                  <a:schemeClr val="tx2"/>
                </a:solidFill>
                <a:latin typeface="Symbol" pitchFamily="18" charset="2"/>
                <a:sym typeface="Symbol" pitchFamily="18" charset="2"/>
              </a:rPr>
              <a:t></a:t>
            </a:r>
            <a:r>
              <a:rPr lang="en-US" altLang="ko-KR" sz="1350">
                <a:latin typeface="Tahoma" pitchFamily="34" charset="0"/>
              </a:rPr>
              <a:t> 9  4</a:t>
            </a:r>
            <a:r>
              <a:rPr lang="en-US" altLang="ko-KR" sz="1350">
                <a:solidFill>
                  <a:schemeClr val="accent1"/>
                </a:solidFill>
                <a:latin typeface="Tahoma" pitchFamily="34" charset="0"/>
              </a:rPr>
              <a:t> </a:t>
            </a:r>
            <a:r>
              <a:rPr lang="en-US" altLang="ko-KR" sz="1350" b="1">
                <a:solidFill>
                  <a:schemeClr val="accent1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 altLang="ko-KR" sz="1350">
                <a:solidFill>
                  <a:schemeClr val="accent1"/>
                </a:solidFill>
                <a:latin typeface="Tahoma" pitchFamily="34" charset="0"/>
              </a:rPr>
              <a:t>  2  4  7  9</a:t>
            </a:r>
          </a:p>
        </p:txBody>
      </p:sp>
      <p:sp>
        <p:nvSpPr>
          <p:cNvPr id="22538" name="AutoShape 11"/>
          <p:cNvSpPr>
            <a:spLocks noChangeArrowheads="1"/>
          </p:cNvSpPr>
          <p:nvPr/>
        </p:nvSpPr>
        <p:spPr bwMode="auto">
          <a:xfrm>
            <a:off x="4232673" y="2713435"/>
            <a:ext cx="1921669" cy="32027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lang="en-US" altLang="ko-KR" sz="1350">
                <a:solidFill>
                  <a:schemeClr val="accent1"/>
                </a:solidFill>
                <a:latin typeface="Tahoma" pitchFamily="34" charset="0"/>
              </a:rPr>
              <a:t>3  8  6  1  </a:t>
            </a:r>
            <a:r>
              <a:rPr lang="en-US" altLang="ko-KR" sz="1350" b="1">
                <a:solidFill>
                  <a:schemeClr val="accent1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 altLang="ko-KR" sz="1350">
                <a:solidFill>
                  <a:schemeClr val="accent1"/>
                </a:solidFill>
                <a:latin typeface="Tahoma" pitchFamily="34" charset="0"/>
              </a:rPr>
              <a:t>  1  3  8  6</a:t>
            </a:r>
          </a:p>
        </p:txBody>
      </p:sp>
      <p:grpSp>
        <p:nvGrpSpPr>
          <p:cNvPr id="22539" name="Group 12"/>
          <p:cNvGrpSpPr>
            <a:grpSpLocks/>
          </p:cNvGrpSpPr>
          <p:nvPr/>
        </p:nvGrpSpPr>
        <p:grpSpPr bwMode="auto">
          <a:xfrm>
            <a:off x="557212" y="3482579"/>
            <a:ext cx="5997179" cy="320278"/>
            <a:chOff x="468" y="3168"/>
            <a:chExt cx="5037" cy="269"/>
          </a:xfrm>
        </p:grpSpPr>
        <p:sp>
          <p:nvSpPr>
            <p:cNvPr id="22559" name="AutoShape 13"/>
            <p:cNvSpPr>
              <a:spLocks noChangeArrowheads="1"/>
            </p:cNvSpPr>
            <p:nvPr/>
          </p:nvSpPr>
          <p:spPr bwMode="auto">
            <a:xfrm>
              <a:off x="468" y="3168"/>
              <a:ext cx="874" cy="269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pPr algn="ctr" latinLnBrk="0"/>
              <a:r>
                <a:rPr lang="en-US" altLang="ko-KR" sz="1350">
                  <a:solidFill>
                    <a:schemeClr val="accent1"/>
                  </a:solidFill>
                  <a:latin typeface="Tahoma" pitchFamily="34" charset="0"/>
                </a:rPr>
                <a:t>7  2  </a:t>
              </a:r>
              <a:r>
                <a:rPr lang="en-US" altLang="ko-KR" sz="1350" b="1">
                  <a:solidFill>
                    <a:schemeClr val="accent1"/>
                  </a:solidFill>
                  <a:latin typeface="Tahoma" pitchFamily="34" charset="0"/>
                  <a:sym typeface="Symbol" pitchFamily="18" charset="2"/>
                </a:rPr>
                <a:t></a:t>
              </a:r>
              <a:r>
                <a:rPr lang="en-US" altLang="ko-KR" sz="1350">
                  <a:solidFill>
                    <a:schemeClr val="accent1"/>
                  </a:solidFill>
                  <a:latin typeface="Tahoma" pitchFamily="34" charset="0"/>
                </a:rPr>
                <a:t>  2  7</a:t>
              </a:r>
            </a:p>
          </p:txBody>
        </p:sp>
        <p:sp>
          <p:nvSpPr>
            <p:cNvPr id="22560" name="AutoShape 14"/>
            <p:cNvSpPr>
              <a:spLocks noChangeArrowheads="1"/>
            </p:cNvSpPr>
            <p:nvPr/>
          </p:nvSpPr>
          <p:spPr bwMode="auto">
            <a:xfrm>
              <a:off x="1779" y="3168"/>
              <a:ext cx="942" cy="269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pPr algn="ctr" latinLnBrk="0"/>
              <a:r>
                <a:rPr lang="en-US" altLang="ko-KR" sz="1350">
                  <a:solidFill>
                    <a:schemeClr val="accent1"/>
                  </a:solidFill>
                  <a:latin typeface="Tahoma" pitchFamily="34" charset="0"/>
                </a:rPr>
                <a:t>9  4  </a:t>
              </a:r>
              <a:r>
                <a:rPr lang="en-US" altLang="ko-KR" sz="1350" b="1">
                  <a:solidFill>
                    <a:schemeClr val="accent1"/>
                  </a:solidFill>
                  <a:latin typeface="Tahoma" pitchFamily="34" charset="0"/>
                  <a:sym typeface="Symbol" pitchFamily="18" charset="2"/>
                </a:rPr>
                <a:t></a:t>
              </a:r>
              <a:r>
                <a:rPr lang="en-US" altLang="ko-KR" sz="1350">
                  <a:solidFill>
                    <a:schemeClr val="accent1"/>
                  </a:solidFill>
                  <a:latin typeface="Tahoma" pitchFamily="34" charset="0"/>
                </a:rPr>
                <a:t>  4  9</a:t>
              </a:r>
            </a:p>
          </p:txBody>
        </p:sp>
        <p:sp>
          <p:nvSpPr>
            <p:cNvPr id="22561" name="AutoShape 15"/>
            <p:cNvSpPr>
              <a:spLocks noChangeArrowheads="1"/>
            </p:cNvSpPr>
            <p:nvPr/>
          </p:nvSpPr>
          <p:spPr bwMode="auto">
            <a:xfrm>
              <a:off x="3252" y="3168"/>
              <a:ext cx="874" cy="269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pPr algn="ctr" latinLnBrk="0"/>
              <a:r>
                <a:rPr lang="en-US" altLang="ko-KR" sz="1350">
                  <a:solidFill>
                    <a:schemeClr val="accent1"/>
                  </a:solidFill>
                  <a:latin typeface="Tahoma" pitchFamily="34" charset="0"/>
                </a:rPr>
                <a:t>3  8  </a:t>
              </a:r>
              <a:r>
                <a:rPr lang="en-US" altLang="ko-KR" sz="1350" b="1">
                  <a:solidFill>
                    <a:schemeClr val="accent1"/>
                  </a:solidFill>
                  <a:latin typeface="Tahoma" pitchFamily="34" charset="0"/>
                  <a:sym typeface="Symbol" pitchFamily="18" charset="2"/>
                </a:rPr>
                <a:t></a:t>
              </a:r>
              <a:r>
                <a:rPr lang="en-US" altLang="ko-KR" sz="1350">
                  <a:solidFill>
                    <a:schemeClr val="accent1"/>
                  </a:solidFill>
                  <a:latin typeface="Tahoma" pitchFamily="34" charset="0"/>
                </a:rPr>
                <a:t>  3  8</a:t>
              </a:r>
            </a:p>
          </p:txBody>
        </p:sp>
        <p:sp>
          <p:nvSpPr>
            <p:cNvPr id="22562" name="AutoShape 16"/>
            <p:cNvSpPr>
              <a:spLocks noChangeArrowheads="1"/>
            </p:cNvSpPr>
            <p:nvPr/>
          </p:nvSpPr>
          <p:spPr bwMode="auto">
            <a:xfrm>
              <a:off x="4563" y="3168"/>
              <a:ext cx="942" cy="269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pPr algn="ctr" latinLnBrk="0"/>
              <a:r>
                <a:rPr lang="en-US" altLang="ko-KR" sz="1350">
                  <a:solidFill>
                    <a:schemeClr val="accent1"/>
                  </a:solidFill>
                  <a:latin typeface="Tahoma" pitchFamily="34" charset="0"/>
                </a:rPr>
                <a:t>6  1  </a:t>
              </a:r>
              <a:r>
                <a:rPr lang="en-US" altLang="ko-KR" sz="1350" b="1">
                  <a:solidFill>
                    <a:schemeClr val="accent1"/>
                  </a:solidFill>
                  <a:latin typeface="Tahoma" pitchFamily="34" charset="0"/>
                  <a:sym typeface="Symbol" pitchFamily="18" charset="2"/>
                </a:rPr>
                <a:t></a:t>
              </a:r>
              <a:r>
                <a:rPr lang="en-US" altLang="ko-KR" sz="1350">
                  <a:solidFill>
                    <a:schemeClr val="accent1"/>
                  </a:solidFill>
                  <a:latin typeface="Tahoma" pitchFamily="34" charset="0"/>
                </a:rPr>
                <a:t>  1  6</a:t>
              </a:r>
            </a:p>
          </p:txBody>
        </p:sp>
      </p:grpSp>
      <p:grpSp>
        <p:nvGrpSpPr>
          <p:cNvPr id="22540" name="Group 17"/>
          <p:cNvGrpSpPr>
            <a:grpSpLocks/>
          </p:cNvGrpSpPr>
          <p:nvPr/>
        </p:nvGrpSpPr>
        <p:grpSpPr bwMode="auto">
          <a:xfrm>
            <a:off x="457200" y="4251723"/>
            <a:ext cx="6172200" cy="320278"/>
            <a:chOff x="384" y="3571"/>
            <a:chExt cx="5184" cy="269"/>
          </a:xfrm>
        </p:grpSpPr>
        <p:sp>
          <p:nvSpPr>
            <p:cNvPr id="22551" name="AutoShape 18"/>
            <p:cNvSpPr>
              <a:spLocks noChangeArrowheads="1"/>
            </p:cNvSpPr>
            <p:nvPr/>
          </p:nvSpPr>
          <p:spPr bwMode="auto">
            <a:xfrm>
              <a:off x="384" y="3571"/>
              <a:ext cx="454" cy="269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pPr algn="ctr" latinLnBrk="0"/>
              <a:r>
                <a:rPr lang="en-US" altLang="ko-KR" sz="1350">
                  <a:solidFill>
                    <a:schemeClr val="folHlink"/>
                  </a:solidFill>
                  <a:latin typeface="Tahoma" pitchFamily="34" charset="0"/>
                </a:rPr>
                <a:t>7 </a:t>
              </a:r>
              <a:r>
                <a:rPr lang="en-US" altLang="ko-KR" sz="1350" b="1">
                  <a:solidFill>
                    <a:schemeClr val="folHlink"/>
                  </a:solidFill>
                  <a:latin typeface="Tahoma" pitchFamily="34" charset="0"/>
                  <a:sym typeface="Symbol" pitchFamily="18" charset="2"/>
                </a:rPr>
                <a:t></a:t>
              </a:r>
              <a:r>
                <a:rPr lang="en-US" altLang="ko-KR" sz="1350">
                  <a:solidFill>
                    <a:schemeClr val="folHlink"/>
                  </a:solidFill>
                  <a:latin typeface="Tahoma" pitchFamily="34" charset="0"/>
                </a:rPr>
                <a:t> 7</a:t>
              </a:r>
            </a:p>
          </p:txBody>
        </p:sp>
        <p:sp>
          <p:nvSpPr>
            <p:cNvPr id="22552" name="AutoShape 19"/>
            <p:cNvSpPr>
              <a:spLocks noChangeArrowheads="1"/>
            </p:cNvSpPr>
            <p:nvPr/>
          </p:nvSpPr>
          <p:spPr bwMode="auto">
            <a:xfrm>
              <a:off x="1006" y="3571"/>
              <a:ext cx="437" cy="269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pPr algn="ctr" latinLnBrk="0"/>
              <a:r>
                <a:rPr lang="en-US" altLang="ko-KR" sz="1350">
                  <a:solidFill>
                    <a:schemeClr val="folHlink"/>
                  </a:solidFill>
                  <a:latin typeface="Tahoma" pitchFamily="34" charset="0"/>
                </a:rPr>
                <a:t>2 </a:t>
              </a:r>
              <a:r>
                <a:rPr lang="en-US" altLang="ko-KR" sz="1350" b="1">
                  <a:solidFill>
                    <a:schemeClr val="folHlink"/>
                  </a:solidFill>
                  <a:latin typeface="Tahoma" pitchFamily="34" charset="0"/>
                  <a:sym typeface="Symbol" pitchFamily="18" charset="2"/>
                </a:rPr>
                <a:t></a:t>
              </a:r>
              <a:r>
                <a:rPr lang="en-US" altLang="ko-KR" sz="1350">
                  <a:solidFill>
                    <a:schemeClr val="folHlink"/>
                  </a:solidFill>
                  <a:latin typeface="Tahoma" pitchFamily="34" charset="0"/>
                </a:rPr>
                <a:t> 2</a:t>
              </a:r>
            </a:p>
          </p:txBody>
        </p:sp>
        <p:sp>
          <p:nvSpPr>
            <p:cNvPr id="22553" name="AutoShape 20"/>
            <p:cNvSpPr>
              <a:spLocks noChangeArrowheads="1"/>
            </p:cNvSpPr>
            <p:nvPr/>
          </p:nvSpPr>
          <p:spPr bwMode="auto">
            <a:xfrm>
              <a:off x="1725" y="3571"/>
              <a:ext cx="445" cy="269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pPr algn="ctr" latinLnBrk="0"/>
              <a:r>
                <a:rPr lang="en-US" altLang="ko-KR" sz="1350">
                  <a:solidFill>
                    <a:schemeClr val="folHlink"/>
                  </a:solidFill>
                  <a:latin typeface="Tahoma" pitchFamily="34" charset="0"/>
                </a:rPr>
                <a:t>9 </a:t>
              </a:r>
              <a:r>
                <a:rPr lang="en-US" altLang="ko-KR" sz="1350" b="1">
                  <a:solidFill>
                    <a:schemeClr val="folHlink"/>
                  </a:solidFill>
                  <a:latin typeface="Tahoma" pitchFamily="34" charset="0"/>
                  <a:sym typeface="Symbol" pitchFamily="18" charset="2"/>
                </a:rPr>
                <a:t></a:t>
              </a:r>
              <a:r>
                <a:rPr lang="en-US" altLang="ko-KR" sz="1350">
                  <a:solidFill>
                    <a:schemeClr val="folHlink"/>
                  </a:solidFill>
                  <a:latin typeface="Tahoma" pitchFamily="34" charset="0"/>
                </a:rPr>
                <a:t> 9</a:t>
              </a:r>
            </a:p>
          </p:txBody>
        </p:sp>
        <p:sp>
          <p:nvSpPr>
            <p:cNvPr id="22554" name="AutoShape 21"/>
            <p:cNvSpPr>
              <a:spLocks noChangeArrowheads="1"/>
            </p:cNvSpPr>
            <p:nvPr/>
          </p:nvSpPr>
          <p:spPr bwMode="auto">
            <a:xfrm>
              <a:off x="2351" y="3571"/>
              <a:ext cx="433" cy="269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pPr algn="ctr" latinLnBrk="0"/>
              <a:r>
                <a:rPr lang="en-US" altLang="ko-KR" sz="1350">
                  <a:solidFill>
                    <a:schemeClr val="folHlink"/>
                  </a:solidFill>
                  <a:latin typeface="Tahoma" pitchFamily="34" charset="0"/>
                </a:rPr>
                <a:t>4 </a:t>
              </a:r>
              <a:r>
                <a:rPr lang="en-US" altLang="ko-KR" sz="1350" b="1">
                  <a:solidFill>
                    <a:schemeClr val="folHlink"/>
                  </a:solidFill>
                  <a:latin typeface="Tahoma" pitchFamily="34" charset="0"/>
                  <a:sym typeface="Symbol" pitchFamily="18" charset="2"/>
                </a:rPr>
                <a:t></a:t>
              </a:r>
              <a:r>
                <a:rPr lang="en-US" altLang="ko-KR" sz="1350">
                  <a:solidFill>
                    <a:schemeClr val="folHlink"/>
                  </a:solidFill>
                  <a:latin typeface="Tahoma" pitchFamily="34" charset="0"/>
                </a:rPr>
                <a:t> 4</a:t>
              </a:r>
            </a:p>
          </p:txBody>
        </p:sp>
        <p:sp>
          <p:nvSpPr>
            <p:cNvPr id="22555" name="AutoShape 22"/>
            <p:cNvSpPr>
              <a:spLocks noChangeArrowheads="1"/>
            </p:cNvSpPr>
            <p:nvPr/>
          </p:nvSpPr>
          <p:spPr bwMode="auto">
            <a:xfrm>
              <a:off x="3168" y="3571"/>
              <a:ext cx="454" cy="269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pPr algn="ctr" latinLnBrk="0"/>
              <a:r>
                <a:rPr lang="en-US" altLang="ko-KR" sz="1350">
                  <a:solidFill>
                    <a:schemeClr val="folHlink"/>
                  </a:solidFill>
                  <a:latin typeface="Tahoma" pitchFamily="34" charset="0"/>
                </a:rPr>
                <a:t>3 </a:t>
              </a:r>
              <a:r>
                <a:rPr lang="en-US" altLang="ko-KR" sz="1350" b="1">
                  <a:solidFill>
                    <a:schemeClr val="folHlink"/>
                  </a:solidFill>
                  <a:latin typeface="Tahoma" pitchFamily="34" charset="0"/>
                  <a:sym typeface="Symbol" pitchFamily="18" charset="2"/>
                </a:rPr>
                <a:t></a:t>
              </a:r>
              <a:r>
                <a:rPr lang="en-US" altLang="ko-KR" sz="1350">
                  <a:solidFill>
                    <a:schemeClr val="folHlink"/>
                  </a:solidFill>
                  <a:latin typeface="Tahoma" pitchFamily="34" charset="0"/>
                </a:rPr>
                <a:t> 3</a:t>
              </a:r>
            </a:p>
          </p:txBody>
        </p:sp>
        <p:sp>
          <p:nvSpPr>
            <p:cNvPr id="22556" name="AutoShape 23"/>
            <p:cNvSpPr>
              <a:spLocks noChangeArrowheads="1"/>
            </p:cNvSpPr>
            <p:nvPr/>
          </p:nvSpPr>
          <p:spPr bwMode="auto">
            <a:xfrm>
              <a:off x="3790" y="3571"/>
              <a:ext cx="437" cy="269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pPr algn="ctr" latinLnBrk="0"/>
              <a:r>
                <a:rPr lang="en-US" altLang="ko-KR" sz="1350">
                  <a:solidFill>
                    <a:schemeClr val="folHlink"/>
                  </a:solidFill>
                  <a:latin typeface="Tahoma" pitchFamily="34" charset="0"/>
                </a:rPr>
                <a:t>8 </a:t>
              </a:r>
              <a:r>
                <a:rPr lang="en-US" altLang="ko-KR" sz="1350" b="1">
                  <a:solidFill>
                    <a:schemeClr val="folHlink"/>
                  </a:solidFill>
                  <a:latin typeface="Tahoma" pitchFamily="34" charset="0"/>
                  <a:sym typeface="Symbol" pitchFamily="18" charset="2"/>
                </a:rPr>
                <a:t></a:t>
              </a:r>
              <a:r>
                <a:rPr lang="en-US" altLang="ko-KR" sz="1350">
                  <a:solidFill>
                    <a:schemeClr val="folHlink"/>
                  </a:solidFill>
                  <a:latin typeface="Tahoma" pitchFamily="34" charset="0"/>
                </a:rPr>
                <a:t> 8</a:t>
              </a:r>
            </a:p>
          </p:txBody>
        </p:sp>
        <p:sp>
          <p:nvSpPr>
            <p:cNvPr id="22557" name="AutoShape 24"/>
            <p:cNvSpPr>
              <a:spLocks noChangeArrowheads="1"/>
            </p:cNvSpPr>
            <p:nvPr/>
          </p:nvSpPr>
          <p:spPr bwMode="auto">
            <a:xfrm>
              <a:off x="4509" y="3571"/>
              <a:ext cx="445" cy="269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pPr algn="ctr" latinLnBrk="0"/>
              <a:r>
                <a:rPr lang="en-US" altLang="ko-KR" sz="1350">
                  <a:solidFill>
                    <a:schemeClr val="folHlink"/>
                  </a:solidFill>
                  <a:latin typeface="Tahoma" pitchFamily="34" charset="0"/>
                </a:rPr>
                <a:t>6 </a:t>
              </a:r>
              <a:r>
                <a:rPr lang="en-US" altLang="ko-KR" sz="1350" b="1">
                  <a:solidFill>
                    <a:schemeClr val="folHlink"/>
                  </a:solidFill>
                  <a:latin typeface="Tahoma" pitchFamily="34" charset="0"/>
                  <a:sym typeface="Symbol" pitchFamily="18" charset="2"/>
                </a:rPr>
                <a:t></a:t>
              </a:r>
              <a:r>
                <a:rPr lang="en-US" altLang="ko-KR" sz="1350">
                  <a:solidFill>
                    <a:schemeClr val="folHlink"/>
                  </a:solidFill>
                  <a:latin typeface="Tahoma" pitchFamily="34" charset="0"/>
                </a:rPr>
                <a:t> 6</a:t>
              </a:r>
            </a:p>
          </p:txBody>
        </p:sp>
        <p:sp>
          <p:nvSpPr>
            <p:cNvPr id="22558" name="AutoShape 25"/>
            <p:cNvSpPr>
              <a:spLocks noChangeArrowheads="1"/>
            </p:cNvSpPr>
            <p:nvPr/>
          </p:nvSpPr>
          <p:spPr bwMode="auto">
            <a:xfrm>
              <a:off x="5135" y="3571"/>
              <a:ext cx="433" cy="269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pPr algn="ctr" latinLnBrk="0"/>
              <a:r>
                <a:rPr lang="en-US" altLang="ko-KR" sz="1350">
                  <a:solidFill>
                    <a:schemeClr val="folHlink"/>
                  </a:solidFill>
                  <a:latin typeface="Tahoma" pitchFamily="34" charset="0"/>
                </a:rPr>
                <a:t>1 </a:t>
              </a:r>
              <a:r>
                <a:rPr lang="en-US" altLang="ko-KR" sz="1350" b="1">
                  <a:solidFill>
                    <a:schemeClr val="folHlink"/>
                  </a:solidFill>
                  <a:latin typeface="Tahoma" pitchFamily="34" charset="0"/>
                  <a:sym typeface="Symbol" pitchFamily="18" charset="2"/>
                </a:rPr>
                <a:t></a:t>
              </a:r>
              <a:r>
                <a:rPr lang="en-US" altLang="ko-KR" sz="1350">
                  <a:solidFill>
                    <a:schemeClr val="folHlink"/>
                  </a:solidFill>
                  <a:latin typeface="Tahoma" pitchFamily="34" charset="0"/>
                </a:rPr>
                <a:t> 1</a:t>
              </a:r>
            </a:p>
          </p:txBody>
        </p:sp>
      </p:grpSp>
      <p:cxnSp>
        <p:nvCxnSpPr>
          <p:cNvPr id="22541" name="AutoShape 26"/>
          <p:cNvCxnSpPr>
            <a:cxnSpLocks noChangeShapeType="1"/>
            <a:stCxn id="22561" idx="0"/>
            <a:endCxn id="22538" idx="2"/>
          </p:cNvCxnSpPr>
          <p:nvPr/>
        </p:nvCxnSpPr>
        <p:spPr bwMode="auto">
          <a:xfrm flipV="1">
            <a:off x="4392217" y="3040856"/>
            <a:ext cx="801290" cy="43457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42" name="AutoShape 27"/>
          <p:cNvCxnSpPr>
            <a:cxnSpLocks noChangeShapeType="1"/>
            <a:stCxn id="22562" idx="0"/>
            <a:endCxn id="22538" idx="2"/>
          </p:cNvCxnSpPr>
          <p:nvPr/>
        </p:nvCxnSpPr>
        <p:spPr bwMode="auto">
          <a:xfrm flipH="1" flipV="1">
            <a:off x="5193506" y="3040856"/>
            <a:ext cx="800100" cy="43457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43" name="AutoShape 28"/>
          <p:cNvCxnSpPr>
            <a:cxnSpLocks noChangeShapeType="1"/>
            <a:stCxn id="22555" idx="0"/>
            <a:endCxn id="22561" idx="2"/>
          </p:cNvCxnSpPr>
          <p:nvPr/>
        </p:nvCxnSpPr>
        <p:spPr bwMode="auto">
          <a:xfrm flipV="1">
            <a:off x="4042173" y="3810000"/>
            <a:ext cx="350044" cy="43457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44" name="AutoShape 29"/>
          <p:cNvCxnSpPr>
            <a:cxnSpLocks noChangeShapeType="1"/>
            <a:stCxn id="22557" idx="0"/>
            <a:endCxn id="22562" idx="2"/>
          </p:cNvCxnSpPr>
          <p:nvPr/>
        </p:nvCxnSpPr>
        <p:spPr bwMode="auto">
          <a:xfrm flipV="1">
            <a:off x="5634038" y="3810000"/>
            <a:ext cx="359569" cy="43457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45" name="AutoShape 30"/>
          <p:cNvCxnSpPr>
            <a:cxnSpLocks noChangeShapeType="1"/>
            <a:stCxn id="22561" idx="2"/>
            <a:endCxn id="22556" idx="0"/>
          </p:cNvCxnSpPr>
          <p:nvPr/>
        </p:nvCxnSpPr>
        <p:spPr bwMode="auto">
          <a:xfrm>
            <a:off x="4392216" y="3810000"/>
            <a:ext cx="381000" cy="43457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46" name="AutoShape 31"/>
          <p:cNvCxnSpPr>
            <a:cxnSpLocks noChangeShapeType="1"/>
            <a:stCxn id="22562" idx="2"/>
            <a:endCxn id="22558" idx="0"/>
          </p:cNvCxnSpPr>
          <p:nvPr/>
        </p:nvCxnSpPr>
        <p:spPr bwMode="auto">
          <a:xfrm>
            <a:off x="5993607" y="3810000"/>
            <a:ext cx="378619" cy="43457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47" name="AutoShape 32"/>
          <p:cNvSpPr>
            <a:spLocks noChangeArrowheads="1"/>
          </p:cNvSpPr>
          <p:nvPr/>
        </p:nvSpPr>
        <p:spPr bwMode="auto">
          <a:xfrm>
            <a:off x="1714500" y="1943100"/>
            <a:ext cx="3657600" cy="32266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lang="en-US" altLang="ko-KR" sz="1350">
                <a:latin typeface="Tahoma" pitchFamily="34" charset="0"/>
              </a:rPr>
              <a:t>7  2  9  4 </a:t>
            </a:r>
            <a:r>
              <a:rPr lang="en-US" altLang="ko-KR" sz="1350" b="1">
                <a:solidFill>
                  <a:schemeClr val="tx2"/>
                </a:solidFill>
                <a:latin typeface="Symbol" pitchFamily="18" charset="2"/>
                <a:sym typeface="Symbol" pitchFamily="18" charset="2"/>
              </a:rPr>
              <a:t></a:t>
            </a:r>
            <a:r>
              <a:rPr lang="en-US" altLang="ko-KR" sz="1350">
                <a:latin typeface="Tahoma" pitchFamily="34" charset="0"/>
              </a:rPr>
              <a:t> 3  8  6  1</a:t>
            </a:r>
            <a:r>
              <a:rPr lang="en-US" altLang="ko-KR" sz="1350">
                <a:solidFill>
                  <a:schemeClr val="accent1"/>
                </a:solidFill>
                <a:latin typeface="Tahoma" pitchFamily="34" charset="0"/>
              </a:rPr>
              <a:t>  </a:t>
            </a:r>
            <a:r>
              <a:rPr lang="en-US" altLang="ko-KR" sz="1350" b="1">
                <a:solidFill>
                  <a:schemeClr val="accent1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 altLang="ko-KR" sz="1350">
                <a:latin typeface="Tahoma" pitchFamily="34" charset="0"/>
              </a:rPr>
              <a:t>  </a:t>
            </a:r>
            <a:r>
              <a:rPr lang="en-US" altLang="ko-KR" sz="1350">
                <a:solidFill>
                  <a:schemeClr val="accent1"/>
                </a:solidFill>
                <a:latin typeface="Tahoma" pitchFamily="34" charset="0"/>
              </a:rPr>
              <a:t>1  2  3  4  6  7  8  9</a:t>
            </a:r>
          </a:p>
        </p:txBody>
      </p:sp>
      <p:cxnSp>
        <p:nvCxnSpPr>
          <p:cNvPr id="22548" name="AutoShape 33"/>
          <p:cNvCxnSpPr>
            <a:cxnSpLocks noChangeShapeType="1"/>
            <a:stCxn id="22537" idx="0"/>
            <a:endCxn id="22547" idx="2"/>
          </p:cNvCxnSpPr>
          <p:nvPr/>
        </p:nvCxnSpPr>
        <p:spPr bwMode="auto">
          <a:xfrm flipV="1">
            <a:off x="1878807" y="2272904"/>
            <a:ext cx="1664494" cy="42624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49" name="AutoShape 34"/>
          <p:cNvCxnSpPr>
            <a:cxnSpLocks noChangeShapeType="1"/>
            <a:stCxn id="22538" idx="0"/>
            <a:endCxn id="22547" idx="2"/>
          </p:cNvCxnSpPr>
          <p:nvPr/>
        </p:nvCxnSpPr>
        <p:spPr bwMode="auto">
          <a:xfrm flipH="1" flipV="1">
            <a:off x="3543301" y="2272903"/>
            <a:ext cx="1650206" cy="4333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50" name="Line 35"/>
          <p:cNvSpPr>
            <a:spLocks noChangeShapeType="1"/>
          </p:cNvSpPr>
          <p:nvPr/>
        </p:nvSpPr>
        <p:spPr bwMode="auto">
          <a:xfrm flipH="1">
            <a:off x="1828800" y="2400300"/>
            <a:ext cx="400050" cy="1143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sz="135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32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51713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Execution Example (cont.)</a:t>
            </a:r>
          </a:p>
        </p:txBody>
      </p:sp>
      <p:sp>
        <p:nvSpPr>
          <p:cNvPr id="2355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Recursive call, partition</a:t>
            </a:r>
          </a:p>
        </p:txBody>
      </p:sp>
      <p:cxnSp>
        <p:nvCxnSpPr>
          <p:cNvPr id="23555" name="AutoShape 4"/>
          <p:cNvCxnSpPr>
            <a:cxnSpLocks noChangeShapeType="1"/>
            <a:stCxn id="23563" idx="0"/>
            <a:endCxn id="23561" idx="2"/>
          </p:cNvCxnSpPr>
          <p:nvPr/>
        </p:nvCxnSpPr>
        <p:spPr bwMode="auto">
          <a:xfrm flipV="1">
            <a:off x="1077517" y="3040857"/>
            <a:ext cx="801290" cy="42743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56" name="AutoShape 5"/>
          <p:cNvCxnSpPr>
            <a:cxnSpLocks noChangeShapeType="1"/>
            <a:stCxn id="23564" idx="0"/>
            <a:endCxn id="23561" idx="2"/>
          </p:cNvCxnSpPr>
          <p:nvPr/>
        </p:nvCxnSpPr>
        <p:spPr bwMode="auto">
          <a:xfrm flipH="1" flipV="1">
            <a:off x="1878806" y="3040856"/>
            <a:ext cx="800100" cy="43457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57" name="AutoShape 6"/>
          <p:cNvCxnSpPr>
            <a:cxnSpLocks noChangeShapeType="1"/>
            <a:stCxn id="23578" idx="0"/>
            <a:endCxn id="23563" idx="2"/>
          </p:cNvCxnSpPr>
          <p:nvPr/>
        </p:nvCxnSpPr>
        <p:spPr bwMode="auto">
          <a:xfrm flipV="1">
            <a:off x="727473" y="3817144"/>
            <a:ext cx="350044" cy="42743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58" name="AutoShape 7"/>
          <p:cNvCxnSpPr>
            <a:cxnSpLocks noChangeShapeType="1"/>
            <a:stCxn id="23580" idx="0"/>
            <a:endCxn id="23564" idx="2"/>
          </p:cNvCxnSpPr>
          <p:nvPr/>
        </p:nvCxnSpPr>
        <p:spPr bwMode="auto">
          <a:xfrm flipV="1">
            <a:off x="2319338" y="3810000"/>
            <a:ext cx="359569" cy="43457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59" name="AutoShape 8"/>
          <p:cNvCxnSpPr>
            <a:cxnSpLocks noChangeShapeType="1"/>
            <a:stCxn id="23563" idx="2"/>
            <a:endCxn id="23579" idx="0"/>
          </p:cNvCxnSpPr>
          <p:nvPr/>
        </p:nvCxnSpPr>
        <p:spPr bwMode="auto">
          <a:xfrm>
            <a:off x="1077516" y="3817144"/>
            <a:ext cx="381000" cy="42743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60" name="AutoShape 9"/>
          <p:cNvCxnSpPr>
            <a:cxnSpLocks noChangeShapeType="1"/>
            <a:stCxn id="23564" idx="2"/>
            <a:endCxn id="23581" idx="0"/>
          </p:cNvCxnSpPr>
          <p:nvPr/>
        </p:nvCxnSpPr>
        <p:spPr bwMode="auto">
          <a:xfrm>
            <a:off x="2678907" y="3810000"/>
            <a:ext cx="378619" cy="43457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561" name="AutoShape 10"/>
          <p:cNvSpPr>
            <a:spLocks noChangeArrowheads="1"/>
          </p:cNvSpPr>
          <p:nvPr/>
        </p:nvSpPr>
        <p:spPr bwMode="auto">
          <a:xfrm>
            <a:off x="917973" y="2713435"/>
            <a:ext cx="1921669" cy="32027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lang="en-US" altLang="ko-KR" sz="1350">
                <a:latin typeface="Tahoma" pitchFamily="34" charset="0"/>
              </a:rPr>
              <a:t> 7  2 </a:t>
            </a:r>
            <a:r>
              <a:rPr lang="en-US" altLang="ko-KR" sz="1350" b="1">
                <a:solidFill>
                  <a:schemeClr val="tx2"/>
                </a:solidFill>
                <a:latin typeface="Symbol" pitchFamily="18" charset="2"/>
                <a:sym typeface="Symbol" pitchFamily="18" charset="2"/>
              </a:rPr>
              <a:t></a:t>
            </a:r>
            <a:r>
              <a:rPr lang="en-US" altLang="ko-KR" sz="1350">
                <a:latin typeface="Tahoma" pitchFamily="34" charset="0"/>
              </a:rPr>
              <a:t> 9  4</a:t>
            </a:r>
            <a:r>
              <a:rPr lang="en-US" altLang="ko-KR" sz="1350">
                <a:solidFill>
                  <a:schemeClr val="accent1"/>
                </a:solidFill>
                <a:latin typeface="Tahoma" pitchFamily="34" charset="0"/>
              </a:rPr>
              <a:t> </a:t>
            </a:r>
            <a:r>
              <a:rPr lang="en-US" altLang="ko-KR" sz="1350" b="1">
                <a:solidFill>
                  <a:schemeClr val="accent1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 altLang="ko-KR" sz="1350">
                <a:solidFill>
                  <a:schemeClr val="accent1"/>
                </a:solidFill>
                <a:latin typeface="Tahoma" pitchFamily="34" charset="0"/>
              </a:rPr>
              <a:t>  2  4  7  9</a:t>
            </a:r>
          </a:p>
        </p:txBody>
      </p:sp>
      <p:sp>
        <p:nvSpPr>
          <p:cNvPr id="23562" name="AutoShape 11"/>
          <p:cNvSpPr>
            <a:spLocks noChangeArrowheads="1"/>
          </p:cNvSpPr>
          <p:nvPr/>
        </p:nvSpPr>
        <p:spPr bwMode="auto">
          <a:xfrm>
            <a:off x="4232673" y="2713435"/>
            <a:ext cx="1921669" cy="32027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lang="en-US" altLang="ko-KR" sz="1350">
                <a:solidFill>
                  <a:schemeClr val="accent1"/>
                </a:solidFill>
                <a:latin typeface="Tahoma" pitchFamily="34" charset="0"/>
              </a:rPr>
              <a:t>3  8  6  1  </a:t>
            </a:r>
            <a:r>
              <a:rPr lang="en-US" altLang="ko-KR" sz="1350" b="1">
                <a:solidFill>
                  <a:schemeClr val="accent1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 altLang="ko-KR" sz="1350">
                <a:solidFill>
                  <a:schemeClr val="accent1"/>
                </a:solidFill>
                <a:latin typeface="Tahoma" pitchFamily="34" charset="0"/>
              </a:rPr>
              <a:t>  1  3  8  6</a:t>
            </a:r>
          </a:p>
        </p:txBody>
      </p:sp>
      <p:sp>
        <p:nvSpPr>
          <p:cNvPr id="23563" name="AutoShape 12"/>
          <p:cNvSpPr>
            <a:spLocks noChangeArrowheads="1"/>
          </p:cNvSpPr>
          <p:nvPr/>
        </p:nvSpPr>
        <p:spPr bwMode="auto">
          <a:xfrm>
            <a:off x="557213" y="3482579"/>
            <a:ext cx="1040606" cy="32027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lang="en-US" altLang="ko-KR" sz="1350">
                <a:latin typeface="Tahoma" pitchFamily="34" charset="0"/>
              </a:rPr>
              <a:t>7 </a:t>
            </a:r>
            <a:r>
              <a:rPr lang="en-US" altLang="ko-KR" sz="1350" b="1">
                <a:solidFill>
                  <a:schemeClr val="tx2"/>
                </a:solidFill>
                <a:latin typeface="Symbol" pitchFamily="18" charset="2"/>
                <a:sym typeface="Symbol" pitchFamily="18" charset="2"/>
              </a:rPr>
              <a:t></a:t>
            </a:r>
            <a:r>
              <a:rPr lang="en-US" altLang="ko-KR" sz="1350">
                <a:latin typeface="Tahoma" pitchFamily="34" charset="0"/>
              </a:rPr>
              <a:t> 2</a:t>
            </a:r>
            <a:r>
              <a:rPr lang="en-US" altLang="ko-KR" sz="1350">
                <a:solidFill>
                  <a:schemeClr val="accent1"/>
                </a:solidFill>
                <a:latin typeface="Tahoma" pitchFamily="34" charset="0"/>
              </a:rPr>
              <a:t> </a:t>
            </a:r>
            <a:r>
              <a:rPr lang="en-US" altLang="ko-KR" sz="1350" b="1">
                <a:solidFill>
                  <a:schemeClr val="accent1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 altLang="ko-KR" sz="1350">
                <a:solidFill>
                  <a:schemeClr val="accent1"/>
                </a:solidFill>
                <a:latin typeface="Tahoma" pitchFamily="34" charset="0"/>
              </a:rPr>
              <a:t> 2  7</a:t>
            </a:r>
          </a:p>
        </p:txBody>
      </p:sp>
      <p:sp>
        <p:nvSpPr>
          <p:cNvPr id="23564" name="AutoShape 13"/>
          <p:cNvSpPr>
            <a:spLocks noChangeArrowheads="1"/>
          </p:cNvSpPr>
          <p:nvPr/>
        </p:nvSpPr>
        <p:spPr bwMode="auto">
          <a:xfrm>
            <a:off x="2118123" y="3482579"/>
            <a:ext cx="1121569" cy="32027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lang="en-US" altLang="ko-KR" sz="1350">
                <a:solidFill>
                  <a:schemeClr val="accent1"/>
                </a:solidFill>
                <a:latin typeface="Tahoma" pitchFamily="34" charset="0"/>
              </a:rPr>
              <a:t>9  4  </a:t>
            </a:r>
            <a:r>
              <a:rPr lang="en-US" altLang="ko-KR" sz="1350" b="1">
                <a:solidFill>
                  <a:schemeClr val="accent1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 altLang="ko-KR" sz="1350">
                <a:solidFill>
                  <a:schemeClr val="accent1"/>
                </a:solidFill>
                <a:latin typeface="Tahoma" pitchFamily="34" charset="0"/>
              </a:rPr>
              <a:t>  4  9</a:t>
            </a:r>
          </a:p>
        </p:txBody>
      </p:sp>
      <p:sp>
        <p:nvSpPr>
          <p:cNvPr id="23565" name="AutoShape 14"/>
          <p:cNvSpPr>
            <a:spLocks noChangeArrowheads="1"/>
          </p:cNvSpPr>
          <p:nvPr/>
        </p:nvSpPr>
        <p:spPr bwMode="auto">
          <a:xfrm>
            <a:off x="3871913" y="3482579"/>
            <a:ext cx="1040606" cy="32027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lang="en-US" altLang="ko-KR" sz="1350">
                <a:solidFill>
                  <a:schemeClr val="accent1"/>
                </a:solidFill>
                <a:latin typeface="Tahoma" pitchFamily="34" charset="0"/>
              </a:rPr>
              <a:t>3  8  </a:t>
            </a:r>
            <a:r>
              <a:rPr lang="en-US" altLang="ko-KR" sz="1350" b="1">
                <a:solidFill>
                  <a:schemeClr val="accent1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 altLang="ko-KR" sz="1350">
                <a:solidFill>
                  <a:schemeClr val="accent1"/>
                </a:solidFill>
                <a:latin typeface="Tahoma" pitchFamily="34" charset="0"/>
              </a:rPr>
              <a:t>  3  8</a:t>
            </a:r>
          </a:p>
        </p:txBody>
      </p:sp>
      <p:sp>
        <p:nvSpPr>
          <p:cNvPr id="23566" name="AutoShape 15"/>
          <p:cNvSpPr>
            <a:spLocks noChangeArrowheads="1"/>
          </p:cNvSpPr>
          <p:nvPr/>
        </p:nvSpPr>
        <p:spPr bwMode="auto">
          <a:xfrm>
            <a:off x="5432823" y="3482579"/>
            <a:ext cx="1121569" cy="32027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lang="en-US" altLang="ko-KR" sz="1350">
                <a:solidFill>
                  <a:schemeClr val="accent1"/>
                </a:solidFill>
                <a:latin typeface="Tahoma" pitchFamily="34" charset="0"/>
              </a:rPr>
              <a:t>6  1  </a:t>
            </a:r>
            <a:r>
              <a:rPr lang="en-US" altLang="ko-KR" sz="1350" b="1">
                <a:solidFill>
                  <a:schemeClr val="accent1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 altLang="ko-KR" sz="1350">
                <a:solidFill>
                  <a:schemeClr val="accent1"/>
                </a:solidFill>
                <a:latin typeface="Tahoma" pitchFamily="34" charset="0"/>
              </a:rPr>
              <a:t>  1  6</a:t>
            </a:r>
          </a:p>
        </p:txBody>
      </p:sp>
      <p:grpSp>
        <p:nvGrpSpPr>
          <p:cNvPr id="23567" name="Group 16"/>
          <p:cNvGrpSpPr>
            <a:grpSpLocks/>
          </p:cNvGrpSpPr>
          <p:nvPr/>
        </p:nvGrpSpPr>
        <p:grpSpPr bwMode="auto">
          <a:xfrm>
            <a:off x="457200" y="4251723"/>
            <a:ext cx="6172200" cy="320278"/>
            <a:chOff x="384" y="3571"/>
            <a:chExt cx="5184" cy="269"/>
          </a:xfrm>
        </p:grpSpPr>
        <p:sp>
          <p:nvSpPr>
            <p:cNvPr id="23578" name="AutoShape 17"/>
            <p:cNvSpPr>
              <a:spLocks noChangeArrowheads="1"/>
            </p:cNvSpPr>
            <p:nvPr/>
          </p:nvSpPr>
          <p:spPr bwMode="auto">
            <a:xfrm>
              <a:off x="384" y="3571"/>
              <a:ext cx="454" cy="269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pPr algn="ctr" latinLnBrk="0"/>
              <a:r>
                <a:rPr lang="en-US" altLang="ko-KR" sz="1350">
                  <a:solidFill>
                    <a:schemeClr val="folHlink"/>
                  </a:solidFill>
                  <a:latin typeface="Tahoma" pitchFamily="34" charset="0"/>
                </a:rPr>
                <a:t>7 </a:t>
              </a:r>
              <a:r>
                <a:rPr lang="en-US" altLang="ko-KR" sz="1350" b="1">
                  <a:solidFill>
                    <a:schemeClr val="folHlink"/>
                  </a:solidFill>
                  <a:latin typeface="Tahoma" pitchFamily="34" charset="0"/>
                  <a:sym typeface="Symbol" pitchFamily="18" charset="2"/>
                </a:rPr>
                <a:t></a:t>
              </a:r>
              <a:r>
                <a:rPr lang="en-US" altLang="ko-KR" sz="1350">
                  <a:solidFill>
                    <a:schemeClr val="folHlink"/>
                  </a:solidFill>
                  <a:latin typeface="Tahoma" pitchFamily="34" charset="0"/>
                </a:rPr>
                <a:t> 7</a:t>
              </a:r>
            </a:p>
          </p:txBody>
        </p:sp>
        <p:sp>
          <p:nvSpPr>
            <p:cNvPr id="23579" name="AutoShape 18"/>
            <p:cNvSpPr>
              <a:spLocks noChangeArrowheads="1"/>
            </p:cNvSpPr>
            <p:nvPr/>
          </p:nvSpPr>
          <p:spPr bwMode="auto">
            <a:xfrm>
              <a:off x="1006" y="3571"/>
              <a:ext cx="437" cy="269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pPr algn="ctr" latinLnBrk="0"/>
              <a:r>
                <a:rPr lang="en-US" altLang="ko-KR" sz="1350">
                  <a:solidFill>
                    <a:schemeClr val="folHlink"/>
                  </a:solidFill>
                  <a:latin typeface="Tahoma" pitchFamily="34" charset="0"/>
                </a:rPr>
                <a:t>2 </a:t>
              </a:r>
              <a:r>
                <a:rPr lang="en-US" altLang="ko-KR" sz="1350" b="1">
                  <a:solidFill>
                    <a:schemeClr val="folHlink"/>
                  </a:solidFill>
                  <a:latin typeface="Tahoma" pitchFamily="34" charset="0"/>
                  <a:sym typeface="Symbol" pitchFamily="18" charset="2"/>
                </a:rPr>
                <a:t></a:t>
              </a:r>
              <a:r>
                <a:rPr lang="en-US" altLang="ko-KR" sz="1350">
                  <a:solidFill>
                    <a:schemeClr val="folHlink"/>
                  </a:solidFill>
                  <a:latin typeface="Tahoma" pitchFamily="34" charset="0"/>
                </a:rPr>
                <a:t> 2</a:t>
              </a:r>
            </a:p>
          </p:txBody>
        </p:sp>
        <p:sp>
          <p:nvSpPr>
            <p:cNvPr id="23580" name="AutoShape 19"/>
            <p:cNvSpPr>
              <a:spLocks noChangeArrowheads="1"/>
            </p:cNvSpPr>
            <p:nvPr/>
          </p:nvSpPr>
          <p:spPr bwMode="auto">
            <a:xfrm>
              <a:off x="1725" y="3571"/>
              <a:ext cx="445" cy="269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pPr algn="ctr" latinLnBrk="0"/>
              <a:r>
                <a:rPr lang="en-US" altLang="ko-KR" sz="1350">
                  <a:solidFill>
                    <a:schemeClr val="folHlink"/>
                  </a:solidFill>
                  <a:latin typeface="Tahoma" pitchFamily="34" charset="0"/>
                </a:rPr>
                <a:t>9 </a:t>
              </a:r>
              <a:r>
                <a:rPr lang="en-US" altLang="ko-KR" sz="1350" b="1">
                  <a:solidFill>
                    <a:schemeClr val="folHlink"/>
                  </a:solidFill>
                  <a:latin typeface="Tahoma" pitchFamily="34" charset="0"/>
                  <a:sym typeface="Symbol" pitchFamily="18" charset="2"/>
                </a:rPr>
                <a:t></a:t>
              </a:r>
              <a:r>
                <a:rPr lang="en-US" altLang="ko-KR" sz="1350">
                  <a:solidFill>
                    <a:schemeClr val="folHlink"/>
                  </a:solidFill>
                  <a:latin typeface="Tahoma" pitchFamily="34" charset="0"/>
                </a:rPr>
                <a:t> 9</a:t>
              </a:r>
            </a:p>
          </p:txBody>
        </p:sp>
        <p:sp>
          <p:nvSpPr>
            <p:cNvPr id="23581" name="AutoShape 20"/>
            <p:cNvSpPr>
              <a:spLocks noChangeArrowheads="1"/>
            </p:cNvSpPr>
            <p:nvPr/>
          </p:nvSpPr>
          <p:spPr bwMode="auto">
            <a:xfrm>
              <a:off x="2351" y="3571"/>
              <a:ext cx="433" cy="269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pPr algn="ctr" latinLnBrk="0"/>
              <a:r>
                <a:rPr lang="en-US" altLang="ko-KR" sz="1350">
                  <a:solidFill>
                    <a:schemeClr val="folHlink"/>
                  </a:solidFill>
                  <a:latin typeface="Tahoma" pitchFamily="34" charset="0"/>
                </a:rPr>
                <a:t>4 </a:t>
              </a:r>
              <a:r>
                <a:rPr lang="en-US" altLang="ko-KR" sz="1350" b="1">
                  <a:solidFill>
                    <a:schemeClr val="folHlink"/>
                  </a:solidFill>
                  <a:latin typeface="Tahoma" pitchFamily="34" charset="0"/>
                  <a:sym typeface="Symbol" pitchFamily="18" charset="2"/>
                </a:rPr>
                <a:t></a:t>
              </a:r>
              <a:r>
                <a:rPr lang="en-US" altLang="ko-KR" sz="1350">
                  <a:solidFill>
                    <a:schemeClr val="folHlink"/>
                  </a:solidFill>
                  <a:latin typeface="Tahoma" pitchFamily="34" charset="0"/>
                </a:rPr>
                <a:t> 4</a:t>
              </a:r>
            </a:p>
          </p:txBody>
        </p:sp>
        <p:sp>
          <p:nvSpPr>
            <p:cNvPr id="23582" name="AutoShape 21"/>
            <p:cNvSpPr>
              <a:spLocks noChangeArrowheads="1"/>
            </p:cNvSpPr>
            <p:nvPr/>
          </p:nvSpPr>
          <p:spPr bwMode="auto">
            <a:xfrm>
              <a:off x="3168" y="3571"/>
              <a:ext cx="454" cy="269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pPr algn="ctr" latinLnBrk="0"/>
              <a:r>
                <a:rPr lang="en-US" altLang="ko-KR" sz="1350">
                  <a:solidFill>
                    <a:schemeClr val="folHlink"/>
                  </a:solidFill>
                  <a:latin typeface="Tahoma" pitchFamily="34" charset="0"/>
                </a:rPr>
                <a:t>3 </a:t>
              </a:r>
              <a:r>
                <a:rPr lang="en-US" altLang="ko-KR" sz="1350" b="1">
                  <a:solidFill>
                    <a:schemeClr val="folHlink"/>
                  </a:solidFill>
                  <a:latin typeface="Tahoma" pitchFamily="34" charset="0"/>
                  <a:sym typeface="Symbol" pitchFamily="18" charset="2"/>
                </a:rPr>
                <a:t></a:t>
              </a:r>
              <a:r>
                <a:rPr lang="en-US" altLang="ko-KR" sz="1350">
                  <a:solidFill>
                    <a:schemeClr val="folHlink"/>
                  </a:solidFill>
                  <a:latin typeface="Tahoma" pitchFamily="34" charset="0"/>
                </a:rPr>
                <a:t> 3</a:t>
              </a:r>
            </a:p>
          </p:txBody>
        </p:sp>
        <p:sp>
          <p:nvSpPr>
            <p:cNvPr id="23583" name="AutoShape 22"/>
            <p:cNvSpPr>
              <a:spLocks noChangeArrowheads="1"/>
            </p:cNvSpPr>
            <p:nvPr/>
          </p:nvSpPr>
          <p:spPr bwMode="auto">
            <a:xfrm>
              <a:off x="3790" y="3571"/>
              <a:ext cx="437" cy="269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pPr algn="ctr" latinLnBrk="0"/>
              <a:r>
                <a:rPr lang="en-US" altLang="ko-KR" sz="1350">
                  <a:solidFill>
                    <a:schemeClr val="folHlink"/>
                  </a:solidFill>
                  <a:latin typeface="Tahoma" pitchFamily="34" charset="0"/>
                </a:rPr>
                <a:t>8 </a:t>
              </a:r>
              <a:r>
                <a:rPr lang="en-US" altLang="ko-KR" sz="1350" b="1">
                  <a:solidFill>
                    <a:schemeClr val="folHlink"/>
                  </a:solidFill>
                  <a:latin typeface="Tahoma" pitchFamily="34" charset="0"/>
                  <a:sym typeface="Symbol" pitchFamily="18" charset="2"/>
                </a:rPr>
                <a:t></a:t>
              </a:r>
              <a:r>
                <a:rPr lang="en-US" altLang="ko-KR" sz="1350">
                  <a:solidFill>
                    <a:schemeClr val="folHlink"/>
                  </a:solidFill>
                  <a:latin typeface="Tahoma" pitchFamily="34" charset="0"/>
                </a:rPr>
                <a:t> 8</a:t>
              </a:r>
            </a:p>
          </p:txBody>
        </p:sp>
        <p:sp>
          <p:nvSpPr>
            <p:cNvPr id="23584" name="AutoShape 23"/>
            <p:cNvSpPr>
              <a:spLocks noChangeArrowheads="1"/>
            </p:cNvSpPr>
            <p:nvPr/>
          </p:nvSpPr>
          <p:spPr bwMode="auto">
            <a:xfrm>
              <a:off x="4509" y="3571"/>
              <a:ext cx="445" cy="269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pPr algn="ctr" latinLnBrk="0"/>
              <a:r>
                <a:rPr lang="en-US" altLang="ko-KR" sz="1350">
                  <a:solidFill>
                    <a:schemeClr val="folHlink"/>
                  </a:solidFill>
                  <a:latin typeface="Tahoma" pitchFamily="34" charset="0"/>
                </a:rPr>
                <a:t>6 </a:t>
              </a:r>
              <a:r>
                <a:rPr lang="en-US" altLang="ko-KR" sz="1350" b="1">
                  <a:solidFill>
                    <a:schemeClr val="folHlink"/>
                  </a:solidFill>
                  <a:latin typeface="Tahoma" pitchFamily="34" charset="0"/>
                  <a:sym typeface="Symbol" pitchFamily="18" charset="2"/>
                </a:rPr>
                <a:t></a:t>
              </a:r>
              <a:r>
                <a:rPr lang="en-US" altLang="ko-KR" sz="1350">
                  <a:solidFill>
                    <a:schemeClr val="folHlink"/>
                  </a:solidFill>
                  <a:latin typeface="Tahoma" pitchFamily="34" charset="0"/>
                </a:rPr>
                <a:t> 6</a:t>
              </a:r>
            </a:p>
          </p:txBody>
        </p:sp>
        <p:sp>
          <p:nvSpPr>
            <p:cNvPr id="23585" name="AutoShape 24"/>
            <p:cNvSpPr>
              <a:spLocks noChangeArrowheads="1"/>
            </p:cNvSpPr>
            <p:nvPr/>
          </p:nvSpPr>
          <p:spPr bwMode="auto">
            <a:xfrm>
              <a:off x="5135" y="3571"/>
              <a:ext cx="433" cy="269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pPr algn="ctr" latinLnBrk="0"/>
              <a:r>
                <a:rPr lang="en-US" altLang="ko-KR" sz="1350">
                  <a:solidFill>
                    <a:schemeClr val="folHlink"/>
                  </a:solidFill>
                  <a:latin typeface="Tahoma" pitchFamily="34" charset="0"/>
                </a:rPr>
                <a:t>1 </a:t>
              </a:r>
              <a:r>
                <a:rPr lang="en-US" altLang="ko-KR" sz="1350" b="1">
                  <a:solidFill>
                    <a:schemeClr val="folHlink"/>
                  </a:solidFill>
                  <a:latin typeface="Tahoma" pitchFamily="34" charset="0"/>
                  <a:sym typeface="Symbol" pitchFamily="18" charset="2"/>
                </a:rPr>
                <a:t></a:t>
              </a:r>
              <a:r>
                <a:rPr lang="en-US" altLang="ko-KR" sz="1350">
                  <a:solidFill>
                    <a:schemeClr val="folHlink"/>
                  </a:solidFill>
                  <a:latin typeface="Tahoma" pitchFamily="34" charset="0"/>
                </a:rPr>
                <a:t> 1</a:t>
              </a:r>
            </a:p>
          </p:txBody>
        </p:sp>
      </p:grpSp>
      <p:cxnSp>
        <p:nvCxnSpPr>
          <p:cNvPr id="23568" name="AutoShape 25"/>
          <p:cNvCxnSpPr>
            <a:cxnSpLocks noChangeShapeType="1"/>
            <a:stCxn id="23565" idx="0"/>
            <a:endCxn id="23562" idx="2"/>
          </p:cNvCxnSpPr>
          <p:nvPr/>
        </p:nvCxnSpPr>
        <p:spPr bwMode="auto">
          <a:xfrm flipV="1">
            <a:off x="4392217" y="3040856"/>
            <a:ext cx="801290" cy="43457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69" name="AutoShape 26"/>
          <p:cNvCxnSpPr>
            <a:cxnSpLocks noChangeShapeType="1"/>
            <a:stCxn id="23566" idx="0"/>
            <a:endCxn id="23562" idx="2"/>
          </p:cNvCxnSpPr>
          <p:nvPr/>
        </p:nvCxnSpPr>
        <p:spPr bwMode="auto">
          <a:xfrm flipH="1" flipV="1">
            <a:off x="5193506" y="3040856"/>
            <a:ext cx="800100" cy="43457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70" name="AutoShape 27"/>
          <p:cNvCxnSpPr>
            <a:cxnSpLocks noChangeShapeType="1"/>
            <a:stCxn id="23582" idx="0"/>
            <a:endCxn id="23565" idx="2"/>
          </p:cNvCxnSpPr>
          <p:nvPr/>
        </p:nvCxnSpPr>
        <p:spPr bwMode="auto">
          <a:xfrm flipV="1">
            <a:off x="4042173" y="3810000"/>
            <a:ext cx="350044" cy="43457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71" name="AutoShape 28"/>
          <p:cNvCxnSpPr>
            <a:cxnSpLocks noChangeShapeType="1"/>
            <a:stCxn id="23584" idx="0"/>
            <a:endCxn id="23566" idx="2"/>
          </p:cNvCxnSpPr>
          <p:nvPr/>
        </p:nvCxnSpPr>
        <p:spPr bwMode="auto">
          <a:xfrm flipV="1">
            <a:off x="5634038" y="3810000"/>
            <a:ext cx="359569" cy="43457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72" name="AutoShape 29"/>
          <p:cNvCxnSpPr>
            <a:cxnSpLocks noChangeShapeType="1"/>
            <a:stCxn id="23565" idx="2"/>
            <a:endCxn id="23583" idx="0"/>
          </p:cNvCxnSpPr>
          <p:nvPr/>
        </p:nvCxnSpPr>
        <p:spPr bwMode="auto">
          <a:xfrm>
            <a:off x="4392216" y="3810000"/>
            <a:ext cx="381000" cy="43457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73" name="AutoShape 30"/>
          <p:cNvCxnSpPr>
            <a:cxnSpLocks noChangeShapeType="1"/>
            <a:stCxn id="23566" idx="2"/>
            <a:endCxn id="23585" idx="0"/>
          </p:cNvCxnSpPr>
          <p:nvPr/>
        </p:nvCxnSpPr>
        <p:spPr bwMode="auto">
          <a:xfrm>
            <a:off x="5993607" y="3810000"/>
            <a:ext cx="378619" cy="43457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574" name="AutoShape 31"/>
          <p:cNvSpPr>
            <a:spLocks noChangeArrowheads="1"/>
          </p:cNvSpPr>
          <p:nvPr/>
        </p:nvSpPr>
        <p:spPr bwMode="auto">
          <a:xfrm>
            <a:off x="1714500" y="1943100"/>
            <a:ext cx="3657600" cy="32266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lang="en-US" altLang="ko-KR" sz="1350">
                <a:latin typeface="Tahoma" pitchFamily="34" charset="0"/>
              </a:rPr>
              <a:t>7  2  9  4 </a:t>
            </a:r>
            <a:r>
              <a:rPr lang="en-US" altLang="ko-KR" sz="1350" b="1">
                <a:solidFill>
                  <a:schemeClr val="tx2"/>
                </a:solidFill>
                <a:latin typeface="Symbol" pitchFamily="18" charset="2"/>
                <a:sym typeface="Symbol" pitchFamily="18" charset="2"/>
              </a:rPr>
              <a:t></a:t>
            </a:r>
            <a:r>
              <a:rPr lang="en-US" altLang="ko-KR" sz="1350">
                <a:latin typeface="Tahoma" pitchFamily="34" charset="0"/>
              </a:rPr>
              <a:t> 3  8  6  1</a:t>
            </a:r>
            <a:r>
              <a:rPr lang="en-US" altLang="ko-KR" sz="1350">
                <a:solidFill>
                  <a:schemeClr val="accent1"/>
                </a:solidFill>
                <a:latin typeface="Tahoma" pitchFamily="34" charset="0"/>
              </a:rPr>
              <a:t>  </a:t>
            </a:r>
            <a:r>
              <a:rPr lang="en-US" altLang="ko-KR" sz="1350" b="1">
                <a:solidFill>
                  <a:schemeClr val="accent1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 altLang="ko-KR" sz="1350">
                <a:latin typeface="Tahoma" pitchFamily="34" charset="0"/>
              </a:rPr>
              <a:t>  </a:t>
            </a:r>
            <a:r>
              <a:rPr lang="en-US" altLang="ko-KR" sz="1350">
                <a:solidFill>
                  <a:schemeClr val="accent1"/>
                </a:solidFill>
                <a:latin typeface="Tahoma" pitchFamily="34" charset="0"/>
              </a:rPr>
              <a:t>1  2  3  4  6  7  8  9</a:t>
            </a:r>
          </a:p>
        </p:txBody>
      </p:sp>
      <p:cxnSp>
        <p:nvCxnSpPr>
          <p:cNvPr id="23575" name="AutoShape 32"/>
          <p:cNvCxnSpPr>
            <a:cxnSpLocks noChangeShapeType="1"/>
            <a:stCxn id="23561" idx="0"/>
            <a:endCxn id="23574" idx="2"/>
          </p:cNvCxnSpPr>
          <p:nvPr/>
        </p:nvCxnSpPr>
        <p:spPr bwMode="auto">
          <a:xfrm flipV="1">
            <a:off x="1878807" y="2272903"/>
            <a:ext cx="1664494" cy="4333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76" name="AutoShape 33"/>
          <p:cNvCxnSpPr>
            <a:cxnSpLocks noChangeShapeType="1"/>
            <a:stCxn id="23562" idx="0"/>
            <a:endCxn id="23574" idx="2"/>
          </p:cNvCxnSpPr>
          <p:nvPr/>
        </p:nvCxnSpPr>
        <p:spPr bwMode="auto">
          <a:xfrm flipH="1" flipV="1">
            <a:off x="3543301" y="2272903"/>
            <a:ext cx="1650206" cy="4333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577" name="Line 34"/>
          <p:cNvSpPr>
            <a:spLocks noChangeShapeType="1"/>
          </p:cNvSpPr>
          <p:nvPr/>
        </p:nvSpPr>
        <p:spPr bwMode="auto">
          <a:xfrm flipH="1">
            <a:off x="914400" y="3143250"/>
            <a:ext cx="400050" cy="2286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sz="135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33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48266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Execution Example (cont.)</a:t>
            </a:r>
          </a:p>
        </p:txBody>
      </p:sp>
      <p:sp>
        <p:nvSpPr>
          <p:cNvPr id="2457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Recursive call, base case</a:t>
            </a:r>
          </a:p>
        </p:txBody>
      </p:sp>
      <p:cxnSp>
        <p:nvCxnSpPr>
          <p:cNvPr id="24579" name="AutoShape 4"/>
          <p:cNvCxnSpPr>
            <a:cxnSpLocks noChangeShapeType="1"/>
            <a:stCxn id="24606" idx="0"/>
            <a:endCxn id="24585" idx="2"/>
          </p:cNvCxnSpPr>
          <p:nvPr/>
        </p:nvCxnSpPr>
        <p:spPr bwMode="auto">
          <a:xfrm flipV="1">
            <a:off x="1077517" y="3040856"/>
            <a:ext cx="801290" cy="43457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80" name="AutoShape 5"/>
          <p:cNvCxnSpPr>
            <a:cxnSpLocks noChangeShapeType="1"/>
            <a:stCxn id="24607" idx="0"/>
            <a:endCxn id="24585" idx="2"/>
          </p:cNvCxnSpPr>
          <p:nvPr/>
        </p:nvCxnSpPr>
        <p:spPr bwMode="auto">
          <a:xfrm flipH="1" flipV="1">
            <a:off x="1878806" y="3040856"/>
            <a:ext cx="800100" cy="43457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81" name="AutoShape 6"/>
          <p:cNvCxnSpPr>
            <a:cxnSpLocks noChangeShapeType="1"/>
            <a:stCxn id="24588" idx="0"/>
            <a:endCxn id="24606" idx="2"/>
          </p:cNvCxnSpPr>
          <p:nvPr/>
        </p:nvCxnSpPr>
        <p:spPr bwMode="auto">
          <a:xfrm flipV="1">
            <a:off x="727473" y="3810000"/>
            <a:ext cx="350044" cy="42743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82" name="AutoShape 7"/>
          <p:cNvCxnSpPr>
            <a:cxnSpLocks noChangeShapeType="1"/>
            <a:stCxn id="24590" idx="0"/>
            <a:endCxn id="24607" idx="2"/>
          </p:cNvCxnSpPr>
          <p:nvPr/>
        </p:nvCxnSpPr>
        <p:spPr bwMode="auto">
          <a:xfrm flipV="1">
            <a:off x="2319338" y="3810000"/>
            <a:ext cx="359569" cy="43457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83" name="AutoShape 8"/>
          <p:cNvCxnSpPr>
            <a:cxnSpLocks noChangeShapeType="1"/>
            <a:stCxn id="24606" idx="2"/>
            <a:endCxn id="24589" idx="0"/>
          </p:cNvCxnSpPr>
          <p:nvPr/>
        </p:nvCxnSpPr>
        <p:spPr bwMode="auto">
          <a:xfrm>
            <a:off x="1077516" y="3810000"/>
            <a:ext cx="381000" cy="43457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84" name="AutoShape 9"/>
          <p:cNvCxnSpPr>
            <a:cxnSpLocks noChangeShapeType="1"/>
            <a:stCxn id="24607" idx="2"/>
            <a:endCxn id="24591" idx="0"/>
          </p:cNvCxnSpPr>
          <p:nvPr/>
        </p:nvCxnSpPr>
        <p:spPr bwMode="auto">
          <a:xfrm>
            <a:off x="2678907" y="3810000"/>
            <a:ext cx="378619" cy="43457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585" name="AutoShape 10"/>
          <p:cNvSpPr>
            <a:spLocks noChangeArrowheads="1"/>
          </p:cNvSpPr>
          <p:nvPr/>
        </p:nvSpPr>
        <p:spPr bwMode="auto">
          <a:xfrm>
            <a:off x="917973" y="2713435"/>
            <a:ext cx="1921669" cy="32027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lang="en-US" altLang="ko-KR" sz="1350">
                <a:latin typeface="Tahoma" pitchFamily="34" charset="0"/>
              </a:rPr>
              <a:t> 7  2 </a:t>
            </a:r>
            <a:r>
              <a:rPr lang="en-US" altLang="ko-KR" sz="1350" b="1">
                <a:solidFill>
                  <a:schemeClr val="tx2"/>
                </a:solidFill>
                <a:latin typeface="Symbol" pitchFamily="18" charset="2"/>
                <a:sym typeface="Symbol" pitchFamily="18" charset="2"/>
              </a:rPr>
              <a:t></a:t>
            </a:r>
            <a:r>
              <a:rPr lang="en-US" altLang="ko-KR" sz="1350">
                <a:latin typeface="Tahoma" pitchFamily="34" charset="0"/>
              </a:rPr>
              <a:t> 9  4</a:t>
            </a:r>
            <a:r>
              <a:rPr lang="en-US" altLang="ko-KR" sz="1350">
                <a:solidFill>
                  <a:schemeClr val="accent1"/>
                </a:solidFill>
                <a:latin typeface="Tahoma" pitchFamily="34" charset="0"/>
              </a:rPr>
              <a:t> </a:t>
            </a:r>
            <a:r>
              <a:rPr lang="en-US" altLang="ko-KR" sz="1350" b="1">
                <a:solidFill>
                  <a:schemeClr val="accent1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 altLang="ko-KR" sz="1350">
                <a:solidFill>
                  <a:schemeClr val="accent1"/>
                </a:solidFill>
                <a:latin typeface="Tahoma" pitchFamily="34" charset="0"/>
              </a:rPr>
              <a:t>  2  4  7  9</a:t>
            </a:r>
          </a:p>
        </p:txBody>
      </p:sp>
      <p:sp>
        <p:nvSpPr>
          <p:cNvPr id="24586" name="AutoShape 11"/>
          <p:cNvSpPr>
            <a:spLocks noChangeArrowheads="1"/>
          </p:cNvSpPr>
          <p:nvPr/>
        </p:nvSpPr>
        <p:spPr bwMode="auto">
          <a:xfrm>
            <a:off x="4232673" y="2713435"/>
            <a:ext cx="1921669" cy="32027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lang="en-US" altLang="ko-KR" sz="1350">
                <a:solidFill>
                  <a:schemeClr val="accent1"/>
                </a:solidFill>
                <a:latin typeface="Tahoma" pitchFamily="34" charset="0"/>
              </a:rPr>
              <a:t>3  8  6  1  </a:t>
            </a:r>
            <a:r>
              <a:rPr lang="en-US" altLang="ko-KR" sz="1350" b="1">
                <a:solidFill>
                  <a:schemeClr val="accent1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 altLang="ko-KR" sz="1350">
                <a:solidFill>
                  <a:schemeClr val="accent1"/>
                </a:solidFill>
                <a:latin typeface="Tahoma" pitchFamily="34" charset="0"/>
              </a:rPr>
              <a:t>  1  3  8  6</a:t>
            </a:r>
          </a:p>
        </p:txBody>
      </p:sp>
      <p:grpSp>
        <p:nvGrpSpPr>
          <p:cNvPr id="24587" name="Group 12"/>
          <p:cNvGrpSpPr>
            <a:grpSpLocks/>
          </p:cNvGrpSpPr>
          <p:nvPr/>
        </p:nvGrpSpPr>
        <p:grpSpPr bwMode="auto">
          <a:xfrm>
            <a:off x="557212" y="3482579"/>
            <a:ext cx="5997179" cy="320278"/>
            <a:chOff x="468" y="3168"/>
            <a:chExt cx="5037" cy="269"/>
          </a:xfrm>
        </p:grpSpPr>
        <p:sp>
          <p:nvSpPr>
            <p:cNvPr id="24606" name="AutoShape 13"/>
            <p:cNvSpPr>
              <a:spLocks noChangeArrowheads="1"/>
            </p:cNvSpPr>
            <p:nvPr/>
          </p:nvSpPr>
          <p:spPr bwMode="auto">
            <a:xfrm>
              <a:off x="468" y="3168"/>
              <a:ext cx="874" cy="269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latinLnBrk="0"/>
              <a:r>
                <a:rPr lang="en-US" altLang="ko-KR" sz="1350">
                  <a:latin typeface="Tahoma" pitchFamily="34" charset="0"/>
                </a:rPr>
                <a:t>7 </a:t>
              </a:r>
              <a:r>
                <a:rPr lang="en-US" altLang="ko-KR" sz="1350" b="1">
                  <a:solidFill>
                    <a:schemeClr val="tx2"/>
                  </a:solidFill>
                  <a:latin typeface="Symbol" pitchFamily="18" charset="2"/>
                  <a:sym typeface="Symbol" pitchFamily="18" charset="2"/>
                </a:rPr>
                <a:t></a:t>
              </a:r>
              <a:r>
                <a:rPr lang="en-US" altLang="ko-KR" sz="1350">
                  <a:latin typeface="Tahoma" pitchFamily="34" charset="0"/>
                </a:rPr>
                <a:t> 2</a:t>
              </a:r>
              <a:r>
                <a:rPr lang="en-US" altLang="ko-KR" sz="1350">
                  <a:solidFill>
                    <a:schemeClr val="accent1"/>
                  </a:solidFill>
                  <a:latin typeface="Tahoma" pitchFamily="34" charset="0"/>
                </a:rPr>
                <a:t> </a:t>
              </a:r>
              <a:r>
                <a:rPr lang="en-US" altLang="ko-KR" sz="1350" b="1">
                  <a:solidFill>
                    <a:schemeClr val="accent1"/>
                  </a:solidFill>
                  <a:latin typeface="Tahoma" pitchFamily="34" charset="0"/>
                  <a:sym typeface="Symbol" pitchFamily="18" charset="2"/>
                </a:rPr>
                <a:t></a:t>
              </a:r>
              <a:r>
                <a:rPr lang="en-US" altLang="ko-KR" sz="1350">
                  <a:solidFill>
                    <a:schemeClr val="accent1"/>
                  </a:solidFill>
                  <a:latin typeface="Tahoma" pitchFamily="34" charset="0"/>
                </a:rPr>
                <a:t> 2  7</a:t>
              </a:r>
            </a:p>
          </p:txBody>
        </p:sp>
        <p:sp>
          <p:nvSpPr>
            <p:cNvPr id="24607" name="AutoShape 14"/>
            <p:cNvSpPr>
              <a:spLocks noChangeArrowheads="1"/>
            </p:cNvSpPr>
            <p:nvPr/>
          </p:nvSpPr>
          <p:spPr bwMode="auto">
            <a:xfrm>
              <a:off x="1779" y="3168"/>
              <a:ext cx="942" cy="269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latinLnBrk="0"/>
              <a:r>
                <a:rPr lang="en-US" altLang="ko-KR" sz="1350">
                  <a:solidFill>
                    <a:schemeClr val="accent1"/>
                  </a:solidFill>
                  <a:latin typeface="Tahoma" pitchFamily="34" charset="0"/>
                </a:rPr>
                <a:t>9  4  </a:t>
              </a:r>
              <a:r>
                <a:rPr lang="en-US" altLang="ko-KR" sz="1350" b="1">
                  <a:solidFill>
                    <a:schemeClr val="accent1"/>
                  </a:solidFill>
                  <a:latin typeface="Tahoma" pitchFamily="34" charset="0"/>
                  <a:sym typeface="Symbol" pitchFamily="18" charset="2"/>
                </a:rPr>
                <a:t></a:t>
              </a:r>
              <a:r>
                <a:rPr lang="en-US" altLang="ko-KR" sz="1350">
                  <a:solidFill>
                    <a:schemeClr val="accent1"/>
                  </a:solidFill>
                  <a:latin typeface="Tahoma" pitchFamily="34" charset="0"/>
                </a:rPr>
                <a:t>  4  9</a:t>
              </a:r>
            </a:p>
          </p:txBody>
        </p:sp>
        <p:sp>
          <p:nvSpPr>
            <p:cNvPr id="24608" name="AutoShape 15"/>
            <p:cNvSpPr>
              <a:spLocks noChangeArrowheads="1"/>
            </p:cNvSpPr>
            <p:nvPr/>
          </p:nvSpPr>
          <p:spPr bwMode="auto">
            <a:xfrm>
              <a:off x="3252" y="3168"/>
              <a:ext cx="874" cy="269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latinLnBrk="0"/>
              <a:r>
                <a:rPr lang="en-US" altLang="ko-KR" sz="1350">
                  <a:solidFill>
                    <a:schemeClr val="accent1"/>
                  </a:solidFill>
                  <a:latin typeface="Tahoma" pitchFamily="34" charset="0"/>
                </a:rPr>
                <a:t>3  8  </a:t>
              </a:r>
              <a:r>
                <a:rPr lang="en-US" altLang="ko-KR" sz="1350" b="1">
                  <a:solidFill>
                    <a:schemeClr val="accent1"/>
                  </a:solidFill>
                  <a:latin typeface="Tahoma" pitchFamily="34" charset="0"/>
                  <a:sym typeface="Symbol" pitchFamily="18" charset="2"/>
                </a:rPr>
                <a:t></a:t>
              </a:r>
              <a:r>
                <a:rPr lang="en-US" altLang="ko-KR" sz="1350">
                  <a:solidFill>
                    <a:schemeClr val="accent1"/>
                  </a:solidFill>
                  <a:latin typeface="Tahoma" pitchFamily="34" charset="0"/>
                </a:rPr>
                <a:t>  3  8</a:t>
              </a:r>
            </a:p>
          </p:txBody>
        </p:sp>
        <p:sp>
          <p:nvSpPr>
            <p:cNvPr id="24609" name="AutoShape 16"/>
            <p:cNvSpPr>
              <a:spLocks noChangeArrowheads="1"/>
            </p:cNvSpPr>
            <p:nvPr/>
          </p:nvSpPr>
          <p:spPr bwMode="auto">
            <a:xfrm>
              <a:off x="4563" y="3168"/>
              <a:ext cx="942" cy="269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latinLnBrk="0"/>
              <a:r>
                <a:rPr lang="en-US" altLang="ko-KR" sz="1350">
                  <a:solidFill>
                    <a:schemeClr val="accent1"/>
                  </a:solidFill>
                  <a:latin typeface="Tahoma" pitchFamily="34" charset="0"/>
                </a:rPr>
                <a:t>6  1  </a:t>
              </a:r>
              <a:r>
                <a:rPr lang="en-US" altLang="ko-KR" sz="1350" b="1">
                  <a:solidFill>
                    <a:schemeClr val="accent1"/>
                  </a:solidFill>
                  <a:latin typeface="Tahoma" pitchFamily="34" charset="0"/>
                  <a:sym typeface="Symbol" pitchFamily="18" charset="2"/>
                </a:rPr>
                <a:t></a:t>
              </a:r>
              <a:r>
                <a:rPr lang="en-US" altLang="ko-KR" sz="1350">
                  <a:solidFill>
                    <a:schemeClr val="accent1"/>
                  </a:solidFill>
                  <a:latin typeface="Tahoma" pitchFamily="34" charset="0"/>
                </a:rPr>
                <a:t>  1  6</a:t>
              </a:r>
            </a:p>
          </p:txBody>
        </p:sp>
      </p:grpSp>
      <p:sp>
        <p:nvSpPr>
          <p:cNvPr id="24588" name="AutoShape 17"/>
          <p:cNvSpPr>
            <a:spLocks noChangeArrowheads="1"/>
          </p:cNvSpPr>
          <p:nvPr/>
        </p:nvSpPr>
        <p:spPr bwMode="auto">
          <a:xfrm>
            <a:off x="457200" y="4251723"/>
            <a:ext cx="540544" cy="320278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lang="en-US" altLang="ko-KR" sz="1350">
                <a:latin typeface="Tahoma" pitchFamily="34" charset="0"/>
              </a:rPr>
              <a:t>7</a:t>
            </a:r>
            <a:r>
              <a:rPr lang="en-US" altLang="ko-KR" sz="1350">
                <a:solidFill>
                  <a:schemeClr val="folHlink"/>
                </a:solidFill>
                <a:latin typeface="Tahoma" pitchFamily="34" charset="0"/>
              </a:rPr>
              <a:t> </a:t>
            </a:r>
            <a:r>
              <a:rPr lang="en-US" altLang="ko-KR" sz="1350" b="1">
                <a:solidFill>
                  <a:srgbClr val="000000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 altLang="ko-KR" sz="1350">
                <a:solidFill>
                  <a:schemeClr val="folHlink"/>
                </a:solidFill>
                <a:latin typeface="Tahoma" pitchFamily="34" charset="0"/>
              </a:rPr>
              <a:t> </a:t>
            </a:r>
            <a:r>
              <a:rPr lang="en-US" altLang="ko-KR" sz="1350">
                <a:solidFill>
                  <a:schemeClr val="tx2"/>
                </a:solidFill>
                <a:latin typeface="Tahoma" pitchFamily="34" charset="0"/>
              </a:rPr>
              <a:t>7</a:t>
            </a:r>
          </a:p>
        </p:txBody>
      </p:sp>
      <p:sp>
        <p:nvSpPr>
          <p:cNvPr id="24589" name="AutoShape 18"/>
          <p:cNvSpPr>
            <a:spLocks noChangeArrowheads="1"/>
          </p:cNvSpPr>
          <p:nvPr/>
        </p:nvSpPr>
        <p:spPr bwMode="auto">
          <a:xfrm>
            <a:off x="1197769" y="4251723"/>
            <a:ext cx="520304" cy="320278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lang="en-US" altLang="ko-KR" sz="1350">
                <a:solidFill>
                  <a:schemeClr val="folHlink"/>
                </a:solidFill>
                <a:latin typeface="Tahoma" pitchFamily="34" charset="0"/>
              </a:rPr>
              <a:t>2 </a:t>
            </a:r>
            <a:r>
              <a:rPr lang="en-US" altLang="ko-KR" sz="1350" b="1">
                <a:solidFill>
                  <a:schemeClr val="folHlink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 altLang="ko-KR" sz="1350">
                <a:solidFill>
                  <a:schemeClr val="folHlink"/>
                </a:solidFill>
                <a:latin typeface="Tahoma" pitchFamily="34" charset="0"/>
              </a:rPr>
              <a:t> 2</a:t>
            </a:r>
          </a:p>
        </p:txBody>
      </p:sp>
      <p:sp>
        <p:nvSpPr>
          <p:cNvPr id="24590" name="AutoShape 19"/>
          <p:cNvSpPr>
            <a:spLocks noChangeArrowheads="1"/>
          </p:cNvSpPr>
          <p:nvPr/>
        </p:nvSpPr>
        <p:spPr bwMode="auto">
          <a:xfrm>
            <a:off x="2053829" y="4251723"/>
            <a:ext cx="529828" cy="320278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lang="en-US" altLang="ko-KR" sz="1350">
                <a:solidFill>
                  <a:schemeClr val="folHlink"/>
                </a:solidFill>
                <a:latin typeface="Tahoma" pitchFamily="34" charset="0"/>
              </a:rPr>
              <a:t>9 </a:t>
            </a:r>
            <a:r>
              <a:rPr lang="en-US" altLang="ko-KR" sz="1350" b="1">
                <a:solidFill>
                  <a:schemeClr val="folHlink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 altLang="ko-KR" sz="1350">
                <a:solidFill>
                  <a:schemeClr val="folHlink"/>
                </a:solidFill>
                <a:latin typeface="Tahoma" pitchFamily="34" charset="0"/>
              </a:rPr>
              <a:t> 9</a:t>
            </a:r>
          </a:p>
        </p:txBody>
      </p:sp>
      <p:sp>
        <p:nvSpPr>
          <p:cNvPr id="24591" name="AutoShape 20"/>
          <p:cNvSpPr>
            <a:spLocks noChangeArrowheads="1"/>
          </p:cNvSpPr>
          <p:nvPr/>
        </p:nvSpPr>
        <p:spPr bwMode="auto">
          <a:xfrm>
            <a:off x="2799160" y="4251723"/>
            <a:ext cx="515540" cy="320278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lang="en-US" altLang="ko-KR" sz="1350">
                <a:solidFill>
                  <a:schemeClr val="folHlink"/>
                </a:solidFill>
                <a:latin typeface="Tahoma" pitchFamily="34" charset="0"/>
              </a:rPr>
              <a:t>4 </a:t>
            </a:r>
            <a:r>
              <a:rPr lang="en-US" altLang="ko-KR" sz="1350" b="1">
                <a:solidFill>
                  <a:schemeClr val="folHlink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 altLang="ko-KR" sz="1350">
                <a:solidFill>
                  <a:schemeClr val="folHlink"/>
                </a:solidFill>
                <a:latin typeface="Tahoma" pitchFamily="34" charset="0"/>
              </a:rPr>
              <a:t> 4</a:t>
            </a:r>
          </a:p>
        </p:txBody>
      </p:sp>
      <p:sp>
        <p:nvSpPr>
          <p:cNvPr id="24592" name="AutoShape 21"/>
          <p:cNvSpPr>
            <a:spLocks noChangeArrowheads="1"/>
          </p:cNvSpPr>
          <p:nvPr/>
        </p:nvSpPr>
        <p:spPr bwMode="auto">
          <a:xfrm>
            <a:off x="3771900" y="4251723"/>
            <a:ext cx="540544" cy="320278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lang="en-US" altLang="ko-KR" sz="1350">
                <a:solidFill>
                  <a:schemeClr val="folHlink"/>
                </a:solidFill>
                <a:latin typeface="Tahoma" pitchFamily="34" charset="0"/>
              </a:rPr>
              <a:t>3 </a:t>
            </a:r>
            <a:r>
              <a:rPr lang="en-US" altLang="ko-KR" sz="1350" b="1">
                <a:solidFill>
                  <a:schemeClr val="folHlink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 altLang="ko-KR" sz="1350">
                <a:solidFill>
                  <a:schemeClr val="folHlink"/>
                </a:solidFill>
                <a:latin typeface="Tahoma" pitchFamily="34" charset="0"/>
              </a:rPr>
              <a:t> 3</a:t>
            </a:r>
          </a:p>
        </p:txBody>
      </p:sp>
      <p:sp>
        <p:nvSpPr>
          <p:cNvPr id="24593" name="AutoShape 22"/>
          <p:cNvSpPr>
            <a:spLocks noChangeArrowheads="1"/>
          </p:cNvSpPr>
          <p:nvPr/>
        </p:nvSpPr>
        <p:spPr bwMode="auto">
          <a:xfrm>
            <a:off x="4512469" y="4251723"/>
            <a:ext cx="520304" cy="320278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lang="en-US" altLang="ko-KR" sz="1350">
                <a:solidFill>
                  <a:schemeClr val="folHlink"/>
                </a:solidFill>
                <a:latin typeface="Tahoma" pitchFamily="34" charset="0"/>
              </a:rPr>
              <a:t>8 </a:t>
            </a:r>
            <a:r>
              <a:rPr lang="en-US" altLang="ko-KR" sz="1350" b="1">
                <a:solidFill>
                  <a:schemeClr val="folHlink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 altLang="ko-KR" sz="1350">
                <a:solidFill>
                  <a:schemeClr val="folHlink"/>
                </a:solidFill>
                <a:latin typeface="Tahoma" pitchFamily="34" charset="0"/>
              </a:rPr>
              <a:t> 8</a:t>
            </a:r>
          </a:p>
        </p:txBody>
      </p:sp>
      <p:sp>
        <p:nvSpPr>
          <p:cNvPr id="24594" name="AutoShape 23"/>
          <p:cNvSpPr>
            <a:spLocks noChangeArrowheads="1"/>
          </p:cNvSpPr>
          <p:nvPr/>
        </p:nvSpPr>
        <p:spPr bwMode="auto">
          <a:xfrm>
            <a:off x="5368529" y="4251723"/>
            <a:ext cx="529828" cy="320278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lang="en-US" altLang="ko-KR" sz="1350">
                <a:solidFill>
                  <a:schemeClr val="folHlink"/>
                </a:solidFill>
                <a:latin typeface="Tahoma" pitchFamily="34" charset="0"/>
              </a:rPr>
              <a:t>6 </a:t>
            </a:r>
            <a:r>
              <a:rPr lang="en-US" altLang="ko-KR" sz="1350" b="1">
                <a:solidFill>
                  <a:schemeClr val="folHlink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 altLang="ko-KR" sz="1350">
                <a:solidFill>
                  <a:schemeClr val="folHlink"/>
                </a:solidFill>
                <a:latin typeface="Tahoma" pitchFamily="34" charset="0"/>
              </a:rPr>
              <a:t> 6</a:t>
            </a:r>
          </a:p>
        </p:txBody>
      </p:sp>
      <p:sp>
        <p:nvSpPr>
          <p:cNvPr id="24595" name="AutoShape 24"/>
          <p:cNvSpPr>
            <a:spLocks noChangeArrowheads="1"/>
          </p:cNvSpPr>
          <p:nvPr/>
        </p:nvSpPr>
        <p:spPr bwMode="auto">
          <a:xfrm>
            <a:off x="6113860" y="4251723"/>
            <a:ext cx="515540" cy="320278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lang="en-US" altLang="ko-KR" sz="1350">
                <a:solidFill>
                  <a:schemeClr val="folHlink"/>
                </a:solidFill>
                <a:latin typeface="Tahoma" pitchFamily="34" charset="0"/>
              </a:rPr>
              <a:t>1 </a:t>
            </a:r>
            <a:r>
              <a:rPr lang="en-US" altLang="ko-KR" sz="1350" b="1">
                <a:solidFill>
                  <a:schemeClr val="folHlink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 altLang="ko-KR" sz="1350">
                <a:solidFill>
                  <a:schemeClr val="folHlink"/>
                </a:solidFill>
                <a:latin typeface="Tahoma" pitchFamily="34" charset="0"/>
              </a:rPr>
              <a:t> 1</a:t>
            </a:r>
          </a:p>
        </p:txBody>
      </p:sp>
      <p:cxnSp>
        <p:nvCxnSpPr>
          <p:cNvPr id="24596" name="AutoShape 25"/>
          <p:cNvCxnSpPr>
            <a:cxnSpLocks noChangeShapeType="1"/>
            <a:stCxn id="24608" idx="0"/>
            <a:endCxn id="24586" idx="2"/>
          </p:cNvCxnSpPr>
          <p:nvPr/>
        </p:nvCxnSpPr>
        <p:spPr bwMode="auto">
          <a:xfrm flipV="1">
            <a:off x="4392217" y="3040856"/>
            <a:ext cx="801290" cy="43457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97" name="AutoShape 26"/>
          <p:cNvCxnSpPr>
            <a:cxnSpLocks noChangeShapeType="1"/>
            <a:stCxn id="24609" idx="0"/>
            <a:endCxn id="24586" idx="2"/>
          </p:cNvCxnSpPr>
          <p:nvPr/>
        </p:nvCxnSpPr>
        <p:spPr bwMode="auto">
          <a:xfrm flipH="1" flipV="1">
            <a:off x="5193506" y="3040856"/>
            <a:ext cx="800100" cy="43457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98" name="AutoShape 27"/>
          <p:cNvCxnSpPr>
            <a:cxnSpLocks noChangeShapeType="1"/>
            <a:stCxn id="24592" idx="0"/>
            <a:endCxn id="24608" idx="2"/>
          </p:cNvCxnSpPr>
          <p:nvPr/>
        </p:nvCxnSpPr>
        <p:spPr bwMode="auto">
          <a:xfrm flipV="1">
            <a:off x="4042173" y="3810000"/>
            <a:ext cx="350044" cy="43457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99" name="AutoShape 28"/>
          <p:cNvCxnSpPr>
            <a:cxnSpLocks noChangeShapeType="1"/>
            <a:stCxn id="24594" idx="0"/>
            <a:endCxn id="24609" idx="2"/>
          </p:cNvCxnSpPr>
          <p:nvPr/>
        </p:nvCxnSpPr>
        <p:spPr bwMode="auto">
          <a:xfrm flipV="1">
            <a:off x="5634038" y="3810000"/>
            <a:ext cx="359569" cy="43457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600" name="AutoShape 29"/>
          <p:cNvCxnSpPr>
            <a:cxnSpLocks noChangeShapeType="1"/>
            <a:stCxn id="24608" idx="2"/>
            <a:endCxn id="24593" idx="0"/>
          </p:cNvCxnSpPr>
          <p:nvPr/>
        </p:nvCxnSpPr>
        <p:spPr bwMode="auto">
          <a:xfrm>
            <a:off x="4392216" y="3810000"/>
            <a:ext cx="381000" cy="43457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601" name="AutoShape 30"/>
          <p:cNvCxnSpPr>
            <a:cxnSpLocks noChangeShapeType="1"/>
            <a:stCxn id="24609" idx="2"/>
            <a:endCxn id="24595" idx="0"/>
          </p:cNvCxnSpPr>
          <p:nvPr/>
        </p:nvCxnSpPr>
        <p:spPr bwMode="auto">
          <a:xfrm>
            <a:off x="5993607" y="3810000"/>
            <a:ext cx="378619" cy="43457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602" name="AutoShape 31"/>
          <p:cNvSpPr>
            <a:spLocks noChangeArrowheads="1"/>
          </p:cNvSpPr>
          <p:nvPr/>
        </p:nvSpPr>
        <p:spPr bwMode="auto">
          <a:xfrm>
            <a:off x="1714500" y="1943100"/>
            <a:ext cx="3657600" cy="32266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lang="en-US" altLang="ko-KR" sz="1350">
                <a:latin typeface="Tahoma" pitchFamily="34" charset="0"/>
              </a:rPr>
              <a:t>7  2  9  4 </a:t>
            </a:r>
            <a:r>
              <a:rPr lang="en-US" altLang="ko-KR" sz="1350" b="1">
                <a:solidFill>
                  <a:schemeClr val="tx2"/>
                </a:solidFill>
                <a:latin typeface="Symbol" pitchFamily="18" charset="2"/>
                <a:sym typeface="Symbol" pitchFamily="18" charset="2"/>
              </a:rPr>
              <a:t></a:t>
            </a:r>
            <a:r>
              <a:rPr lang="en-US" altLang="ko-KR" sz="1350">
                <a:latin typeface="Tahoma" pitchFamily="34" charset="0"/>
              </a:rPr>
              <a:t> 3  8  6  1</a:t>
            </a:r>
            <a:r>
              <a:rPr lang="en-US" altLang="ko-KR" sz="1350">
                <a:solidFill>
                  <a:schemeClr val="accent1"/>
                </a:solidFill>
                <a:latin typeface="Tahoma" pitchFamily="34" charset="0"/>
              </a:rPr>
              <a:t>  </a:t>
            </a:r>
            <a:r>
              <a:rPr lang="en-US" altLang="ko-KR" sz="1350" b="1">
                <a:solidFill>
                  <a:schemeClr val="accent1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 altLang="ko-KR" sz="1350">
                <a:latin typeface="Tahoma" pitchFamily="34" charset="0"/>
              </a:rPr>
              <a:t>  </a:t>
            </a:r>
            <a:r>
              <a:rPr lang="en-US" altLang="ko-KR" sz="1350">
                <a:solidFill>
                  <a:schemeClr val="accent1"/>
                </a:solidFill>
                <a:latin typeface="Tahoma" pitchFamily="34" charset="0"/>
              </a:rPr>
              <a:t>1  2  3  4  6  7  8  9</a:t>
            </a:r>
          </a:p>
        </p:txBody>
      </p:sp>
      <p:cxnSp>
        <p:nvCxnSpPr>
          <p:cNvPr id="24603" name="AutoShape 32"/>
          <p:cNvCxnSpPr>
            <a:cxnSpLocks noChangeShapeType="1"/>
            <a:stCxn id="24585" idx="0"/>
            <a:endCxn id="24602" idx="2"/>
          </p:cNvCxnSpPr>
          <p:nvPr/>
        </p:nvCxnSpPr>
        <p:spPr bwMode="auto">
          <a:xfrm flipV="1">
            <a:off x="1878807" y="2272903"/>
            <a:ext cx="1664494" cy="4333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604" name="AutoShape 33"/>
          <p:cNvCxnSpPr>
            <a:cxnSpLocks noChangeShapeType="1"/>
            <a:stCxn id="24586" idx="0"/>
            <a:endCxn id="24602" idx="2"/>
          </p:cNvCxnSpPr>
          <p:nvPr/>
        </p:nvCxnSpPr>
        <p:spPr bwMode="auto">
          <a:xfrm flipH="1" flipV="1">
            <a:off x="3543301" y="2272903"/>
            <a:ext cx="1650206" cy="4333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605" name="Line 34"/>
          <p:cNvSpPr>
            <a:spLocks noChangeShapeType="1"/>
          </p:cNvSpPr>
          <p:nvPr/>
        </p:nvSpPr>
        <p:spPr bwMode="auto">
          <a:xfrm flipH="1">
            <a:off x="571500" y="3886200"/>
            <a:ext cx="285750" cy="28575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sz="135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34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715683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Execution Example (cont.)</a:t>
            </a:r>
          </a:p>
        </p:txBody>
      </p:sp>
      <p:sp>
        <p:nvSpPr>
          <p:cNvPr id="2560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Recursive call, base case</a:t>
            </a:r>
          </a:p>
        </p:txBody>
      </p:sp>
      <p:cxnSp>
        <p:nvCxnSpPr>
          <p:cNvPr id="25603" name="AutoShape 4"/>
          <p:cNvCxnSpPr>
            <a:cxnSpLocks noChangeShapeType="1"/>
            <a:stCxn id="25611" idx="0"/>
            <a:endCxn id="25609" idx="2"/>
          </p:cNvCxnSpPr>
          <p:nvPr/>
        </p:nvCxnSpPr>
        <p:spPr bwMode="auto">
          <a:xfrm flipV="1">
            <a:off x="1077517" y="3040856"/>
            <a:ext cx="801290" cy="43457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04" name="AutoShape 5"/>
          <p:cNvCxnSpPr>
            <a:cxnSpLocks noChangeShapeType="1"/>
            <a:stCxn id="25612" idx="0"/>
            <a:endCxn id="25609" idx="2"/>
          </p:cNvCxnSpPr>
          <p:nvPr/>
        </p:nvCxnSpPr>
        <p:spPr bwMode="auto">
          <a:xfrm flipH="1" flipV="1">
            <a:off x="1878806" y="3040856"/>
            <a:ext cx="800100" cy="43457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05" name="AutoShape 6"/>
          <p:cNvCxnSpPr>
            <a:cxnSpLocks noChangeShapeType="1"/>
            <a:stCxn id="25615" idx="0"/>
            <a:endCxn id="25611" idx="2"/>
          </p:cNvCxnSpPr>
          <p:nvPr/>
        </p:nvCxnSpPr>
        <p:spPr bwMode="auto">
          <a:xfrm flipV="1">
            <a:off x="727473" y="3810000"/>
            <a:ext cx="350044" cy="43457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06" name="AutoShape 7"/>
          <p:cNvCxnSpPr>
            <a:cxnSpLocks noChangeShapeType="1"/>
            <a:stCxn id="25617" idx="0"/>
            <a:endCxn id="25612" idx="2"/>
          </p:cNvCxnSpPr>
          <p:nvPr/>
        </p:nvCxnSpPr>
        <p:spPr bwMode="auto">
          <a:xfrm flipV="1">
            <a:off x="2319338" y="3810000"/>
            <a:ext cx="359569" cy="43457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07" name="AutoShape 8"/>
          <p:cNvCxnSpPr>
            <a:cxnSpLocks noChangeShapeType="1"/>
            <a:stCxn id="25611" idx="2"/>
            <a:endCxn id="25616" idx="0"/>
          </p:cNvCxnSpPr>
          <p:nvPr/>
        </p:nvCxnSpPr>
        <p:spPr bwMode="auto">
          <a:xfrm>
            <a:off x="1077516" y="3810000"/>
            <a:ext cx="379809" cy="43457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08" name="AutoShape 9"/>
          <p:cNvCxnSpPr>
            <a:cxnSpLocks noChangeShapeType="1"/>
            <a:stCxn id="25612" idx="2"/>
            <a:endCxn id="25618" idx="0"/>
          </p:cNvCxnSpPr>
          <p:nvPr/>
        </p:nvCxnSpPr>
        <p:spPr bwMode="auto">
          <a:xfrm>
            <a:off x="2678907" y="3810000"/>
            <a:ext cx="378619" cy="43457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609" name="AutoShape 10"/>
          <p:cNvSpPr>
            <a:spLocks noChangeArrowheads="1"/>
          </p:cNvSpPr>
          <p:nvPr/>
        </p:nvSpPr>
        <p:spPr bwMode="auto">
          <a:xfrm>
            <a:off x="917973" y="2713435"/>
            <a:ext cx="1921669" cy="32027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lang="en-US" altLang="ko-KR" sz="1350">
                <a:latin typeface="Tahoma" pitchFamily="34" charset="0"/>
              </a:rPr>
              <a:t> 7  2 </a:t>
            </a:r>
            <a:r>
              <a:rPr lang="en-US" altLang="ko-KR" sz="1350" b="1">
                <a:solidFill>
                  <a:schemeClr val="tx2"/>
                </a:solidFill>
                <a:latin typeface="Symbol" pitchFamily="18" charset="2"/>
                <a:sym typeface="Symbol" pitchFamily="18" charset="2"/>
              </a:rPr>
              <a:t></a:t>
            </a:r>
            <a:r>
              <a:rPr lang="en-US" altLang="ko-KR" sz="1350">
                <a:latin typeface="Tahoma" pitchFamily="34" charset="0"/>
              </a:rPr>
              <a:t> 9  4</a:t>
            </a:r>
            <a:r>
              <a:rPr lang="en-US" altLang="ko-KR" sz="1350">
                <a:solidFill>
                  <a:schemeClr val="accent1"/>
                </a:solidFill>
                <a:latin typeface="Tahoma" pitchFamily="34" charset="0"/>
              </a:rPr>
              <a:t> </a:t>
            </a:r>
            <a:r>
              <a:rPr lang="en-US" altLang="ko-KR" sz="1350" b="1">
                <a:solidFill>
                  <a:schemeClr val="accent1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 altLang="ko-KR" sz="1350">
                <a:solidFill>
                  <a:schemeClr val="accent1"/>
                </a:solidFill>
                <a:latin typeface="Tahoma" pitchFamily="34" charset="0"/>
              </a:rPr>
              <a:t>  2  4  7  9</a:t>
            </a:r>
          </a:p>
        </p:txBody>
      </p:sp>
      <p:sp>
        <p:nvSpPr>
          <p:cNvPr id="25610" name="AutoShape 11"/>
          <p:cNvSpPr>
            <a:spLocks noChangeArrowheads="1"/>
          </p:cNvSpPr>
          <p:nvPr/>
        </p:nvSpPr>
        <p:spPr bwMode="auto">
          <a:xfrm>
            <a:off x="4232673" y="2713435"/>
            <a:ext cx="1921669" cy="32027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lang="en-US" altLang="ko-KR" sz="1350">
                <a:solidFill>
                  <a:schemeClr val="accent1"/>
                </a:solidFill>
                <a:latin typeface="Tahoma" pitchFamily="34" charset="0"/>
              </a:rPr>
              <a:t>3  8  6  1  </a:t>
            </a:r>
            <a:r>
              <a:rPr lang="en-US" altLang="ko-KR" sz="1350" b="1">
                <a:solidFill>
                  <a:schemeClr val="accent1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 altLang="ko-KR" sz="1350">
                <a:solidFill>
                  <a:schemeClr val="accent1"/>
                </a:solidFill>
                <a:latin typeface="Tahoma" pitchFamily="34" charset="0"/>
              </a:rPr>
              <a:t>  1  3  8  6</a:t>
            </a:r>
          </a:p>
        </p:txBody>
      </p:sp>
      <p:sp>
        <p:nvSpPr>
          <p:cNvPr id="25611" name="AutoShape 12"/>
          <p:cNvSpPr>
            <a:spLocks noChangeArrowheads="1"/>
          </p:cNvSpPr>
          <p:nvPr/>
        </p:nvSpPr>
        <p:spPr bwMode="auto">
          <a:xfrm>
            <a:off x="557213" y="3482579"/>
            <a:ext cx="1040606" cy="32027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lang="en-US" altLang="ko-KR" sz="1350">
                <a:latin typeface="Tahoma" pitchFamily="34" charset="0"/>
              </a:rPr>
              <a:t>7 </a:t>
            </a:r>
            <a:r>
              <a:rPr lang="en-US" altLang="ko-KR" sz="1350" b="1">
                <a:solidFill>
                  <a:schemeClr val="tx2"/>
                </a:solidFill>
                <a:latin typeface="Symbol" pitchFamily="18" charset="2"/>
                <a:sym typeface="Symbol" pitchFamily="18" charset="2"/>
              </a:rPr>
              <a:t></a:t>
            </a:r>
            <a:r>
              <a:rPr lang="en-US" altLang="ko-KR" sz="1350">
                <a:latin typeface="Tahoma" pitchFamily="34" charset="0"/>
              </a:rPr>
              <a:t> 2</a:t>
            </a:r>
            <a:r>
              <a:rPr lang="en-US" altLang="ko-KR" sz="1350">
                <a:solidFill>
                  <a:schemeClr val="accent1"/>
                </a:solidFill>
                <a:latin typeface="Tahoma" pitchFamily="34" charset="0"/>
              </a:rPr>
              <a:t> </a:t>
            </a:r>
            <a:r>
              <a:rPr lang="en-US" altLang="ko-KR" sz="1350" b="1">
                <a:solidFill>
                  <a:schemeClr val="accent1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 altLang="ko-KR" sz="1350">
                <a:solidFill>
                  <a:schemeClr val="accent1"/>
                </a:solidFill>
                <a:latin typeface="Tahoma" pitchFamily="34" charset="0"/>
              </a:rPr>
              <a:t> 2  7</a:t>
            </a:r>
          </a:p>
        </p:txBody>
      </p:sp>
      <p:sp>
        <p:nvSpPr>
          <p:cNvPr id="25612" name="AutoShape 13"/>
          <p:cNvSpPr>
            <a:spLocks noChangeArrowheads="1"/>
          </p:cNvSpPr>
          <p:nvPr/>
        </p:nvSpPr>
        <p:spPr bwMode="auto">
          <a:xfrm>
            <a:off x="2118123" y="3482579"/>
            <a:ext cx="1121569" cy="32027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lang="en-US" altLang="ko-KR" sz="1350">
                <a:solidFill>
                  <a:schemeClr val="accent1"/>
                </a:solidFill>
                <a:latin typeface="Tahoma" pitchFamily="34" charset="0"/>
              </a:rPr>
              <a:t>9  4  </a:t>
            </a:r>
            <a:r>
              <a:rPr lang="en-US" altLang="ko-KR" sz="1350" b="1">
                <a:solidFill>
                  <a:schemeClr val="accent1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 altLang="ko-KR" sz="1350">
                <a:solidFill>
                  <a:schemeClr val="accent1"/>
                </a:solidFill>
                <a:latin typeface="Tahoma" pitchFamily="34" charset="0"/>
              </a:rPr>
              <a:t>  4  9</a:t>
            </a:r>
          </a:p>
        </p:txBody>
      </p:sp>
      <p:sp>
        <p:nvSpPr>
          <p:cNvPr id="25613" name="AutoShape 14"/>
          <p:cNvSpPr>
            <a:spLocks noChangeArrowheads="1"/>
          </p:cNvSpPr>
          <p:nvPr/>
        </p:nvSpPr>
        <p:spPr bwMode="auto">
          <a:xfrm>
            <a:off x="3871913" y="3482579"/>
            <a:ext cx="1040606" cy="32027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lang="en-US" altLang="ko-KR" sz="1350">
                <a:solidFill>
                  <a:schemeClr val="accent1"/>
                </a:solidFill>
                <a:latin typeface="Tahoma" pitchFamily="34" charset="0"/>
              </a:rPr>
              <a:t>3  8  </a:t>
            </a:r>
            <a:r>
              <a:rPr lang="en-US" altLang="ko-KR" sz="1350" b="1">
                <a:solidFill>
                  <a:schemeClr val="accent1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 altLang="ko-KR" sz="1350">
                <a:solidFill>
                  <a:schemeClr val="accent1"/>
                </a:solidFill>
                <a:latin typeface="Tahoma" pitchFamily="34" charset="0"/>
              </a:rPr>
              <a:t>  3  8</a:t>
            </a:r>
          </a:p>
        </p:txBody>
      </p:sp>
      <p:sp>
        <p:nvSpPr>
          <p:cNvPr id="25614" name="AutoShape 15"/>
          <p:cNvSpPr>
            <a:spLocks noChangeArrowheads="1"/>
          </p:cNvSpPr>
          <p:nvPr/>
        </p:nvSpPr>
        <p:spPr bwMode="auto">
          <a:xfrm>
            <a:off x="5432823" y="3482579"/>
            <a:ext cx="1121569" cy="32027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lang="en-US" altLang="ko-KR" sz="1350">
                <a:solidFill>
                  <a:schemeClr val="accent1"/>
                </a:solidFill>
                <a:latin typeface="Tahoma" pitchFamily="34" charset="0"/>
              </a:rPr>
              <a:t>6  1  </a:t>
            </a:r>
            <a:r>
              <a:rPr lang="en-US" altLang="ko-KR" sz="1350" b="1">
                <a:solidFill>
                  <a:schemeClr val="accent1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 altLang="ko-KR" sz="1350">
                <a:solidFill>
                  <a:schemeClr val="accent1"/>
                </a:solidFill>
                <a:latin typeface="Tahoma" pitchFamily="34" charset="0"/>
              </a:rPr>
              <a:t>  1  6</a:t>
            </a:r>
          </a:p>
        </p:txBody>
      </p:sp>
      <p:sp>
        <p:nvSpPr>
          <p:cNvPr id="25615" name="AutoShape 16"/>
          <p:cNvSpPr>
            <a:spLocks noChangeArrowheads="1"/>
          </p:cNvSpPr>
          <p:nvPr/>
        </p:nvSpPr>
        <p:spPr bwMode="auto">
          <a:xfrm>
            <a:off x="457200" y="4251723"/>
            <a:ext cx="540544" cy="320278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lang="en-US" altLang="ko-KR" sz="1350">
                <a:latin typeface="Tahoma" pitchFamily="34" charset="0"/>
              </a:rPr>
              <a:t>7</a:t>
            </a:r>
            <a:r>
              <a:rPr lang="en-US" altLang="ko-KR" sz="1350">
                <a:solidFill>
                  <a:schemeClr val="folHlink"/>
                </a:solidFill>
                <a:latin typeface="Tahoma" pitchFamily="34" charset="0"/>
              </a:rPr>
              <a:t> </a:t>
            </a:r>
            <a:r>
              <a:rPr lang="en-US" altLang="ko-KR" sz="1350" b="1">
                <a:solidFill>
                  <a:srgbClr val="000000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 altLang="ko-KR" sz="1350">
                <a:solidFill>
                  <a:schemeClr val="folHlink"/>
                </a:solidFill>
                <a:latin typeface="Tahoma" pitchFamily="34" charset="0"/>
              </a:rPr>
              <a:t> </a:t>
            </a:r>
            <a:r>
              <a:rPr lang="en-US" altLang="ko-KR" sz="1350">
                <a:solidFill>
                  <a:schemeClr val="tx2"/>
                </a:solidFill>
                <a:latin typeface="Tahoma" pitchFamily="34" charset="0"/>
              </a:rPr>
              <a:t>7</a:t>
            </a:r>
          </a:p>
        </p:txBody>
      </p:sp>
      <p:sp>
        <p:nvSpPr>
          <p:cNvPr id="25616" name="AutoShape 17"/>
          <p:cNvSpPr>
            <a:spLocks noChangeArrowheads="1"/>
          </p:cNvSpPr>
          <p:nvPr/>
        </p:nvSpPr>
        <p:spPr bwMode="auto">
          <a:xfrm>
            <a:off x="1143000" y="4251723"/>
            <a:ext cx="628650" cy="320278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lang="en-US" altLang="ko-KR" sz="1350">
                <a:latin typeface="Tahoma" pitchFamily="34" charset="0"/>
              </a:rPr>
              <a:t>2</a:t>
            </a:r>
            <a:r>
              <a:rPr lang="en-US" altLang="ko-KR" sz="1350">
                <a:solidFill>
                  <a:schemeClr val="folHlink"/>
                </a:solidFill>
                <a:latin typeface="Tahoma" pitchFamily="34" charset="0"/>
              </a:rPr>
              <a:t> </a:t>
            </a:r>
            <a:r>
              <a:rPr lang="en-US" altLang="ko-KR" sz="1350" b="1">
                <a:solidFill>
                  <a:srgbClr val="000000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 altLang="ko-KR" sz="1350">
                <a:solidFill>
                  <a:schemeClr val="folHlink"/>
                </a:solidFill>
                <a:latin typeface="Tahoma" pitchFamily="34" charset="0"/>
              </a:rPr>
              <a:t> </a:t>
            </a:r>
            <a:r>
              <a:rPr lang="en-US" altLang="ko-KR" sz="1350">
                <a:solidFill>
                  <a:schemeClr val="tx2"/>
                </a:solidFill>
                <a:latin typeface="Tahoma" pitchFamily="34" charset="0"/>
              </a:rPr>
              <a:t>2</a:t>
            </a:r>
          </a:p>
        </p:txBody>
      </p:sp>
      <p:sp>
        <p:nvSpPr>
          <p:cNvPr id="25617" name="AutoShape 18"/>
          <p:cNvSpPr>
            <a:spLocks noChangeArrowheads="1"/>
          </p:cNvSpPr>
          <p:nvPr/>
        </p:nvSpPr>
        <p:spPr bwMode="auto">
          <a:xfrm>
            <a:off x="2053829" y="4251723"/>
            <a:ext cx="529828" cy="320278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lang="en-US" altLang="ko-KR" sz="1350">
                <a:solidFill>
                  <a:schemeClr val="folHlink"/>
                </a:solidFill>
                <a:latin typeface="Tahoma" pitchFamily="34" charset="0"/>
              </a:rPr>
              <a:t>9 </a:t>
            </a:r>
            <a:r>
              <a:rPr lang="en-US" altLang="ko-KR" sz="1350" b="1">
                <a:solidFill>
                  <a:schemeClr val="folHlink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 altLang="ko-KR" sz="1350">
                <a:solidFill>
                  <a:schemeClr val="folHlink"/>
                </a:solidFill>
                <a:latin typeface="Tahoma" pitchFamily="34" charset="0"/>
              </a:rPr>
              <a:t> 9</a:t>
            </a:r>
          </a:p>
        </p:txBody>
      </p:sp>
      <p:sp>
        <p:nvSpPr>
          <p:cNvPr id="25618" name="AutoShape 19"/>
          <p:cNvSpPr>
            <a:spLocks noChangeArrowheads="1"/>
          </p:cNvSpPr>
          <p:nvPr/>
        </p:nvSpPr>
        <p:spPr bwMode="auto">
          <a:xfrm>
            <a:off x="2799160" y="4251723"/>
            <a:ext cx="515540" cy="320278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lang="en-US" altLang="ko-KR" sz="1350">
                <a:solidFill>
                  <a:schemeClr val="folHlink"/>
                </a:solidFill>
                <a:latin typeface="Tahoma" pitchFamily="34" charset="0"/>
              </a:rPr>
              <a:t>4 </a:t>
            </a:r>
            <a:r>
              <a:rPr lang="en-US" altLang="ko-KR" sz="1350" b="1">
                <a:solidFill>
                  <a:schemeClr val="folHlink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 altLang="ko-KR" sz="1350">
                <a:solidFill>
                  <a:schemeClr val="folHlink"/>
                </a:solidFill>
                <a:latin typeface="Tahoma" pitchFamily="34" charset="0"/>
              </a:rPr>
              <a:t> 4</a:t>
            </a:r>
          </a:p>
        </p:txBody>
      </p:sp>
      <p:sp>
        <p:nvSpPr>
          <p:cNvPr id="25619" name="AutoShape 20"/>
          <p:cNvSpPr>
            <a:spLocks noChangeArrowheads="1"/>
          </p:cNvSpPr>
          <p:nvPr/>
        </p:nvSpPr>
        <p:spPr bwMode="auto">
          <a:xfrm>
            <a:off x="3771900" y="4251723"/>
            <a:ext cx="540544" cy="320278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lang="en-US" altLang="ko-KR" sz="1350">
                <a:solidFill>
                  <a:schemeClr val="folHlink"/>
                </a:solidFill>
                <a:latin typeface="Tahoma" pitchFamily="34" charset="0"/>
              </a:rPr>
              <a:t>3 </a:t>
            </a:r>
            <a:r>
              <a:rPr lang="en-US" altLang="ko-KR" sz="1350" b="1">
                <a:solidFill>
                  <a:schemeClr val="folHlink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 altLang="ko-KR" sz="1350">
                <a:solidFill>
                  <a:schemeClr val="folHlink"/>
                </a:solidFill>
                <a:latin typeface="Tahoma" pitchFamily="34" charset="0"/>
              </a:rPr>
              <a:t> 3</a:t>
            </a:r>
          </a:p>
        </p:txBody>
      </p:sp>
      <p:sp>
        <p:nvSpPr>
          <p:cNvPr id="25620" name="AutoShape 21"/>
          <p:cNvSpPr>
            <a:spLocks noChangeArrowheads="1"/>
          </p:cNvSpPr>
          <p:nvPr/>
        </p:nvSpPr>
        <p:spPr bwMode="auto">
          <a:xfrm>
            <a:off x="4512469" y="4251723"/>
            <a:ext cx="520304" cy="320278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lang="en-US" altLang="ko-KR" sz="1350">
                <a:solidFill>
                  <a:schemeClr val="folHlink"/>
                </a:solidFill>
                <a:latin typeface="Tahoma" pitchFamily="34" charset="0"/>
              </a:rPr>
              <a:t>8 </a:t>
            </a:r>
            <a:r>
              <a:rPr lang="en-US" altLang="ko-KR" sz="1350" b="1">
                <a:solidFill>
                  <a:schemeClr val="folHlink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 altLang="ko-KR" sz="1350">
                <a:solidFill>
                  <a:schemeClr val="folHlink"/>
                </a:solidFill>
                <a:latin typeface="Tahoma" pitchFamily="34" charset="0"/>
              </a:rPr>
              <a:t> 8</a:t>
            </a:r>
          </a:p>
        </p:txBody>
      </p:sp>
      <p:sp>
        <p:nvSpPr>
          <p:cNvPr id="25621" name="AutoShape 22"/>
          <p:cNvSpPr>
            <a:spLocks noChangeArrowheads="1"/>
          </p:cNvSpPr>
          <p:nvPr/>
        </p:nvSpPr>
        <p:spPr bwMode="auto">
          <a:xfrm>
            <a:off x="5368529" y="4251723"/>
            <a:ext cx="529828" cy="320278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lang="en-US" altLang="ko-KR" sz="1350">
                <a:solidFill>
                  <a:schemeClr val="folHlink"/>
                </a:solidFill>
                <a:latin typeface="Tahoma" pitchFamily="34" charset="0"/>
              </a:rPr>
              <a:t>6 </a:t>
            </a:r>
            <a:r>
              <a:rPr lang="en-US" altLang="ko-KR" sz="1350" b="1">
                <a:solidFill>
                  <a:schemeClr val="folHlink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 altLang="ko-KR" sz="1350">
                <a:solidFill>
                  <a:schemeClr val="folHlink"/>
                </a:solidFill>
                <a:latin typeface="Tahoma" pitchFamily="34" charset="0"/>
              </a:rPr>
              <a:t> 6</a:t>
            </a:r>
          </a:p>
        </p:txBody>
      </p:sp>
      <p:sp>
        <p:nvSpPr>
          <p:cNvPr id="25622" name="AutoShape 23"/>
          <p:cNvSpPr>
            <a:spLocks noChangeArrowheads="1"/>
          </p:cNvSpPr>
          <p:nvPr/>
        </p:nvSpPr>
        <p:spPr bwMode="auto">
          <a:xfrm>
            <a:off x="6113860" y="4251723"/>
            <a:ext cx="515540" cy="320278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lang="en-US" altLang="ko-KR" sz="1350">
                <a:solidFill>
                  <a:schemeClr val="folHlink"/>
                </a:solidFill>
                <a:latin typeface="Tahoma" pitchFamily="34" charset="0"/>
              </a:rPr>
              <a:t>1 </a:t>
            </a:r>
            <a:r>
              <a:rPr lang="en-US" altLang="ko-KR" sz="1350" b="1">
                <a:solidFill>
                  <a:schemeClr val="folHlink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 altLang="ko-KR" sz="1350">
                <a:solidFill>
                  <a:schemeClr val="folHlink"/>
                </a:solidFill>
                <a:latin typeface="Tahoma" pitchFamily="34" charset="0"/>
              </a:rPr>
              <a:t> 1</a:t>
            </a:r>
          </a:p>
        </p:txBody>
      </p:sp>
      <p:cxnSp>
        <p:nvCxnSpPr>
          <p:cNvPr id="25623" name="AutoShape 24"/>
          <p:cNvCxnSpPr>
            <a:cxnSpLocks noChangeShapeType="1"/>
            <a:stCxn id="25613" idx="0"/>
            <a:endCxn id="25610" idx="2"/>
          </p:cNvCxnSpPr>
          <p:nvPr/>
        </p:nvCxnSpPr>
        <p:spPr bwMode="auto">
          <a:xfrm flipV="1">
            <a:off x="4392217" y="3040856"/>
            <a:ext cx="801290" cy="43457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24" name="AutoShape 25"/>
          <p:cNvCxnSpPr>
            <a:cxnSpLocks noChangeShapeType="1"/>
            <a:stCxn id="25614" idx="0"/>
            <a:endCxn id="25610" idx="2"/>
          </p:cNvCxnSpPr>
          <p:nvPr/>
        </p:nvCxnSpPr>
        <p:spPr bwMode="auto">
          <a:xfrm flipH="1" flipV="1">
            <a:off x="5193506" y="3040856"/>
            <a:ext cx="800100" cy="43457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25" name="AutoShape 26"/>
          <p:cNvCxnSpPr>
            <a:cxnSpLocks noChangeShapeType="1"/>
            <a:stCxn id="25619" idx="0"/>
            <a:endCxn id="25613" idx="2"/>
          </p:cNvCxnSpPr>
          <p:nvPr/>
        </p:nvCxnSpPr>
        <p:spPr bwMode="auto">
          <a:xfrm flipV="1">
            <a:off x="4042173" y="3810000"/>
            <a:ext cx="350044" cy="43457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26" name="AutoShape 27"/>
          <p:cNvCxnSpPr>
            <a:cxnSpLocks noChangeShapeType="1"/>
            <a:stCxn id="25621" idx="0"/>
            <a:endCxn id="25614" idx="2"/>
          </p:cNvCxnSpPr>
          <p:nvPr/>
        </p:nvCxnSpPr>
        <p:spPr bwMode="auto">
          <a:xfrm flipV="1">
            <a:off x="5634038" y="3810000"/>
            <a:ext cx="359569" cy="43457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27" name="AutoShape 28"/>
          <p:cNvCxnSpPr>
            <a:cxnSpLocks noChangeShapeType="1"/>
            <a:stCxn id="25613" idx="2"/>
            <a:endCxn id="25620" idx="0"/>
          </p:cNvCxnSpPr>
          <p:nvPr/>
        </p:nvCxnSpPr>
        <p:spPr bwMode="auto">
          <a:xfrm>
            <a:off x="4392216" y="3810000"/>
            <a:ext cx="381000" cy="43457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28" name="AutoShape 29"/>
          <p:cNvCxnSpPr>
            <a:cxnSpLocks noChangeShapeType="1"/>
            <a:stCxn id="25614" idx="2"/>
            <a:endCxn id="25622" idx="0"/>
          </p:cNvCxnSpPr>
          <p:nvPr/>
        </p:nvCxnSpPr>
        <p:spPr bwMode="auto">
          <a:xfrm>
            <a:off x="5993607" y="3810000"/>
            <a:ext cx="378619" cy="43457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629" name="AutoShape 30"/>
          <p:cNvSpPr>
            <a:spLocks noChangeArrowheads="1"/>
          </p:cNvSpPr>
          <p:nvPr/>
        </p:nvSpPr>
        <p:spPr bwMode="auto">
          <a:xfrm>
            <a:off x="1714500" y="1943100"/>
            <a:ext cx="3657600" cy="32266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lang="en-US" altLang="ko-KR" sz="1350">
                <a:latin typeface="Tahoma" pitchFamily="34" charset="0"/>
              </a:rPr>
              <a:t>7  2  9  4 </a:t>
            </a:r>
            <a:r>
              <a:rPr lang="en-US" altLang="ko-KR" sz="1350" b="1">
                <a:solidFill>
                  <a:schemeClr val="tx2"/>
                </a:solidFill>
                <a:latin typeface="Symbol" pitchFamily="18" charset="2"/>
                <a:sym typeface="Symbol" pitchFamily="18" charset="2"/>
              </a:rPr>
              <a:t></a:t>
            </a:r>
            <a:r>
              <a:rPr lang="en-US" altLang="ko-KR" sz="1350">
                <a:latin typeface="Tahoma" pitchFamily="34" charset="0"/>
              </a:rPr>
              <a:t> 3  8  6  1</a:t>
            </a:r>
            <a:r>
              <a:rPr lang="en-US" altLang="ko-KR" sz="1350">
                <a:solidFill>
                  <a:schemeClr val="accent1"/>
                </a:solidFill>
                <a:latin typeface="Tahoma" pitchFamily="34" charset="0"/>
              </a:rPr>
              <a:t>  </a:t>
            </a:r>
            <a:r>
              <a:rPr lang="en-US" altLang="ko-KR" sz="1350" b="1">
                <a:solidFill>
                  <a:schemeClr val="accent1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 altLang="ko-KR" sz="1350">
                <a:latin typeface="Tahoma" pitchFamily="34" charset="0"/>
              </a:rPr>
              <a:t>  </a:t>
            </a:r>
            <a:r>
              <a:rPr lang="en-US" altLang="ko-KR" sz="1350">
                <a:solidFill>
                  <a:schemeClr val="accent1"/>
                </a:solidFill>
                <a:latin typeface="Tahoma" pitchFamily="34" charset="0"/>
              </a:rPr>
              <a:t>1  2  3  4  6  7  8  9</a:t>
            </a:r>
          </a:p>
        </p:txBody>
      </p:sp>
      <p:cxnSp>
        <p:nvCxnSpPr>
          <p:cNvPr id="25630" name="AutoShape 31"/>
          <p:cNvCxnSpPr>
            <a:cxnSpLocks noChangeShapeType="1"/>
            <a:stCxn id="25609" idx="0"/>
            <a:endCxn id="25629" idx="2"/>
          </p:cNvCxnSpPr>
          <p:nvPr/>
        </p:nvCxnSpPr>
        <p:spPr bwMode="auto">
          <a:xfrm flipV="1">
            <a:off x="1878807" y="2272903"/>
            <a:ext cx="1664494" cy="4333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31" name="AutoShape 32"/>
          <p:cNvCxnSpPr>
            <a:cxnSpLocks noChangeShapeType="1"/>
            <a:stCxn id="25610" idx="0"/>
            <a:endCxn id="25629" idx="2"/>
          </p:cNvCxnSpPr>
          <p:nvPr/>
        </p:nvCxnSpPr>
        <p:spPr bwMode="auto">
          <a:xfrm flipH="1" flipV="1">
            <a:off x="3543301" y="2272903"/>
            <a:ext cx="1650206" cy="4333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632" name="Line 33"/>
          <p:cNvSpPr>
            <a:spLocks noChangeShapeType="1"/>
          </p:cNvSpPr>
          <p:nvPr/>
        </p:nvSpPr>
        <p:spPr bwMode="auto">
          <a:xfrm>
            <a:off x="1314450" y="3886200"/>
            <a:ext cx="285750" cy="28575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sz="135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35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9602928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Execution Example (cont.)</a:t>
            </a:r>
          </a:p>
        </p:txBody>
      </p:sp>
      <p:sp>
        <p:nvSpPr>
          <p:cNvPr id="2662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Merge</a:t>
            </a:r>
          </a:p>
        </p:txBody>
      </p:sp>
      <p:cxnSp>
        <p:nvCxnSpPr>
          <p:cNvPr id="26627" name="AutoShape 4"/>
          <p:cNvCxnSpPr>
            <a:cxnSpLocks noChangeShapeType="1"/>
            <a:stCxn id="26635" idx="0"/>
            <a:endCxn id="26633" idx="2"/>
          </p:cNvCxnSpPr>
          <p:nvPr/>
        </p:nvCxnSpPr>
        <p:spPr bwMode="auto">
          <a:xfrm flipV="1">
            <a:off x="1085851" y="3040857"/>
            <a:ext cx="792956" cy="42743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28" name="AutoShape 5"/>
          <p:cNvCxnSpPr>
            <a:cxnSpLocks noChangeShapeType="1"/>
            <a:stCxn id="26636" idx="0"/>
            <a:endCxn id="26633" idx="2"/>
          </p:cNvCxnSpPr>
          <p:nvPr/>
        </p:nvCxnSpPr>
        <p:spPr bwMode="auto">
          <a:xfrm flipH="1" flipV="1">
            <a:off x="1878806" y="3040856"/>
            <a:ext cx="800100" cy="43457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29" name="AutoShape 6"/>
          <p:cNvCxnSpPr>
            <a:cxnSpLocks noChangeShapeType="1"/>
            <a:stCxn id="26639" idx="0"/>
            <a:endCxn id="26635" idx="2"/>
          </p:cNvCxnSpPr>
          <p:nvPr/>
        </p:nvCxnSpPr>
        <p:spPr bwMode="auto">
          <a:xfrm flipV="1">
            <a:off x="727473" y="3817144"/>
            <a:ext cx="358378" cy="42743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30" name="AutoShape 7"/>
          <p:cNvCxnSpPr>
            <a:cxnSpLocks noChangeShapeType="1"/>
            <a:stCxn id="26641" idx="0"/>
            <a:endCxn id="26636" idx="2"/>
          </p:cNvCxnSpPr>
          <p:nvPr/>
        </p:nvCxnSpPr>
        <p:spPr bwMode="auto">
          <a:xfrm flipV="1">
            <a:off x="2319338" y="3810000"/>
            <a:ext cx="359569" cy="43457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31" name="AutoShape 8"/>
          <p:cNvCxnSpPr>
            <a:cxnSpLocks noChangeShapeType="1"/>
            <a:stCxn id="26635" idx="2"/>
            <a:endCxn id="26640" idx="0"/>
          </p:cNvCxnSpPr>
          <p:nvPr/>
        </p:nvCxnSpPr>
        <p:spPr bwMode="auto">
          <a:xfrm>
            <a:off x="1085850" y="3817144"/>
            <a:ext cx="371475" cy="42743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32" name="AutoShape 9"/>
          <p:cNvCxnSpPr>
            <a:cxnSpLocks noChangeShapeType="1"/>
            <a:stCxn id="26636" idx="2"/>
            <a:endCxn id="26642" idx="0"/>
          </p:cNvCxnSpPr>
          <p:nvPr/>
        </p:nvCxnSpPr>
        <p:spPr bwMode="auto">
          <a:xfrm>
            <a:off x="2678907" y="3810000"/>
            <a:ext cx="378619" cy="43457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633" name="AutoShape 10"/>
          <p:cNvSpPr>
            <a:spLocks noChangeArrowheads="1"/>
          </p:cNvSpPr>
          <p:nvPr/>
        </p:nvSpPr>
        <p:spPr bwMode="auto">
          <a:xfrm>
            <a:off x="917973" y="2713435"/>
            <a:ext cx="1921669" cy="32027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lang="en-US" altLang="ko-KR" sz="1350">
                <a:latin typeface="Tahoma" pitchFamily="34" charset="0"/>
              </a:rPr>
              <a:t> 7  2 </a:t>
            </a:r>
            <a:r>
              <a:rPr lang="en-US" altLang="ko-KR" sz="1350" b="1">
                <a:solidFill>
                  <a:schemeClr val="tx2"/>
                </a:solidFill>
                <a:latin typeface="Symbol" pitchFamily="18" charset="2"/>
                <a:sym typeface="Symbol" pitchFamily="18" charset="2"/>
              </a:rPr>
              <a:t></a:t>
            </a:r>
            <a:r>
              <a:rPr lang="en-US" altLang="ko-KR" sz="1350">
                <a:latin typeface="Tahoma" pitchFamily="34" charset="0"/>
              </a:rPr>
              <a:t> 9  4</a:t>
            </a:r>
            <a:r>
              <a:rPr lang="en-US" altLang="ko-KR" sz="1350">
                <a:solidFill>
                  <a:schemeClr val="accent1"/>
                </a:solidFill>
                <a:latin typeface="Tahoma" pitchFamily="34" charset="0"/>
              </a:rPr>
              <a:t> </a:t>
            </a:r>
            <a:r>
              <a:rPr lang="en-US" altLang="ko-KR" sz="1350" b="1">
                <a:solidFill>
                  <a:schemeClr val="accent1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 altLang="ko-KR" sz="1350">
                <a:solidFill>
                  <a:schemeClr val="accent1"/>
                </a:solidFill>
                <a:latin typeface="Tahoma" pitchFamily="34" charset="0"/>
              </a:rPr>
              <a:t>  2  4  7  9</a:t>
            </a:r>
          </a:p>
        </p:txBody>
      </p:sp>
      <p:sp>
        <p:nvSpPr>
          <p:cNvPr id="26634" name="AutoShape 11"/>
          <p:cNvSpPr>
            <a:spLocks noChangeArrowheads="1"/>
          </p:cNvSpPr>
          <p:nvPr/>
        </p:nvSpPr>
        <p:spPr bwMode="auto">
          <a:xfrm>
            <a:off x="4232673" y="2713435"/>
            <a:ext cx="1921669" cy="32027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lang="en-US" altLang="ko-KR" sz="1350">
                <a:solidFill>
                  <a:schemeClr val="accent1"/>
                </a:solidFill>
                <a:latin typeface="Tahoma" pitchFamily="34" charset="0"/>
              </a:rPr>
              <a:t>3  8  6  1  </a:t>
            </a:r>
            <a:r>
              <a:rPr lang="en-US" altLang="ko-KR" sz="1350" b="1">
                <a:solidFill>
                  <a:schemeClr val="accent1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 altLang="ko-KR" sz="1350">
                <a:solidFill>
                  <a:schemeClr val="accent1"/>
                </a:solidFill>
                <a:latin typeface="Tahoma" pitchFamily="34" charset="0"/>
              </a:rPr>
              <a:t>  1  3  8  6</a:t>
            </a:r>
          </a:p>
        </p:txBody>
      </p:sp>
      <p:sp>
        <p:nvSpPr>
          <p:cNvPr id="26635" name="AutoShape 12"/>
          <p:cNvSpPr>
            <a:spLocks noChangeArrowheads="1"/>
          </p:cNvSpPr>
          <p:nvPr/>
        </p:nvSpPr>
        <p:spPr bwMode="auto">
          <a:xfrm>
            <a:off x="514350" y="3482579"/>
            <a:ext cx="1143000" cy="32027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lang="en-US" altLang="ko-KR" sz="1350">
                <a:latin typeface="Tahoma" pitchFamily="34" charset="0"/>
              </a:rPr>
              <a:t>7 </a:t>
            </a:r>
            <a:r>
              <a:rPr lang="en-US" altLang="ko-KR" sz="1350" b="1">
                <a:solidFill>
                  <a:schemeClr val="tx2"/>
                </a:solidFill>
                <a:latin typeface="Symbol" pitchFamily="18" charset="2"/>
                <a:sym typeface="Symbol" pitchFamily="18" charset="2"/>
              </a:rPr>
              <a:t></a:t>
            </a:r>
            <a:r>
              <a:rPr lang="en-US" altLang="ko-KR" sz="1350">
                <a:latin typeface="Tahoma" pitchFamily="34" charset="0"/>
              </a:rPr>
              <a:t> 2</a:t>
            </a:r>
            <a:r>
              <a:rPr lang="en-US" altLang="ko-KR" sz="1350">
                <a:solidFill>
                  <a:schemeClr val="accent1"/>
                </a:solidFill>
                <a:latin typeface="Tahoma" pitchFamily="34" charset="0"/>
              </a:rPr>
              <a:t> </a:t>
            </a:r>
            <a:r>
              <a:rPr lang="en-US" altLang="ko-KR" sz="1350" b="1">
                <a:solidFill>
                  <a:srgbClr val="000000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 altLang="ko-KR" sz="1350">
                <a:solidFill>
                  <a:schemeClr val="accent1"/>
                </a:solidFill>
                <a:latin typeface="Tahoma" pitchFamily="34" charset="0"/>
              </a:rPr>
              <a:t> </a:t>
            </a:r>
            <a:r>
              <a:rPr lang="en-US" altLang="ko-KR" sz="1350">
                <a:solidFill>
                  <a:schemeClr val="tx2"/>
                </a:solidFill>
                <a:latin typeface="Tahoma" pitchFamily="34" charset="0"/>
              </a:rPr>
              <a:t>2  7</a:t>
            </a:r>
          </a:p>
        </p:txBody>
      </p:sp>
      <p:sp>
        <p:nvSpPr>
          <p:cNvPr id="26636" name="AutoShape 13"/>
          <p:cNvSpPr>
            <a:spLocks noChangeArrowheads="1"/>
          </p:cNvSpPr>
          <p:nvPr/>
        </p:nvSpPr>
        <p:spPr bwMode="auto">
          <a:xfrm>
            <a:off x="2118123" y="3482579"/>
            <a:ext cx="1121569" cy="32027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lang="en-US" altLang="ko-KR" sz="1350">
                <a:solidFill>
                  <a:schemeClr val="accent1"/>
                </a:solidFill>
                <a:latin typeface="Tahoma" pitchFamily="34" charset="0"/>
              </a:rPr>
              <a:t>9  4  </a:t>
            </a:r>
            <a:r>
              <a:rPr lang="en-US" altLang="ko-KR" sz="1350" b="1">
                <a:solidFill>
                  <a:schemeClr val="accent1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 altLang="ko-KR" sz="1350">
                <a:solidFill>
                  <a:schemeClr val="accent1"/>
                </a:solidFill>
                <a:latin typeface="Tahoma" pitchFamily="34" charset="0"/>
              </a:rPr>
              <a:t>  4  9</a:t>
            </a:r>
          </a:p>
        </p:txBody>
      </p:sp>
      <p:sp>
        <p:nvSpPr>
          <p:cNvPr id="26637" name="AutoShape 14"/>
          <p:cNvSpPr>
            <a:spLocks noChangeArrowheads="1"/>
          </p:cNvSpPr>
          <p:nvPr/>
        </p:nvSpPr>
        <p:spPr bwMode="auto">
          <a:xfrm>
            <a:off x="3871913" y="3482579"/>
            <a:ext cx="1040606" cy="32027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lang="en-US" altLang="ko-KR" sz="1350">
                <a:solidFill>
                  <a:schemeClr val="accent1"/>
                </a:solidFill>
                <a:latin typeface="Tahoma" pitchFamily="34" charset="0"/>
              </a:rPr>
              <a:t>3  8  </a:t>
            </a:r>
            <a:r>
              <a:rPr lang="en-US" altLang="ko-KR" sz="1350" b="1">
                <a:solidFill>
                  <a:schemeClr val="accent1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 altLang="ko-KR" sz="1350">
                <a:solidFill>
                  <a:schemeClr val="accent1"/>
                </a:solidFill>
                <a:latin typeface="Tahoma" pitchFamily="34" charset="0"/>
              </a:rPr>
              <a:t>  3  8</a:t>
            </a:r>
          </a:p>
        </p:txBody>
      </p:sp>
      <p:sp>
        <p:nvSpPr>
          <p:cNvPr id="26638" name="AutoShape 15"/>
          <p:cNvSpPr>
            <a:spLocks noChangeArrowheads="1"/>
          </p:cNvSpPr>
          <p:nvPr/>
        </p:nvSpPr>
        <p:spPr bwMode="auto">
          <a:xfrm>
            <a:off x="5432823" y="3482579"/>
            <a:ext cx="1121569" cy="32027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lang="en-US" altLang="ko-KR" sz="1350">
                <a:solidFill>
                  <a:schemeClr val="accent1"/>
                </a:solidFill>
                <a:latin typeface="Tahoma" pitchFamily="34" charset="0"/>
              </a:rPr>
              <a:t>6  1  </a:t>
            </a:r>
            <a:r>
              <a:rPr lang="en-US" altLang="ko-KR" sz="1350" b="1">
                <a:solidFill>
                  <a:schemeClr val="accent1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 altLang="ko-KR" sz="1350">
                <a:solidFill>
                  <a:schemeClr val="accent1"/>
                </a:solidFill>
                <a:latin typeface="Tahoma" pitchFamily="34" charset="0"/>
              </a:rPr>
              <a:t>  1  6</a:t>
            </a:r>
          </a:p>
        </p:txBody>
      </p:sp>
      <p:sp>
        <p:nvSpPr>
          <p:cNvPr id="26639" name="AutoShape 16"/>
          <p:cNvSpPr>
            <a:spLocks noChangeArrowheads="1"/>
          </p:cNvSpPr>
          <p:nvPr/>
        </p:nvSpPr>
        <p:spPr bwMode="auto">
          <a:xfrm>
            <a:off x="457200" y="4251723"/>
            <a:ext cx="540544" cy="320278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lang="en-US" altLang="ko-KR" sz="1350">
                <a:latin typeface="Tahoma" pitchFamily="34" charset="0"/>
              </a:rPr>
              <a:t>7</a:t>
            </a:r>
            <a:r>
              <a:rPr lang="en-US" altLang="ko-KR" sz="1350">
                <a:solidFill>
                  <a:schemeClr val="folHlink"/>
                </a:solidFill>
                <a:latin typeface="Tahoma" pitchFamily="34" charset="0"/>
              </a:rPr>
              <a:t> </a:t>
            </a:r>
            <a:r>
              <a:rPr lang="en-US" altLang="ko-KR" sz="1350" b="1">
                <a:solidFill>
                  <a:srgbClr val="000000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 altLang="ko-KR" sz="1350">
                <a:solidFill>
                  <a:schemeClr val="folHlink"/>
                </a:solidFill>
                <a:latin typeface="Tahoma" pitchFamily="34" charset="0"/>
              </a:rPr>
              <a:t> </a:t>
            </a:r>
            <a:r>
              <a:rPr lang="en-US" altLang="ko-KR" sz="1350">
                <a:solidFill>
                  <a:schemeClr val="tx2"/>
                </a:solidFill>
                <a:latin typeface="Tahoma" pitchFamily="34" charset="0"/>
              </a:rPr>
              <a:t>7</a:t>
            </a:r>
          </a:p>
        </p:txBody>
      </p:sp>
      <p:sp>
        <p:nvSpPr>
          <p:cNvPr id="26640" name="AutoShape 17"/>
          <p:cNvSpPr>
            <a:spLocks noChangeArrowheads="1"/>
          </p:cNvSpPr>
          <p:nvPr/>
        </p:nvSpPr>
        <p:spPr bwMode="auto">
          <a:xfrm>
            <a:off x="1143000" y="4251723"/>
            <a:ext cx="628650" cy="320278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lang="en-US" altLang="ko-KR" sz="1350">
                <a:latin typeface="Tahoma" pitchFamily="34" charset="0"/>
              </a:rPr>
              <a:t>2</a:t>
            </a:r>
            <a:r>
              <a:rPr lang="en-US" altLang="ko-KR" sz="1350">
                <a:solidFill>
                  <a:schemeClr val="folHlink"/>
                </a:solidFill>
                <a:latin typeface="Tahoma" pitchFamily="34" charset="0"/>
              </a:rPr>
              <a:t> </a:t>
            </a:r>
            <a:r>
              <a:rPr lang="en-US" altLang="ko-KR" sz="1350" b="1">
                <a:solidFill>
                  <a:srgbClr val="000000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 altLang="ko-KR" sz="1350">
                <a:solidFill>
                  <a:schemeClr val="folHlink"/>
                </a:solidFill>
                <a:latin typeface="Tahoma" pitchFamily="34" charset="0"/>
              </a:rPr>
              <a:t> </a:t>
            </a:r>
            <a:r>
              <a:rPr lang="en-US" altLang="ko-KR" sz="1350">
                <a:solidFill>
                  <a:schemeClr val="tx2"/>
                </a:solidFill>
                <a:latin typeface="Tahoma" pitchFamily="34" charset="0"/>
              </a:rPr>
              <a:t>2</a:t>
            </a:r>
          </a:p>
        </p:txBody>
      </p:sp>
      <p:sp>
        <p:nvSpPr>
          <p:cNvPr id="26641" name="AutoShape 18"/>
          <p:cNvSpPr>
            <a:spLocks noChangeArrowheads="1"/>
          </p:cNvSpPr>
          <p:nvPr/>
        </p:nvSpPr>
        <p:spPr bwMode="auto">
          <a:xfrm>
            <a:off x="2053829" y="4251723"/>
            <a:ext cx="529828" cy="320278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lang="en-US" altLang="ko-KR" sz="1350">
                <a:solidFill>
                  <a:schemeClr val="folHlink"/>
                </a:solidFill>
                <a:latin typeface="Tahoma" pitchFamily="34" charset="0"/>
              </a:rPr>
              <a:t>9 </a:t>
            </a:r>
            <a:r>
              <a:rPr lang="en-US" altLang="ko-KR" sz="1350" b="1">
                <a:solidFill>
                  <a:schemeClr val="folHlink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 altLang="ko-KR" sz="1350">
                <a:solidFill>
                  <a:schemeClr val="folHlink"/>
                </a:solidFill>
                <a:latin typeface="Tahoma" pitchFamily="34" charset="0"/>
              </a:rPr>
              <a:t> 9</a:t>
            </a:r>
          </a:p>
        </p:txBody>
      </p:sp>
      <p:sp>
        <p:nvSpPr>
          <p:cNvPr id="26642" name="AutoShape 19"/>
          <p:cNvSpPr>
            <a:spLocks noChangeArrowheads="1"/>
          </p:cNvSpPr>
          <p:nvPr/>
        </p:nvSpPr>
        <p:spPr bwMode="auto">
          <a:xfrm>
            <a:off x="2799160" y="4251723"/>
            <a:ext cx="515540" cy="320278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lang="en-US" altLang="ko-KR" sz="1350">
                <a:solidFill>
                  <a:schemeClr val="folHlink"/>
                </a:solidFill>
                <a:latin typeface="Tahoma" pitchFamily="34" charset="0"/>
              </a:rPr>
              <a:t>4 </a:t>
            </a:r>
            <a:r>
              <a:rPr lang="en-US" altLang="ko-KR" sz="1350" b="1">
                <a:solidFill>
                  <a:schemeClr val="folHlink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 altLang="ko-KR" sz="1350">
                <a:solidFill>
                  <a:schemeClr val="folHlink"/>
                </a:solidFill>
                <a:latin typeface="Tahoma" pitchFamily="34" charset="0"/>
              </a:rPr>
              <a:t> 4</a:t>
            </a:r>
          </a:p>
        </p:txBody>
      </p:sp>
      <p:sp>
        <p:nvSpPr>
          <p:cNvPr id="26643" name="AutoShape 20"/>
          <p:cNvSpPr>
            <a:spLocks noChangeArrowheads="1"/>
          </p:cNvSpPr>
          <p:nvPr/>
        </p:nvSpPr>
        <p:spPr bwMode="auto">
          <a:xfrm>
            <a:off x="3771900" y="4251723"/>
            <a:ext cx="540544" cy="320278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lang="en-US" altLang="ko-KR" sz="1350">
                <a:solidFill>
                  <a:schemeClr val="folHlink"/>
                </a:solidFill>
                <a:latin typeface="Tahoma" pitchFamily="34" charset="0"/>
              </a:rPr>
              <a:t>3 </a:t>
            </a:r>
            <a:r>
              <a:rPr lang="en-US" altLang="ko-KR" sz="1350" b="1">
                <a:solidFill>
                  <a:schemeClr val="folHlink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 altLang="ko-KR" sz="1350">
                <a:solidFill>
                  <a:schemeClr val="folHlink"/>
                </a:solidFill>
                <a:latin typeface="Tahoma" pitchFamily="34" charset="0"/>
              </a:rPr>
              <a:t> 3</a:t>
            </a:r>
          </a:p>
        </p:txBody>
      </p:sp>
      <p:sp>
        <p:nvSpPr>
          <p:cNvPr id="26644" name="AutoShape 21"/>
          <p:cNvSpPr>
            <a:spLocks noChangeArrowheads="1"/>
          </p:cNvSpPr>
          <p:nvPr/>
        </p:nvSpPr>
        <p:spPr bwMode="auto">
          <a:xfrm>
            <a:off x="4512469" y="4251723"/>
            <a:ext cx="520304" cy="320278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lang="en-US" altLang="ko-KR" sz="1350">
                <a:solidFill>
                  <a:schemeClr val="folHlink"/>
                </a:solidFill>
                <a:latin typeface="Tahoma" pitchFamily="34" charset="0"/>
              </a:rPr>
              <a:t>8 </a:t>
            </a:r>
            <a:r>
              <a:rPr lang="en-US" altLang="ko-KR" sz="1350" b="1">
                <a:solidFill>
                  <a:schemeClr val="folHlink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 altLang="ko-KR" sz="1350">
                <a:solidFill>
                  <a:schemeClr val="folHlink"/>
                </a:solidFill>
                <a:latin typeface="Tahoma" pitchFamily="34" charset="0"/>
              </a:rPr>
              <a:t> 8</a:t>
            </a:r>
          </a:p>
        </p:txBody>
      </p:sp>
      <p:sp>
        <p:nvSpPr>
          <p:cNvPr id="26645" name="AutoShape 22"/>
          <p:cNvSpPr>
            <a:spLocks noChangeArrowheads="1"/>
          </p:cNvSpPr>
          <p:nvPr/>
        </p:nvSpPr>
        <p:spPr bwMode="auto">
          <a:xfrm>
            <a:off x="5368529" y="4251723"/>
            <a:ext cx="529828" cy="320278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lang="en-US" altLang="ko-KR" sz="1350">
                <a:solidFill>
                  <a:schemeClr val="folHlink"/>
                </a:solidFill>
                <a:latin typeface="Tahoma" pitchFamily="34" charset="0"/>
              </a:rPr>
              <a:t>6 </a:t>
            </a:r>
            <a:r>
              <a:rPr lang="en-US" altLang="ko-KR" sz="1350" b="1">
                <a:solidFill>
                  <a:schemeClr val="folHlink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 altLang="ko-KR" sz="1350">
                <a:solidFill>
                  <a:schemeClr val="folHlink"/>
                </a:solidFill>
                <a:latin typeface="Tahoma" pitchFamily="34" charset="0"/>
              </a:rPr>
              <a:t> 6</a:t>
            </a:r>
          </a:p>
        </p:txBody>
      </p:sp>
      <p:sp>
        <p:nvSpPr>
          <p:cNvPr id="26646" name="AutoShape 23"/>
          <p:cNvSpPr>
            <a:spLocks noChangeArrowheads="1"/>
          </p:cNvSpPr>
          <p:nvPr/>
        </p:nvSpPr>
        <p:spPr bwMode="auto">
          <a:xfrm>
            <a:off x="6113860" y="4251723"/>
            <a:ext cx="515540" cy="320278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lang="en-US" altLang="ko-KR" sz="1350">
                <a:solidFill>
                  <a:schemeClr val="folHlink"/>
                </a:solidFill>
                <a:latin typeface="Tahoma" pitchFamily="34" charset="0"/>
              </a:rPr>
              <a:t>1 </a:t>
            </a:r>
            <a:r>
              <a:rPr lang="en-US" altLang="ko-KR" sz="1350" b="1">
                <a:solidFill>
                  <a:schemeClr val="folHlink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 altLang="ko-KR" sz="1350">
                <a:solidFill>
                  <a:schemeClr val="folHlink"/>
                </a:solidFill>
                <a:latin typeface="Tahoma" pitchFamily="34" charset="0"/>
              </a:rPr>
              <a:t> 1</a:t>
            </a:r>
          </a:p>
        </p:txBody>
      </p:sp>
      <p:cxnSp>
        <p:nvCxnSpPr>
          <p:cNvPr id="26647" name="AutoShape 24"/>
          <p:cNvCxnSpPr>
            <a:cxnSpLocks noChangeShapeType="1"/>
            <a:stCxn id="26637" idx="0"/>
            <a:endCxn id="26634" idx="2"/>
          </p:cNvCxnSpPr>
          <p:nvPr/>
        </p:nvCxnSpPr>
        <p:spPr bwMode="auto">
          <a:xfrm flipV="1">
            <a:off x="4392217" y="3040856"/>
            <a:ext cx="801290" cy="43457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48" name="AutoShape 25"/>
          <p:cNvCxnSpPr>
            <a:cxnSpLocks noChangeShapeType="1"/>
            <a:stCxn id="26638" idx="0"/>
            <a:endCxn id="26634" idx="2"/>
          </p:cNvCxnSpPr>
          <p:nvPr/>
        </p:nvCxnSpPr>
        <p:spPr bwMode="auto">
          <a:xfrm flipH="1" flipV="1">
            <a:off x="5193506" y="3040856"/>
            <a:ext cx="800100" cy="43457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49" name="AutoShape 26"/>
          <p:cNvCxnSpPr>
            <a:cxnSpLocks noChangeShapeType="1"/>
            <a:stCxn id="26643" idx="0"/>
            <a:endCxn id="26637" idx="2"/>
          </p:cNvCxnSpPr>
          <p:nvPr/>
        </p:nvCxnSpPr>
        <p:spPr bwMode="auto">
          <a:xfrm flipV="1">
            <a:off x="4042173" y="3810000"/>
            <a:ext cx="350044" cy="43457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50" name="AutoShape 27"/>
          <p:cNvCxnSpPr>
            <a:cxnSpLocks noChangeShapeType="1"/>
            <a:stCxn id="26645" idx="0"/>
            <a:endCxn id="26638" idx="2"/>
          </p:cNvCxnSpPr>
          <p:nvPr/>
        </p:nvCxnSpPr>
        <p:spPr bwMode="auto">
          <a:xfrm flipV="1">
            <a:off x="5634038" y="3810000"/>
            <a:ext cx="359569" cy="43457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51" name="AutoShape 28"/>
          <p:cNvCxnSpPr>
            <a:cxnSpLocks noChangeShapeType="1"/>
            <a:stCxn id="26637" idx="2"/>
            <a:endCxn id="26644" idx="0"/>
          </p:cNvCxnSpPr>
          <p:nvPr/>
        </p:nvCxnSpPr>
        <p:spPr bwMode="auto">
          <a:xfrm>
            <a:off x="4392216" y="3810000"/>
            <a:ext cx="381000" cy="43457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52" name="AutoShape 29"/>
          <p:cNvCxnSpPr>
            <a:cxnSpLocks noChangeShapeType="1"/>
            <a:stCxn id="26638" idx="2"/>
            <a:endCxn id="26646" idx="0"/>
          </p:cNvCxnSpPr>
          <p:nvPr/>
        </p:nvCxnSpPr>
        <p:spPr bwMode="auto">
          <a:xfrm>
            <a:off x="5993607" y="3810000"/>
            <a:ext cx="378619" cy="43457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653" name="AutoShape 30"/>
          <p:cNvSpPr>
            <a:spLocks noChangeArrowheads="1"/>
          </p:cNvSpPr>
          <p:nvPr/>
        </p:nvSpPr>
        <p:spPr bwMode="auto">
          <a:xfrm>
            <a:off x="1714500" y="1943100"/>
            <a:ext cx="3657600" cy="32266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lang="en-US" altLang="ko-KR" sz="1350">
                <a:latin typeface="Tahoma" pitchFamily="34" charset="0"/>
              </a:rPr>
              <a:t>7  2  9  4 </a:t>
            </a:r>
            <a:r>
              <a:rPr lang="en-US" altLang="ko-KR" sz="1350" b="1">
                <a:solidFill>
                  <a:schemeClr val="tx2"/>
                </a:solidFill>
                <a:latin typeface="Symbol" pitchFamily="18" charset="2"/>
                <a:sym typeface="Symbol" pitchFamily="18" charset="2"/>
              </a:rPr>
              <a:t></a:t>
            </a:r>
            <a:r>
              <a:rPr lang="en-US" altLang="ko-KR" sz="1350">
                <a:latin typeface="Tahoma" pitchFamily="34" charset="0"/>
              </a:rPr>
              <a:t> 3  8  6  1</a:t>
            </a:r>
            <a:r>
              <a:rPr lang="en-US" altLang="ko-KR" sz="1350">
                <a:solidFill>
                  <a:schemeClr val="accent1"/>
                </a:solidFill>
                <a:latin typeface="Tahoma" pitchFamily="34" charset="0"/>
              </a:rPr>
              <a:t>  </a:t>
            </a:r>
            <a:r>
              <a:rPr lang="en-US" altLang="ko-KR" sz="1350" b="1">
                <a:solidFill>
                  <a:schemeClr val="accent1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 altLang="ko-KR" sz="1350">
                <a:latin typeface="Tahoma" pitchFamily="34" charset="0"/>
              </a:rPr>
              <a:t>  </a:t>
            </a:r>
            <a:r>
              <a:rPr lang="en-US" altLang="ko-KR" sz="1350">
                <a:solidFill>
                  <a:schemeClr val="accent1"/>
                </a:solidFill>
                <a:latin typeface="Tahoma" pitchFamily="34" charset="0"/>
              </a:rPr>
              <a:t>1  2  3  4  6  7  8  9</a:t>
            </a:r>
          </a:p>
        </p:txBody>
      </p:sp>
      <p:cxnSp>
        <p:nvCxnSpPr>
          <p:cNvPr id="26654" name="AutoShape 31"/>
          <p:cNvCxnSpPr>
            <a:cxnSpLocks noChangeShapeType="1"/>
            <a:stCxn id="26633" idx="0"/>
            <a:endCxn id="26653" idx="2"/>
          </p:cNvCxnSpPr>
          <p:nvPr/>
        </p:nvCxnSpPr>
        <p:spPr bwMode="auto">
          <a:xfrm flipV="1">
            <a:off x="1878807" y="2272903"/>
            <a:ext cx="1664494" cy="4333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55" name="AutoShape 32"/>
          <p:cNvCxnSpPr>
            <a:cxnSpLocks noChangeShapeType="1"/>
            <a:stCxn id="26634" idx="0"/>
            <a:endCxn id="26653" idx="2"/>
          </p:cNvCxnSpPr>
          <p:nvPr/>
        </p:nvCxnSpPr>
        <p:spPr bwMode="auto">
          <a:xfrm flipH="1" flipV="1">
            <a:off x="3543301" y="2272903"/>
            <a:ext cx="1650206" cy="4333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656" name="Line 33"/>
          <p:cNvSpPr>
            <a:spLocks noChangeShapeType="1"/>
          </p:cNvSpPr>
          <p:nvPr/>
        </p:nvSpPr>
        <p:spPr bwMode="auto">
          <a:xfrm flipH="1">
            <a:off x="571500" y="3886200"/>
            <a:ext cx="285750" cy="28575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sz="1350"/>
          </a:p>
        </p:txBody>
      </p:sp>
      <p:sp>
        <p:nvSpPr>
          <p:cNvPr id="26657" name="Line 34"/>
          <p:cNvSpPr>
            <a:spLocks noChangeShapeType="1"/>
          </p:cNvSpPr>
          <p:nvPr/>
        </p:nvSpPr>
        <p:spPr bwMode="auto">
          <a:xfrm>
            <a:off x="1314450" y="3886200"/>
            <a:ext cx="285750" cy="28575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sz="135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36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3966059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Execution Example (cont.)</a:t>
            </a:r>
          </a:p>
        </p:txBody>
      </p:sp>
      <p:sp>
        <p:nvSpPr>
          <p:cNvPr id="2765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Recursive call, </a:t>
            </a:r>
            <a:r>
              <a:rPr lang="en-US" altLang="ko-KR">
                <a:latin typeface="Tahoma" pitchFamily="34" charset="0"/>
              </a:rPr>
              <a:t>…</a:t>
            </a:r>
            <a:r>
              <a:rPr lang="en-US" altLang="ko-KR"/>
              <a:t>, base case, merge</a:t>
            </a:r>
          </a:p>
        </p:txBody>
      </p:sp>
      <p:cxnSp>
        <p:nvCxnSpPr>
          <p:cNvPr id="27651" name="AutoShape 4"/>
          <p:cNvCxnSpPr>
            <a:cxnSpLocks noChangeShapeType="1"/>
            <a:stCxn id="27659" idx="0"/>
            <a:endCxn id="27657" idx="2"/>
          </p:cNvCxnSpPr>
          <p:nvPr/>
        </p:nvCxnSpPr>
        <p:spPr bwMode="auto">
          <a:xfrm flipV="1">
            <a:off x="1085851" y="3040856"/>
            <a:ext cx="792956" cy="43457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52" name="AutoShape 5"/>
          <p:cNvCxnSpPr>
            <a:cxnSpLocks noChangeShapeType="1"/>
            <a:stCxn id="27660" idx="0"/>
            <a:endCxn id="27657" idx="2"/>
          </p:cNvCxnSpPr>
          <p:nvPr/>
        </p:nvCxnSpPr>
        <p:spPr bwMode="auto">
          <a:xfrm flipH="1" flipV="1">
            <a:off x="1878806" y="3040857"/>
            <a:ext cx="800100" cy="42743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53" name="AutoShape 6"/>
          <p:cNvCxnSpPr>
            <a:cxnSpLocks noChangeShapeType="1"/>
            <a:stCxn id="27663" idx="0"/>
            <a:endCxn id="27659" idx="2"/>
          </p:cNvCxnSpPr>
          <p:nvPr/>
        </p:nvCxnSpPr>
        <p:spPr bwMode="auto">
          <a:xfrm flipV="1">
            <a:off x="727473" y="3810000"/>
            <a:ext cx="358378" cy="43457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54" name="AutoShape 7"/>
          <p:cNvCxnSpPr>
            <a:cxnSpLocks noChangeShapeType="1"/>
            <a:endCxn id="27660" idx="2"/>
          </p:cNvCxnSpPr>
          <p:nvPr/>
        </p:nvCxnSpPr>
        <p:spPr bwMode="auto">
          <a:xfrm flipV="1">
            <a:off x="2319338" y="3817144"/>
            <a:ext cx="359569" cy="42743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55" name="AutoShape 8"/>
          <p:cNvCxnSpPr>
            <a:cxnSpLocks noChangeShapeType="1"/>
            <a:stCxn id="27659" idx="2"/>
            <a:endCxn id="27664" idx="0"/>
          </p:cNvCxnSpPr>
          <p:nvPr/>
        </p:nvCxnSpPr>
        <p:spPr bwMode="auto">
          <a:xfrm>
            <a:off x="1085850" y="3810000"/>
            <a:ext cx="371475" cy="43457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56" name="AutoShape 9"/>
          <p:cNvCxnSpPr>
            <a:cxnSpLocks noChangeShapeType="1"/>
            <a:stCxn id="27660" idx="2"/>
          </p:cNvCxnSpPr>
          <p:nvPr/>
        </p:nvCxnSpPr>
        <p:spPr bwMode="auto">
          <a:xfrm>
            <a:off x="2678907" y="3817144"/>
            <a:ext cx="378619" cy="42743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657" name="AutoShape 10"/>
          <p:cNvSpPr>
            <a:spLocks noChangeArrowheads="1"/>
          </p:cNvSpPr>
          <p:nvPr/>
        </p:nvSpPr>
        <p:spPr bwMode="auto">
          <a:xfrm>
            <a:off x="917973" y="2713435"/>
            <a:ext cx="1921669" cy="32027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lang="en-US" altLang="ko-KR" sz="1350">
                <a:latin typeface="Tahoma" pitchFamily="34" charset="0"/>
              </a:rPr>
              <a:t> 7  2 </a:t>
            </a:r>
            <a:r>
              <a:rPr lang="en-US" altLang="ko-KR" sz="1350" b="1">
                <a:solidFill>
                  <a:schemeClr val="tx2"/>
                </a:solidFill>
                <a:latin typeface="Symbol" pitchFamily="18" charset="2"/>
                <a:sym typeface="Symbol" pitchFamily="18" charset="2"/>
              </a:rPr>
              <a:t></a:t>
            </a:r>
            <a:r>
              <a:rPr lang="en-US" altLang="ko-KR" sz="1350">
                <a:latin typeface="Tahoma" pitchFamily="34" charset="0"/>
              </a:rPr>
              <a:t> 9  4</a:t>
            </a:r>
            <a:r>
              <a:rPr lang="en-US" altLang="ko-KR" sz="1350">
                <a:solidFill>
                  <a:schemeClr val="accent1"/>
                </a:solidFill>
                <a:latin typeface="Tahoma" pitchFamily="34" charset="0"/>
              </a:rPr>
              <a:t> </a:t>
            </a:r>
            <a:r>
              <a:rPr lang="en-US" altLang="ko-KR" sz="1350" b="1">
                <a:solidFill>
                  <a:schemeClr val="accent1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 altLang="ko-KR" sz="1350">
                <a:solidFill>
                  <a:schemeClr val="accent1"/>
                </a:solidFill>
                <a:latin typeface="Tahoma" pitchFamily="34" charset="0"/>
              </a:rPr>
              <a:t>  2  4  7  9</a:t>
            </a:r>
          </a:p>
        </p:txBody>
      </p:sp>
      <p:sp>
        <p:nvSpPr>
          <p:cNvPr id="27658" name="AutoShape 11"/>
          <p:cNvSpPr>
            <a:spLocks noChangeArrowheads="1"/>
          </p:cNvSpPr>
          <p:nvPr/>
        </p:nvSpPr>
        <p:spPr bwMode="auto">
          <a:xfrm>
            <a:off x="4232673" y="2713435"/>
            <a:ext cx="1921669" cy="32027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lang="en-US" altLang="ko-KR" sz="1350">
                <a:solidFill>
                  <a:schemeClr val="accent1"/>
                </a:solidFill>
                <a:latin typeface="Tahoma" pitchFamily="34" charset="0"/>
              </a:rPr>
              <a:t>3  8  6  1  </a:t>
            </a:r>
            <a:r>
              <a:rPr lang="en-US" altLang="ko-KR" sz="1350" b="1">
                <a:solidFill>
                  <a:schemeClr val="accent1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 altLang="ko-KR" sz="1350">
                <a:solidFill>
                  <a:schemeClr val="accent1"/>
                </a:solidFill>
                <a:latin typeface="Tahoma" pitchFamily="34" charset="0"/>
              </a:rPr>
              <a:t>  1  3  8  6</a:t>
            </a:r>
          </a:p>
        </p:txBody>
      </p:sp>
      <p:sp>
        <p:nvSpPr>
          <p:cNvPr id="27659" name="AutoShape 12"/>
          <p:cNvSpPr>
            <a:spLocks noChangeArrowheads="1"/>
          </p:cNvSpPr>
          <p:nvPr/>
        </p:nvSpPr>
        <p:spPr bwMode="auto">
          <a:xfrm>
            <a:off x="514350" y="3482579"/>
            <a:ext cx="1143000" cy="32027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lang="en-US" altLang="ko-KR" sz="1350">
                <a:latin typeface="Tahoma" pitchFamily="34" charset="0"/>
              </a:rPr>
              <a:t>7 </a:t>
            </a:r>
            <a:r>
              <a:rPr lang="en-US" altLang="ko-KR" sz="1350" b="1">
                <a:solidFill>
                  <a:schemeClr val="tx2"/>
                </a:solidFill>
                <a:latin typeface="Symbol" pitchFamily="18" charset="2"/>
                <a:sym typeface="Symbol" pitchFamily="18" charset="2"/>
              </a:rPr>
              <a:t></a:t>
            </a:r>
            <a:r>
              <a:rPr lang="en-US" altLang="ko-KR" sz="1350">
                <a:latin typeface="Tahoma" pitchFamily="34" charset="0"/>
              </a:rPr>
              <a:t> 2</a:t>
            </a:r>
            <a:r>
              <a:rPr lang="en-US" altLang="ko-KR" sz="1350">
                <a:solidFill>
                  <a:schemeClr val="accent1"/>
                </a:solidFill>
                <a:latin typeface="Tahoma" pitchFamily="34" charset="0"/>
              </a:rPr>
              <a:t> </a:t>
            </a:r>
            <a:r>
              <a:rPr lang="en-US" altLang="ko-KR" sz="1350" b="1">
                <a:solidFill>
                  <a:srgbClr val="000000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 altLang="ko-KR" sz="1350">
                <a:solidFill>
                  <a:schemeClr val="accent1"/>
                </a:solidFill>
                <a:latin typeface="Tahoma" pitchFamily="34" charset="0"/>
              </a:rPr>
              <a:t> </a:t>
            </a:r>
            <a:r>
              <a:rPr lang="en-US" altLang="ko-KR" sz="1350">
                <a:solidFill>
                  <a:schemeClr val="tx2"/>
                </a:solidFill>
                <a:latin typeface="Tahoma" pitchFamily="34" charset="0"/>
              </a:rPr>
              <a:t>2  7</a:t>
            </a:r>
          </a:p>
        </p:txBody>
      </p:sp>
      <p:sp>
        <p:nvSpPr>
          <p:cNvPr id="27660" name="AutoShape 13"/>
          <p:cNvSpPr>
            <a:spLocks noChangeArrowheads="1"/>
          </p:cNvSpPr>
          <p:nvPr/>
        </p:nvSpPr>
        <p:spPr bwMode="auto">
          <a:xfrm>
            <a:off x="2118123" y="3482579"/>
            <a:ext cx="1121569" cy="32027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lang="en-US" altLang="ko-KR" sz="1350">
                <a:latin typeface="Tahoma" pitchFamily="34" charset="0"/>
              </a:rPr>
              <a:t>9  4 </a:t>
            </a:r>
            <a:r>
              <a:rPr lang="en-US" altLang="ko-KR" sz="1350">
                <a:solidFill>
                  <a:schemeClr val="accent1"/>
                </a:solidFill>
                <a:latin typeface="Tahoma" pitchFamily="34" charset="0"/>
              </a:rPr>
              <a:t> </a:t>
            </a:r>
            <a:r>
              <a:rPr lang="en-US" altLang="ko-KR" sz="1350" b="1">
                <a:solidFill>
                  <a:srgbClr val="000000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 altLang="ko-KR" sz="1350">
                <a:solidFill>
                  <a:schemeClr val="tx2"/>
                </a:solidFill>
                <a:latin typeface="Tahoma" pitchFamily="34" charset="0"/>
              </a:rPr>
              <a:t>  4  9</a:t>
            </a:r>
          </a:p>
        </p:txBody>
      </p:sp>
      <p:sp>
        <p:nvSpPr>
          <p:cNvPr id="27661" name="AutoShape 14"/>
          <p:cNvSpPr>
            <a:spLocks noChangeArrowheads="1"/>
          </p:cNvSpPr>
          <p:nvPr/>
        </p:nvSpPr>
        <p:spPr bwMode="auto">
          <a:xfrm>
            <a:off x="3871913" y="3482579"/>
            <a:ext cx="1040606" cy="32027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lang="en-US" altLang="ko-KR" sz="1350">
                <a:solidFill>
                  <a:schemeClr val="accent1"/>
                </a:solidFill>
                <a:latin typeface="Tahoma" pitchFamily="34" charset="0"/>
              </a:rPr>
              <a:t>3  8  </a:t>
            </a:r>
            <a:r>
              <a:rPr lang="en-US" altLang="ko-KR" sz="1350" b="1">
                <a:solidFill>
                  <a:schemeClr val="accent1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 altLang="ko-KR" sz="1350">
                <a:solidFill>
                  <a:schemeClr val="accent1"/>
                </a:solidFill>
                <a:latin typeface="Tahoma" pitchFamily="34" charset="0"/>
              </a:rPr>
              <a:t>  3  8</a:t>
            </a:r>
          </a:p>
        </p:txBody>
      </p:sp>
      <p:sp>
        <p:nvSpPr>
          <p:cNvPr id="27662" name="AutoShape 15"/>
          <p:cNvSpPr>
            <a:spLocks noChangeArrowheads="1"/>
          </p:cNvSpPr>
          <p:nvPr/>
        </p:nvSpPr>
        <p:spPr bwMode="auto">
          <a:xfrm>
            <a:off x="5432823" y="3482579"/>
            <a:ext cx="1121569" cy="32027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lang="en-US" altLang="ko-KR" sz="1350">
                <a:solidFill>
                  <a:schemeClr val="accent1"/>
                </a:solidFill>
                <a:latin typeface="Tahoma" pitchFamily="34" charset="0"/>
              </a:rPr>
              <a:t>6  1  </a:t>
            </a:r>
            <a:r>
              <a:rPr lang="en-US" altLang="ko-KR" sz="1350" b="1">
                <a:solidFill>
                  <a:schemeClr val="accent1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 altLang="ko-KR" sz="1350">
                <a:solidFill>
                  <a:schemeClr val="accent1"/>
                </a:solidFill>
                <a:latin typeface="Tahoma" pitchFamily="34" charset="0"/>
              </a:rPr>
              <a:t>  1  6</a:t>
            </a:r>
          </a:p>
        </p:txBody>
      </p:sp>
      <p:sp>
        <p:nvSpPr>
          <p:cNvPr id="27663" name="AutoShape 16"/>
          <p:cNvSpPr>
            <a:spLocks noChangeArrowheads="1"/>
          </p:cNvSpPr>
          <p:nvPr/>
        </p:nvSpPr>
        <p:spPr bwMode="auto">
          <a:xfrm>
            <a:off x="457200" y="4251723"/>
            <a:ext cx="540544" cy="320278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lang="en-US" altLang="ko-KR" sz="1350">
                <a:latin typeface="Tahoma" pitchFamily="34" charset="0"/>
              </a:rPr>
              <a:t>7</a:t>
            </a:r>
            <a:r>
              <a:rPr lang="en-US" altLang="ko-KR" sz="1350">
                <a:solidFill>
                  <a:schemeClr val="folHlink"/>
                </a:solidFill>
                <a:latin typeface="Tahoma" pitchFamily="34" charset="0"/>
              </a:rPr>
              <a:t> </a:t>
            </a:r>
            <a:r>
              <a:rPr lang="en-US" altLang="ko-KR" sz="1350" b="1">
                <a:solidFill>
                  <a:srgbClr val="000000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 altLang="ko-KR" sz="1350">
                <a:solidFill>
                  <a:schemeClr val="folHlink"/>
                </a:solidFill>
                <a:latin typeface="Tahoma" pitchFamily="34" charset="0"/>
              </a:rPr>
              <a:t> </a:t>
            </a:r>
            <a:r>
              <a:rPr lang="en-US" altLang="ko-KR" sz="1350">
                <a:solidFill>
                  <a:schemeClr val="tx2"/>
                </a:solidFill>
                <a:latin typeface="Tahoma" pitchFamily="34" charset="0"/>
              </a:rPr>
              <a:t>7</a:t>
            </a:r>
          </a:p>
        </p:txBody>
      </p:sp>
      <p:sp>
        <p:nvSpPr>
          <p:cNvPr id="27664" name="AutoShape 17"/>
          <p:cNvSpPr>
            <a:spLocks noChangeArrowheads="1"/>
          </p:cNvSpPr>
          <p:nvPr/>
        </p:nvSpPr>
        <p:spPr bwMode="auto">
          <a:xfrm>
            <a:off x="1143000" y="4251723"/>
            <a:ext cx="628650" cy="320278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lang="en-US" altLang="ko-KR" sz="1350">
                <a:latin typeface="Tahoma" pitchFamily="34" charset="0"/>
              </a:rPr>
              <a:t>2</a:t>
            </a:r>
            <a:r>
              <a:rPr lang="en-US" altLang="ko-KR" sz="1350">
                <a:solidFill>
                  <a:schemeClr val="folHlink"/>
                </a:solidFill>
                <a:latin typeface="Tahoma" pitchFamily="34" charset="0"/>
              </a:rPr>
              <a:t> </a:t>
            </a:r>
            <a:r>
              <a:rPr lang="en-US" altLang="ko-KR" sz="1350" b="1">
                <a:solidFill>
                  <a:srgbClr val="000000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 altLang="ko-KR" sz="1350">
                <a:solidFill>
                  <a:schemeClr val="folHlink"/>
                </a:solidFill>
                <a:latin typeface="Tahoma" pitchFamily="34" charset="0"/>
              </a:rPr>
              <a:t> </a:t>
            </a:r>
            <a:r>
              <a:rPr lang="en-US" altLang="ko-KR" sz="1350">
                <a:solidFill>
                  <a:schemeClr val="tx2"/>
                </a:solidFill>
                <a:latin typeface="Tahoma" pitchFamily="34" charset="0"/>
              </a:rPr>
              <a:t>2</a:t>
            </a:r>
          </a:p>
        </p:txBody>
      </p:sp>
      <p:sp>
        <p:nvSpPr>
          <p:cNvPr id="27665" name="AutoShape 18"/>
          <p:cNvSpPr>
            <a:spLocks noChangeArrowheads="1"/>
          </p:cNvSpPr>
          <p:nvPr/>
        </p:nvSpPr>
        <p:spPr bwMode="auto">
          <a:xfrm>
            <a:off x="3771900" y="4251723"/>
            <a:ext cx="540544" cy="320278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lang="en-US" altLang="ko-KR" sz="1350">
                <a:solidFill>
                  <a:schemeClr val="folHlink"/>
                </a:solidFill>
                <a:latin typeface="Tahoma" pitchFamily="34" charset="0"/>
              </a:rPr>
              <a:t>3 </a:t>
            </a:r>
            <a:r>
              <a:rPr lang="en-US" altLang="ko-KR" sz="1350" b="1">
                <a:solidFill>
                  <a:schemeClr val="folHlink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 altLang="ko-KR" sz="1350">
                <a:solidFill>
                  <a:schemeClr val="folHlink"/>
                </a:solidFill>
                <a:latin typeface="Tahoma" pitchFamily="34" charset="0"/>
              </a:rPr>
              <a:t> 3</a:t>
            </a:r>
          </a:p>
        </p:txBody>
      </p:sp>
      <p:sp>
        <p:nvSpPr>
          <p:cNvPr id="27666" name="AutoShape 19"/>
          <p:cNvSpPr>
            <a:spLocks noChangeArrowheads="1"/>
          </p:cNvSpPr>
          <p:nvPr/>
        </p:nvSpPr>
        <p:spPr bwMode="auto">
          <a:xfrm>
            <a:off x="4512469" y="4251723"/>
            <a:ext cx="520304" cy="320278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lang="en-US" altLang="ko-KR" sz="1350">
                <a:solidFill>
                  <a:schemeClr val="folHlink"/>
                </a:solidFill>
                <a:latin typeface="Tahoma" pitchFamily="34" charset="0"/>
              </a:rPr>
              <a:t>8 </a:t>
            </a:r>
            <a:r>
              <a:rPr lang="en-US" altLang="ko-KR" sz="1350" b="1">
                <a:solidFill>
                  <a:schemeClr val="folHlink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 altLang="ko-KR" sz="1350">
                <a:solidFill>
                  <a:schemeClr val="folHlink"/>
                </a:solidFill>
                <a:latin typeface="Tahoma" pitchFamily="34" charset="0"/>
              </a:rPr>
              <a:t> 8</a:t>
            </a:r>
          </a:p>
        </p:txBody>
      </p:sp>
      <p:sp>
        <p:nvSpPr>
          <p:cNvPr id="27667" name="AutoShape 20"/>
          <p:cNvSpPr>
            <a:spLocks noChangeArrowheads="1"/>
          </p:cNvSpPr>
          <p:nvPr/>
        </p:nvSpPr>
        <p:spPr bwMode="auto">
          <a:xfrm>
            <a:off x="5368529" y="4251723"/>
            <a:ext cx="529828" cy="320278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lang="en-US" altLang="ko-KR" sz="1350">
                <a:solidFill>
                  <a:schemeClr val="folHlink"/>
                </a:solidFill>
                <a:latin typeface="Tahoma" pitchFamily="34" charset="0"/>
              </a:rPr>
              <a:t>6 </a:t>
            </a:r>
            <a:r>
              <a:rPr lang="en-US" altLang="ko-KR" sz="1350" b="1">
                <a:solidFill>
                  <a:schemeClr val="folHlink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 altLang="ko-KR" sz="1350">
                <a:solidFill>
                  <a:schemeClr val="folHlink"/>
                </a:solidFill>
                <a:latin typeface="Tahoma" pitchFamily="34" charset="0"/>
              </a:rPr>
              <a:t> 6</a:t>
            </a:r>
          </a:p>
        </p:txBody>
      </p:sp>
      <p:sp>
        <p:nvSpPr>
          <p:cNvPr id="27668" name="AutoShape 21"/>
          <p:cNvSpPr>
            <a:spLocks noChangeArrowheads="1"/>
          </p:cNvSpPr>
          <p:nvPr/>
        </p:nvSpPr>
        <p:spPr bwMode="auto">
          <a:xfrm>
            <a:off x="6113860" y="4251723"/>
            <a:ext cx="515540" cy="320278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lang="en-US" altLang="ko-KR" sz="1350">
                <a:solidFill>
                  <a:schemeClr val="folHlink"/>
                </a:solidFill>
                <a:latin typeface="Tahoma" pitchFamily="34" charset="0"/>
              </a:rPr>
              <a:t>1 </a:t>
            </a:r>
            <a:r>
              <a:rPr lang="en-US" altLang="ko-KR" sz="1350" b="1">
                <a:solidFill>
                  <a:schemeClr val="folHlink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 altLang="ko-KR" sz="1350">
                <a:solidFill>
                  <a:schemeClr val="folHlink"/>
                </a:solidFill>
                <a:latin typeface="Tahoma" pitchFamily="34" charset="0"/>
              </a:rPr>
              <a:t> 1</a:t>
            </a:r>
          </a:p>
        </p:txBody>
      </p:sp>
      <p:cxnSp>
        <p:nvCxnSpPr>
          <p:cNvPr id="27669" name="AutoShape 22"/>
          <p:cNvCxnSpPr>
            <a:cxnSpLocks noChangeShapeType="1"/>
            <a:stCxn id="27661" idx="0"/>
            <a:endCxn id="27658" idx="2"/>
          </p:cNvCxnSpPr>
          <p:nvPr/>
        </p:nvCxnSpPr>
        <p:spPr bwMode="auto">
          <a:xfrm flipV="1">
            <a:off x="4392217" y="3040856"/>
            <a:ext cx="801290" cy="43457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70" name="AutoShape 23"/>
          <p:cNvCxnSpPr>
            <a:cxnSpLocks noChangeShapeType="1"/>
            <a:stCxn id="27662" idx="0"/>
            <a:endCxn id="27658" idx="2"/>
          </p:cNvCxnSpPr>
          <p:nvPr/>
        </p:nvCxnSpPr>
        <p:spPr bwMode="auto">
          <a:xfrm flipH="1" flipV="1">
            <a:off x="5193506" y="3040856"/>
            <a:ext cx="800100" cy="43457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71" name="AutoShape 24"/>
          <p:cNvCxnSpPr>
            <a:cxnSpLocks noChangeShapeType="1"/>
            <a:stCxn id="27665" idx="0"/>
            <a:endCxn id="27661" idx="2"/>
          </p:cNvCxnSpPr>
          <p:nvPr/>
        </p:nvCxnSpPr>
        <p:spPr bwMode="auto">
          <a:xfrm flipV="1">
            <a:off x="4042173" y="3810000"/>
            <a:ext cx="350044" cy="43457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72" name="AutoShape 25"/>
          <p:cNvCxnSpPr>
            <a:cxnSpLocks noChangeShapeType="1"/>
            <a:stCxn id="27667" idx="0"/>
            <a:endCxn id="27662" idx="2"/>
          </p:cNvCxnSpPr>
          <p:nvPr/>
        </p:nvCxnSpPr>
        <p:spPr bwMode="auto">
          <a:xfrm flipV="1">
            <a:off x="5634038" y="3810000"/>
            <a:ext cx="359569" cy="43457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73" name="AutoShape 26"/>
          <p:cNvCxnSpPr>
            <a:cxnSpLocks noChangeShapeType="1"/>
            <a:stCxn id="27661" idx="2"/>
            <a:endCxn id="27666" idx="0"/>
          </p:cNvCxnSpPr>
          <p:nvPr/>
        </p:nvCxnSpPr>
        <p:spPr bwMode="auto">
          <a:xfrm>
            <a:off x="4392216" y="3810000"/>
            <a:ext cx="381000" cy="43457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74" name="AutoShape 27"/>
          <p:cNvCxnSpPr>
            <a:cxnSpLocks noChangeShapeType="1"/>
            <a:stCxn id="27662" idx="2"/>
            <a:endCxn id="27668" idx="0"/>
          </p:cNvCxnSpPr>
          <p:nvPr/>
        </p:nvCxnSpPr>
        <p:spPr bwMode="auto">
          <a:xfrm>
            <a:off x="5993607" y="3810000"/>
            <a:ext cx="378619" cy="43457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675" name="AutoShape 28"/>
          <p:cNvSpPr>
            <a:spLocks noChangeArrowheads="1"/>
          </p:cNvSpPr>
          <p:nvPr/>
        </p:nvSpPr>
        <p:spPr bwMode="auto">
          <a:xfrm>
            <a:off x="1714500" y="1943100"/>
            <a:ext cx="3657600" cy="32266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lang="en-US" altLang="ko-KR" sz="1350">
                <a:latin typeface="Tahoma" pitchFamily="34" charset="0"/>
              </a:rPr>
              <a:t>7  2  9  4 </a:t>
            </a:r>
            <a:r>
              <a:rPr lang="en-US" altLang="ko-KR" sz="1350" b="1">
                <a:solidFill>
                  <a:schemeClr val="tx2"/>
                </a:solidFill>
                <a:latin typeface="Symbol" pitchFamily="18" charset="2"/>
                <a:sym typeface="Symbol" pitchFamily="18" charset="2"/>
              </a:rPr>
              <a:t></a:t>
            </a:r>
            <a:r>
              <a:rPr lang="en-US" altLang="ko-KR" sz="1350">
                <a:latin typeface="Tahoma" pitchFamily="34" charset="0"/>
              </a:rPr>
              <a:t> 3  8  6  1</a:t>
            </a:r>
            <a:r>
              <a:rPr lang="en-US" altLang="ko-KR" sz="1350">
                <a:solidFill>
                  <a:schemeClr val="accent1"/>
                </a:solidFill>
                <a:latin typeface="Tahoma" pitchFamily="34" charset="0"/>
              </a:rPr>
              <a:t>  </a:t>
            </a:r>
            <a:r>
              <a:rPr lang="en-US" altLang="ko-KR" sz="1350" b="1">
                <a:solidFill>
                  <a:schemeClr val="accent1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 altLang="ko-KR" sz="1350">
                <a:latin typeface="Tahoma" pitchFamily="34" charset="0"/>
              </a:rPr>
              <a:t>  </a:t>
            </a:r>
            <a:r>
              <a:rPr lang="en-US" altLang="ko-KR" sz="1350">
                <a:solidFill>
                  <a:schemeClr val="accent1"/>
                </a:solidFill>
                <a:latin typeface="Tahoma" pitchFamily="34" charset="0"/>
              </a:rPr>
              <a:t>1  2  3  4  6  7  8  9</a:t>
            </a:r>
          </a:p>
        </p:txBody>
      </p:sp>
      <p:cxnSp>
        <p:nvCxnSpPr>
          <p:cNvPr id="27676" name="AutoShape 29"/>
          <p:cNvCxnSpPr>
            <a:cxnSpLocks noChangeShapeType="1"/>
            <a:stCxn id="27657" idx="0"/>
            <a:endCxn id="27675" idx="2"/>
          </p:cNvCxnSpPr>
          <p:nvPr/>
        </p:nvCxnSpPr>
        <p:spPr bwMode="auto">
          <a:xfrm flipV="1">
            <a:off x="1878807" y="2272903"/>
            <a:ext cx="1664494" cy="4333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77" name="AutoShape 30"/>
          <p:cNvCxnSpPr>
            <a:cxnSpLocks noChangeShapeType="1"/>
            <a:stCxn id="27658" idx="0"/>
            <a:endCxn id="27675" idx="2"/>
          </p:cNvCxnSpPr>
          <p:nvPr/>
        </p:nvCxnSpPr>
        <p:spPr bwMode="auto">
          <a:xfrm flipH="1" flipV="1">
            <a:off x="3543301" y="2272903"/>
            <a:ext cx="1650206" cy="4333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678" name="Line 31"/>
          <p:cNvSpPr>
            <a:spLocks noChangeShapeType="1"/>
          </p:cNvSpPr>
          <p:nvPr/>
        </p:nvSpPr>
        <p:spPr bwMode="auto">
          <a:xfrm flipH="1">
            <a:off x="2171700" y="3886200"/>
            <a:ext cx="285750" cy="28575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sz="1350"/>
          </a:p>
        </p:txBody>
      </p:sp>
      <p:sp>
        <p:nvSpPr>
          <p:cNvPr id="27679" name="Line 32"/>
          <p:cNvSpPr>
            <a:spLocks noChangeShapeType="1"/>
          </p:cNvSpPr>
          <p:nvPr/>
        </p:nvSpPr>
        <p:spPr bwMode="auto">
          <a:xfrm>
            <a:off x="2914650" y="3886200"/>
            <a:ext cx="285750" cy="28575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sz="1350"/>
          </a:p>
        </p:txBody>
      </p:sp>
      <p:sp>
        <p:nvSpPr>
          <p:cNvPr id="27680" name="AutoShape 33"/>
          <p:cNvSpPr>
            <a:spLocks noChangeArrowheads="1"/>
          </p:cNvSpPr>
          <p:nvPr/>
        </p:nvSpPr>
        <p:spPr bwMode="auto">
          <a:xfrm>
            <a:off x="2053829" y="4251723"/>
            <a:ext cx="529828" cy="320278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lang="en-US" altLang="ko-KR" sz="1350">
                <a:latin typeface="Tahoma" pitchFamily="34" charset="0"/>
              </a:rPr>
              <a:t>9 </a:t>
            </a:r>
            <a:r>
              <a:rPr lang="en-US" altLang="ko-KR" sz="1350" b="1">
                <a:solidFill>
                  <a:srgbClr val="000000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 altLang="ko-KR" sz="1350">
                <a:solidFill>
                  <a:schemeClr val="folHlink"/>
                </a:solidFill>
                <a:latin typeface="Tahoma" pitchFamily="34" charset="0"/>
              </a:rPr>
              <a:t> </a:t>
            </a:r>
            <a:r>
              <a:rPr lang="en-US" altLang="ko-KR" sz="1350">
                <a:solidFill>
                  <a:schemeClr val="tx2"/>
                </a:solidFill>
                <a:latin typeface="Tahoma" pitchFamily="34" charset="0"/>
              </a:rPr>
              <a:t>9</a:t>
            </a:r>
          </a:p>
        </p:txBody>
      </p:sp>
      <p:sp>
        <p:nvSpPr>
          <p:cNvPr id="27681" name="AutoShape 34"/>
          <p:cNvSpPr>
            <a:spLocks noChangeArrowheads="1"/>
          </p:cNvSpPr>
          <p:nvPr/>
        </p:nvSpPr>
        <p:spPr bwMode="auto">
          <a:xfrm>
            <a:off x="2799160" y="4251723"/>
            <a:ext cx="515540" cy="320278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lang="en-US" altLang="ko-KR" sz="1350">
                <a:latin typeface="Tahoma" pitchFamily="34" charset="0"/>
              </a:rPr>
              <a:t>4</a:t>
            </a:r>
            <a:r>
              <a:rPr lang="en-US" altLang="ko-KR" sz="1350">
                <a:solidFill>
                  <a:schemeClr val="folHlink"/>
                </a:solidFill>
                <a:latin typeface="Tahoma" pitchFamily="34" charset="0"/>
              </a:rPr>
              <a:t> </a:t>
            </a:r>
            <a:r>
              <a:rPr lang="en-US" altLang="ko-KR" sz="1350" b="1">
                <a:solidFill>
                  <a:srgbClr val="000000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 altLang="ko-KR" sz="1350">
                <a:solidFill>
                  <a:schemeClr val="tx2"/>
                </a:solidFill>
                <a:latin typeface="Tahoma" pitchFamily="34" charset="0"/>
              </a:rPr>
              <a:t> 4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37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7564543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Execution Example (cont.)</a:t>
            </a:r>
          </a:p>
        </p:txBody>
      </p:sp>
      <p:sp>
        <p:nvSpPr>
          <p:cNvPr id="2867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Merge</a:t>
            </a:r>
          </a:p>
        </p:txBody>
      </p:sp>
      <p:cxnSp>
        <p:nvCxnSpPr>
          <p:cNvPr id="28675" name="AutoShape 4"/>
          <p:cNvCxnSpPr>
            <a:cxnSpLocks noChangeShapeType="1"/>
            <a:stCxn id="28683" idx="0"/>
            <a:endCxn id="28681" idx="2"/>
          </p:cNvCxnSpPr>
          <p:nvPr/>
        </p:nvCxnSpPr>
        <p:spPr bwMode="auto">
          <a:xfrm flipV="1">
            <a:off x="1077517" y="3048000"/>
            <a:ext cx="801290" cy="42743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676" name="AutoShape 5"/>
          <p:cNvCxnSpPr>
            <a:cxnSpLocks noChangeShapeType="1"/>
            <a:stCxn id="28684" idx="0"/>
            <a:endCxn id="28681" idx="2"/>
          </p:cNvCxnSpPr>
          <p:nvPr/>
        </p:nvCxnSpPr>
        <p:spPr bwMode="auto">
          <a:xfrm flipH="1" flipV="1">
            <a:off x="1878806" y="3048000"/>
            <a:ext cx="823913" cy="42743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677" name="AutoShape 6"/>
          <p:cNvCxnSpPr>
            <a:cxnSpLocks noChangeShapeType="1"/>
            <a:stCxn id="28687" idx="0"/>
            <a:endCxn id="28683" idx="2"/>
          </p:cNvCxnSpPr>
          <p:nvPr/>
        </p:nvCxnSpPr>
        <p:spPr bwMode="auto">
          <a:xfrm flipV="1">
            <a:off x="727473" y="3810000"/>
            <a:ext cx="350044" cy="43457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678" name="AutoShape 7"/>
          <p:cNvCxnSpPr>
            <a:cxnSpLocks noChangeShapeType="1"/>
            <a:stCxn id="28689" idx="0"/>
            <a:endCxn id="28684" idx="2"/>
          </p:cNvCxnSpPr>
          <p:nvPr/>
        </p:nvCxnSpPr>
        <p:spPr bwMode="auto">
          <a:xfrm flipV="1">
            <a:off x="2319338" y="3810000"/>
            <a:ext cx="383381" cy="43457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679" name="AutoShape 8"/>
          <p:cNvCxnSpPr>
            <a:cxnSpLocks noChangeShapeType="1"/>
            <a:stCxn id="28683" idx="2"/>
            <a:endCxn id="28688" idx="0"/>
          </p:cNvCxnSpPr>
          <p:nvPr/>
        </p:nvCxnSpPr>
        <p:spPr bwMode="auto">
          <a:xfrm>
            <a:off x="1077516" y="3810000"/>
            <a:ext cx="379809" cy="43457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680" name="AutoShape 9"/>
          <p:cNvCxnSpPr>
            <a:cxnSpLocks noChangeShapeType="1"/>
            <a:stCxn id="28684" idx="2"/>
            <a:endCxn id="28690" idx="0"/>
          </p:cNvCxnSpPr>
          <p:nvPr/>
        </p:nvCxnSpPr>
        <p:spPr bwMode="auto">
          <a:xfrm>
            <a:off x="2702719" y="3810000"/>
            <a:ext cx="354806" cy="43457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681" name="AutoShape 10"/>
          <p:cNvSpPr>
            <a:spLocks noChangeArrowheads="1"/>
          </p:cNvSpPr>
          <p:nvPr/>
        </p:nvSpPr>
        <p:spPr bwMode="auto">
          <a:xfrm>
            <a:off x="917973" y="2713435"/>
            <a:ext cx="1921669" cy="32027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lang="en-US" altLang="ko-KR" sz="1350">
                <a:latin typeface="Tahoma" pitchFamily="34" charset="0"/>
              </a:rPr>
              <a:t> 7  2 </a:t>
            </a:r>
            <a:r>
              <a:rPr lang="en-US" altLang="ko-KR" sz="1350" b="1">
                <a:solidFill>
                  <a:schemeClr val="tx2"/>
                </a:solidFill>
                <a:latin typeface="Symbol" pitchFamily="18" charset="2"/>
                <a:sym typeface="Symbol" pitchFamily="18" charset="2"/>
              </a:rPr>
              <a:t></a:t>
            </a:r>
            <a:r>
              <a:rPr lang="en-US" altLang="ko-KR" sz="1350">
                <a:latin typeface="Tahoma" pitchFamily="34" charset="0"/>
              </a:rPr>
              <a:t> 9  4</a:t>
            </a:r>
            <a:r>
              <a:rPr lang="en-US" altLang="ko-KR" sz="1350">
                <a:solidFill>
                  <a:schemeClr val="accent1"/>
                </a:solidFill>
                <a:latin typeface="Tahoma" pitchFamily="34" charset="0"/>
              </a:rPr>
              <a:t> </a:t>
            </a:r>
            <a:r>
              <a:rPr lang="en-US" altLang="ko-KR" sz="1350" b="1">
                <a:solidFill>
                  <a:srgbClr val="000000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 altLang="ko-KR" sz="1350">
                <a:solidFill>
                  <a:schemeClr val="accent1"/>
                </a:solidFill>
                <a:latin typeface="Tahoma" pitchFamily="34" charset="0"/>
              </a:rPr>
              <a:t>  </a:t>
            </a:r>
            <a:r>
              <a:rPr lang="en-US" altLang="ko-KR" sz="1350">
                <a:solidFill>
                  <a:schemeClr val="tx2"/>
                </a:solidFill>
                <a:latin typeface="Tahoma" pitchFamily="34" charset="0"/>
              </a:rPr>
              <a:t>2  4  7  9</a:t>
            </a:r>
          </a:p>
        </p:txBody>
      </p:sp>
      <p:sp>
        <p:nvSpPr>
          <p:cNvPr id="28682" name="AutoShape 11"/>
          <p:cNvSpPr>
            <a:spLocks noChangeArrowheads="1"/>
          </p:cNvSpPr>
          <p:nvPr/>
        </p:nvSpPr>
        <p:spPr bwMode="auto">
          <a:xfrm>
            <a:off x="4232673" y="2713435"/>
            <a:ext cx="1921669" cy="32027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lang="en-US" altLang="ko-KR" sz="1350">
                <a:solidFill>
                  <a:schemeClr val="accent1"/>
                </a:solidFill>
                <a:latin typeface="Tahoma" pitchFamily="34" charset="0"/>
              </a:rPr>
              <a:t>3  8  6  1  </a:t>
            </a:r>
            <a:r>
              <a:rPr lang="en-US" altLang="ko-KR" sz="1350" b="1">
                <a:solidFill>
                  <a:schemeClr val="accent1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 altLang="ko-KR" sz="1350">
                <a:solidFill>
                  <a:schemeClr val="accent1"/>
                </a:solidFill>
                <a:latin typeface="Tahoma" pitchFamily="34" charset="0"/>
              </a:rPr>
              <a:t>  1  3  8  6</a:t>
            </a:r>
          </a:p>
        </p:txBody>
      </p:sp>
      <p:sp>
        <p:nvSpPr>
          <p:cNvPr id="28683" name="AutoShape 12"/>
          <p:cNvSpPr>
            <a:spLocks noChangeArrowheads="1"/>
          </p:cNvSpPr>
          <p:nvPr/>
        </p:nvSpPr>
        <p:spPr bwMode="auto">
          <a:xfrm>
            <a:off x="557213" y="3482579"/>
            <a:ext cx="1040606" cy="32027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lang="en-US" altLang="ko-KR" sz="1350">
                <a:latin typeface="Tahoma" pitchFamily="34" charset="0"/>
              </a:rPr>
              <a:t>7 </a:t>
            </a:r>
            <a:r>
              <a:rPr lang="en-US" altLang="ko-KR" sz="1350" b="1">
                <a:solidFill>
                  <a:schemeClr val="tx2"/>
                </a:solidFill>
                <a:latin typeface="Symbol" pitchFamily="18" charset="2"/>
                <a:sym typeface="Symbol" pitchFamily="18" charset="2"/>
              </a:rPr>
              <a:t></a:t>
            </a:r>
            <a:r>
              <a:rPr lang="en-US" altLang="ko-KR" sz="1350">
                <a:latin typeface="Tahoma" pitchFamily="34" charset="0"/>
              </a:rPr>
              <a:t> 2</a:t>
            </a:r>
            <a:r>
              <a:rPr lang="en-US" altLang="ko-KR" sz="1350">
                <a:solidFill>
                  <a:schemeClr val="accent1"/>
                </a:solidFill>
                <a:latin typeface="Tahoma" pitchFamily="34" charset="0"/>
              </a:rPr>
              <a:t> </a:t>
            </a:r>
            <a:r>
              <a:rPr lang="en-US" altLang="ko-KR" sz="1350" b="1">
                <a:solidFill>
                  <a:srgbClr val="000000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 altLang="ko-KR" sz="1350">
                <a:solidFill>
                  <a:schemeClr val="accent1"/>
                </a:solidFill>
                <a:latin typeface="Tahoma" pitchFamily="34" charset="0"/>
              </a:rPr>
              <a:t> </a:t>
            </a:r>
            <a:r>
              <a:rPr lang="en-US" altLang="ko-KR" sz="1350">
                <a:solidFill>
                  <a:schemeClr val="tx2"/>
                </a:solidFill>
                <a:latin typeface="Tahoma" pitchFamily="34" charset="0"/>
              </a:rPr>
              <a:t>2  7</a:t>
            </a:r>
          </a:p>
        </p:txBody>
      </p:sp>
      <p:sp>
        <p:nvSpPr>
          <p:cNvPr id="28684" name="AutoShape 13"/>
          <p:cNvSpPr>
            <a:spLocks noChangeArrowheads="1"/>
          </p:cNvSpPr>
          <p:nvPr/>
        </p:nvSpPr>
        <p:spPr bwMode="auto">
          <a:xfrm>
            <a:off x="2103835" y="3482579"/>
            <a:ext cx="1196578" cy="32027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lang="en-US" altLang="ko-KR" sz="1350">
                <a:latin typeface="Tahoma" pitchFamily="34" charset="0"/>
              </a:rPr>
              <a:t>9  4 </a:t>
            </a:r>
            <a:r>
              <a:rPr lang="en-US" altLang="ko-KR" sz="1350">
                <a:solidFill>
                  <a:schemeClr val="accent1"/>
                </a:solidFill>
                <a:latin typeface="Tahoma" pitchFamily="34" charset="0"/>
              </a:rPr>
              <a:t> </a:t>
            </a:r>
            <a:r>
              <a:rPr lang="en-US" altLang="ko-KR" sz="1350" b="1">
                <a:solidFill>
                  <a:srgbClr val="000000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 altLang="ko-KR" sz="1350">
                <a:solidFill>
                  <a:schemeClr val="accent1"/>
                </a:solidFill>
                <a:latin typeface="Tahoma" pitchFamily="34" charset="0"/>
              </a:rPr>
              <a:t> </a:t>
            </a:r>
            <a:r>
              <a:rPr lang="en-US" altLang="ko-KR" sz="1350">
                <a:solidFill>
                  <a:schemeClr val="tx2"/>
                </a:solidFill>
                <a:latin typeface="Tahoma" pitchFamily="34" charset="0"/>
              </a:rPr>
              <a:t> 4  9</a:t>
            </a:r>
          </a:p>
        </p:txBody>
      </p:sp>
      <p:sp>
        <p:nvSpPr>
          <p:cNvPr id="28685" name="AutoShape 14"/>
          <p:cNvSpPr>
            <a:spLocks noChangeArrowheads="1"/>
          </p:cNvSpPr>
          <p:nvPr/>
        </p:nvSpPr>
        <p:spPr bwMode="auto">
          <a:xfrm>
            <a:off x="3871913" y="3482579"/>
            <a:ext cx="1040606" cy="32027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lang="en-US" altLang="ko-KR" sz="1350">
                <a:solidFill>
                  <a:schemeClr val="accent1"/>
                </a:solidFill>
                <a:latin typeface="Tahoma" pitchFamily="34" charset="0"/>
              </a:rPr>
              <a:t>3  8  </a:t>
            </a:r>
            <a:r>
              <a:rPr lang="en-US" altLang="ko-KR" sz="1350" b="1">
                <a:solidFill>
                  <a:schemeClr val="accent1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 altLang="ko-KR" sz="1350">
                <a:solidFill>
                  <a:schemeClr val="accent1"/>
                </a:solidFill>
                <a:latin typeface="Tahoma" pitchFamily="34" charset="0"/>
              </a:rPr>
              <a:t>  3  8</a:t>
            </a:r>
          </a:p>
        </p:txBody>
      </p:sp>
      <p:sp>
        <p:nvSpPr>
          <p:cNvPr id="28686" name="AutoShape 15"/>
          <p:cNvSpPr>
            <a:spLocks noChangeArrowheads="1"/>
          </p:cNvSpPr>
          <p:nvPr/>
        </p:nvSpPr>
        <p:spPr bwMode="auto">
          <a:xfrm>
            <a:off x="5432823" y="3482579"/>
            <a:ext cx="1121569" cy="32027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lang="en-US" altLang="ko-KR" sz="1350">
                <a:solidFill>
                  <a:schemeClr val="accent1"/>
                </a:solidFill>
                <a:latin typeface="Tahoma" pitchFamily="34" charset="0"/>
              </a:rPr>
              <a:t>6  1  </a:t>
            </a:r>
            <a:r>
              <a:rPr lang="en-US" altLang="ko-KR" sz="1350" b="1">
                <a:solidFill>
                  <a:schemeClr val="accent1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 altLang="ko-KR" sz="1350">
                <a:solidFill>
                  <a:schemeClr val="accent1"/>
                </a:solidFill>
                <a:latin typeface="Tahoma" pitchFamily="34" charset="0"/>
              </a:rPr>
              <a:t>  1  6</a:t>
            </a:r>
          </a:p>
        </p:txBody>
      </p:sp>
      <p:sp>
        <p:nvSpPr>
          <p:cNvPr id="28687" name="AutoShape 16"/>
          <p:cNvSpPr>
            <a:spLocks noChangeArrowheads="1"/>
          </p:cNvSpPr>
          <p:nvPr/>
        </p:nvSpPr>
        <p:spPr bwMode="auto">
          <a:xfrm>
            <a:off x="457200" y="4251723"/>
            <a:ext cx="540544" cy="320278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lang="en-US" altLang="ko-KR" sz="1350">
                <a:latin typeface="Tahoma" pitchFamily="34" charset="0"/>
              </a:rPr>
              <a:t>7</a:t>
            </a:r>
            <a:r>
              <a:rPr lang="en-US" altLang="ko-KR" sz="1350">
                <a:solidFill>
                  <a:schemeClr val="folHlink"/>
                </a:solidFill>
                <a:latin typeface="Tahoma" pitchFamily="34" charset="0"/>
              </a:rPr>
              <a:t> </a:t>
            </a:r>
            <a:r>
              <a:rPr lang="en-US" altLang="ko-KR" sz="1350" b="1">
                <a:solidFill>
                  <a:srgbClr val="000000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 altLang="ko-KR" sz="1350">
                <a:solidFill>
                  <a:schemeClr val="folHlink"/>
                </a:solidFill>
                <a:latin typeface="Tahoma" pitchFamily="34" charset="0"/>
              </a:rPr>
              <a:t> </a:t>
            </a:r>
            <a:r>
              <a:rPr lang="en-US" altLang="ko-KR" sz="1350">
                <a:solidFill>
                  <a:schemeClr val="tx2"/>
                </a:solidFill>
                <a:latin typeface="Tahoma" pitchFamily="34" charset="0"/>
              </a:rPr>
              <a:t>7</a:t>
            </a:r>
          </a:p>
        </p:txBody>
      </p:sp>
      <p:sp>
        <p:nvSpPr>
          <p:cNvPr id="28688" name="AutoShape 17"/>
          <p:cNvSpPr>
            <a:spLocks noChangeArrowheads="1"/>
          </p:cNvSpPr>
          <p:nvPr/>
        </p:nvSpPr>
        <p:spPr bwMode="auto">
          <a:xfrm>
            <a:off x="1143000" y="4251723"/>
            <a:ext cx="628650" cy="320278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lang="en-US" altLang="ko-KR" sz="1350">
                <a:latin typeface="Tahoma" pitchFamily="34" charset="0"/>
              </a:rPr>
              <a:t>2</a:t>
            </a:r>
            <a:r>
              <a:rPr lang="en-US" altLang="ko-KR" sz="1350">
                <a:solidFill>
                  <a:schemeClr val="folHlink"/>
                </a:solidFill>
                <a:latin typeface="Tahoma" pitchFamily="34" charset="0"/>
              </a:rPr>
              <a:t> </a:t>
            </a:r>
            <a:r>
              <a:rPr lang="en-US" altLang="ko-KR" sz="1350" b="1">
                <a:solidFill>
                  <a:srgbClr val="000000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 altLang="ko-KR" sz="1350">
                <a:solidFill>
                  <a:schemeClr val="folHlink"/>
                </a:solidFill>
                <a:latin typeface="Tahoma" pitchFamily="34" charset="0"/>
              </a:rPr>
              <a:t> </a:t>
            </a:r>
            <a:r>
              <a:rPr lang="en-US" altLang="ko-KR" sz="1350">
                <a:solidFill>
                  <a:schemeClr val="tx2"/>
                </a:solidFill>
                <a:latin typeface="Tahoma" pitchFamily="34" charset="0"/>
              </a:rPr>
              <a:t>2</a:t>
            </a:r>
          </a:p>
        </p:txBody>
      </p:sp>
      <p:sp>
        <p:nvSpPr>
          <p:cNvPr id="28689" name="AutoShape 18"/>
          <p:cNvSpPr>
            <a:spLocks noChangeArrowheads="1"/>
          </p:cNvSpPr>
          <p:nvPr/>
        </p:nvSpPr>
        <p:spPr bwMode="auto">
          <a:xfrm>
            <a:off x="2053829" y="4251723"/>
            <a:ext cx="529828" cy="320278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lang="en-US" altLang="ko-KR" sz="1350">
                <a:latin typeface="Tahoma" pitchFamily="34" charset="0"/>
              </a:rPr>
              <a:t>9 </a:t>
            </a:r>
            <a:r>
              <a:rPr lang="en-US" altLang="ko-KR" sz="1350" b="1">
                <a:solidFill>
                  <a:srgbClr val="000000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 altLang="ko-KR" sz="1350">
                <a:solidFill>
                  <a:schemeClr val="folHlink"/>
                </a:solidFill>
                <a:latin typeface="Tahoma" pitchFamily="34" charset="0"/>
              </a:rPr>
              <a:t> </a:t>
            </a:r>
            <a:r>
              <a:rPr lang="en-US" altLang="ko-KR" sz="1350">
                <a:solidFill>
                  <a:schemeClr val="tx2"/>
                </a:solidFill>
                <a:latin typeface="Tahoma" pitchFamily="34" charset="0"/>
              </a:rPr>
              <a:t>9</a:t>
            </a:r>
          </a:p>
        </p:txBody>
      </p:sp>
      <p:sp>
        <p:nvSpPr>
          <p:cNvPr id="28690" name="AutoShape 19"/>
          <p:cNvSpPr>
            <a:spLocks noChangeArrowheads="1"/>
          </p:cNvSpPr>
          <p:nvPr/>
        </p:nvSpPr>
        <p:spPr bwMode="auto">
          <a:xfrm>
            <a:off x="2799160" y="4251723"/>
            <a:ext cx="515540" cy="320278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lang="en-US" altLang="ko-KR" sz="1350">
                <a:latin typeface="Tahoma" pitchFamily="34" charset="0"/>
              </a:rPr>
              <a:t>4</a:t>
            </a:r>
            <a:r>
              <a:rPr lang="en-US" altLang="ko-KR" sz="1350">
                <a:solidFill>
                  <a:schemeClr val="folHlink"/>
                </a:solidFill>
                <a:latin typeface="Tahoma" pitchFamily="34" charset="0"/>
              </a:rPr>
              <a:t> </a:t>
            </a:r>
            <a:r>
              <a:rPr lang="en-US" altLang="ko-KR" sz="1350" b="1">
                <a:solidFill>
                  <a:srgbClr val="000000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 altLang="ko-KR" sz="1350">
                <a:solidFill>
                  <a:schemeClr val="tx2"/>
                </a:solidFill>
                <a:latin typeface="Tahoma" pitchFamily="34" charset="0"/>
              </a:rPr>
              <a:t> 4</a:t>
            </a:r>
          </a:p>
        </p:txBody>
      </p:sp>
      <p:sp>
        <p:nvSpPr>
          <p:cNvPr id="28691" name="AutoShape 20"/>
          <p:cNvSpPr>
            <a:spLocks noChangeArrowheads="1"/>
          </p:cNvSpPr>
          <p:nvPr/>
        </p:nvSpPr>
        <p:spPr bwMode="auto">
          <a:xfrm>
            <a:off x="3771900" y="4251723"/>
            <a:ext cx="540544" cy="320278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lang="en-US" altLang="ko-KR" sz="1350">
                <a:solidFill>
                  <a:schemeClr val="folHlink"/>
                </a:solidFill>
                <a:latin typeface="Tahoma" pitchFamily="34" charset="0"/>
              </a:rPr>
              <a:t>3 </a:t>
            </a:r>
            <a:r>
              <a:rPr lang="en-US" altLang="ko-KR" sz="1350" b="1">
                <a:solidFill>
                  <a:schemeClr val="folHlink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 altLang="ko-KR" sz="1350">
                <a:solidFill>
                  <a:schemeClr val="folHlink"/>
                </a:solidFill>
                <a:latin typeface="Tahoma" pitchFamily="34" charset="0"/>
              </a:rPr>
              <a:t> 3</a:t>
            </a:r>
          </a:p>
        </p:txBody>
      </p:sp>
      <p:sp>
        <p:nvSpPr>
          <p:cNvPr id="28692" name="AutoShape 21"/>
          <p:cNvSpPr>
            <a:spLocks noChangeArrowheads="1"/>
          </p:cNvSpPr>
          <p:nvPr/>
        </p:nvSpPr>
        <p:spPr bwMode="auto">
          <a:xfrm>
            <a:off x="4512469" y="4251723"/>
            <a:ext cx="520304" cy="320278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lang="en-US" altLang="ko-KR" sz="1350">
                <a:solidFill>
                  <a:schemeClr val="folHlink"/>
                </a:solidFill>
                <a:latin typeface="Tahoma" pitchFamily="34" charset="0"/>
              </a:rPr>
              <a:t>8 </a:t>
            </a:r>
            <a:r>
              <a:rPr lang="en-US" altLang="ko-KR" sz="1350" b="1">
                <a:solidFill>
                  <a:schemeClr val="folHlink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 altLang="ko-KR" sz="1350">
                <a:solidFill>
                  <a:schemeClr val="folHlink"/>
                </a:solidFill>
                <a:latin typeface="Tahoma" pitchFamily="34" charset="0"/>
              </a:rPr>
              <a:t> 8</a:t>
            </a:r>
          </a:p>
        </p:txBody>
      </p:sp>
      <p:sp>
        <p:nvSpPr>
          <p:cNvPr id="28693" name="AutoShape 22"/>
          <p:cNvSpPr>
            <a:spLocks noChangeArrowheads="1"/>
          </p:cNvSpPr>
          <p:nvPr/>
        </p:nvSpPr>
        <p:spPr bwMode="auto">
          <a:xfrm>
            <a:off x="5368529" y="4251723"/>
            <a:ext cx="529828" cy="320278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lang="en-US" altLang="ko-KR" sz="1350">
                <a:solidFill>
                  <a:schemeClr val="folHlink"/>
                </a:solidFill>
                <a:latin typeface="Tahoma" pitchFamily="34" charset="0"/>
              </a:rPr>
              <a:t>6 </a:t>
            </a:r>
            <a:r>
              <a:rPr lang="en-US" altLang="ko-KR" sz="1350" b="1">
                <a:solidFill>
                  <a:schemeClr val="folHlink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 altLang="ko-KR" sz="1350">
                <a:solidFill>
                  <a:schemeClr val="folHlink"/>
                </a:solidFill>
                <a:latin typeface="Tahoma" pitchFamily="34" charset="0"/>
              </a:rPr>
              <a:t> 6</a:t>
            </a:r>
          </a:p>
        </p:txBody>
      </p:sp>
      <p:sp>
        <p:nvSpPr>
          <p:cNvPr id="28694" name="AutoShape 23"/>
          <p:cNvSpPr>
            <a:spLocks noChangeArrowheads="1"/>
          </p:cNvSpPr>
          <p:nvPr/>
        </p:nvSpPr>
        <p:spPr bwMode="auto">
          <a:xfrm>
            <a:off x="6113860" y="4251723"/>
            <a:ext cx="515540" cy="320278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lang="en-US" altLang="ko-KR" sz="1350">
                <a:solidFill>
                  <a:schemeClr val="folHlink"/>
                </a:solidFill>
                <a:latin typeface="Tahoma" pitchFamily="34" charset="0"/>
              </a:rPr>
              <a:t>1 </a:t>
            </a:r>
            <a:r>
              <a:rPr lang="en-US" altLang="ko-KR" sz="1350" b="1">
                <a:solidFill>
                  <a:schemeClr val="folHlink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 altLang="ko-KR" sz="1350">
                <a:solidFill>
                  <a:schemeClr val="folHlink"/>
                </a:solidFill>
                <a:latin typeface="Tahoma" pitchFamily="34" charset="0"/>
              </a:rPr>
              <a:t> 1</a:t>
            </a:r>
          </a:p>
        </p:txBody>
      </p:sp>
      <p:cxnSp>
        <p:nvCxnSpPr>
          <p:cNvPr id="28695" name="AutoShape 24"/>
          <p:cNvCxnSpPr>
            <a:cxnSpLocks noChangeShapeType="1"/>
            <a:stCxn id="28685" idx="0"/>
            <a:endCxn id="28682" idx="2"/>
          </p:cNvCxnSpPr>
          <p:nvPr/>
        </p:nvCxnSpPr>
        <p:spPr bwMode="auto">
          <a:xfrm flipV="1">
            <a:off x="4392217" y="3040856"/>
            <a:ext cx="801290" cy="43457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696" name="AutoShape 25"/>
          <p:cNvCxnSpPr>
            <a:cxnSpLocks noChangeShapeType="1"/>
            <a:stCxn id="28686" idx="0"/>
            <a:endCxn id="28682" idx="2"/>
          </p:cNvCxnSpPr>
          <p:nvPr/>
        </p:nvCxnSpPr>
        <p:spPr bwMode="auto">
          <a:xfrm flipH="1" flipV="1">
            <a:off x="5193506" y="3040856"/>
            <a:ext cx="800100" cy="43457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697" name="AutoShape 26"/>
          <p:cNvCxnSpPr>
            <a:cxnSpLocks noChangeShapeType="1"/>
            <a:stCxn id="28691" idx="0"/>
            <a:endCxn id="28685" idx="2"/>
          </p:cNvCxnSpPr>
          <p:nvPr/>
        </p:nvCxnSpPr>
        <p:spPr bwMode="auto">
          <a:xfrm flipV="1">
            <a:off x="4042173" y="3810000"/>
            <a:ext cx="350044" cy="43457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698" name="AutoShape 27"/>
          <p:cNvCxnSpPr>
            <a:cxnSpLocks noChangeShapeType="1"/>
            <a:stCxn id="28693" idx="0"/>
            <a:endCxn id="28686" idx="2"/>
          </p:cNvCxnSpPr>
          <p:nvPr/>
        </p:nvCxnSpPr>
        <p:spPr bwMode="auto">
          <a:xfrm flipV="1">
            <a:off x="5634038" y="3810000"/>
            <a:ext cx="359569" cy="43457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699" name="AutoShape 28"/>
          <p:cNvCxnSpPr>
            <a:cxnSpLocks noChangeShapeType="1"/>
            <a:stCxn id="28685" idx="2"/>
            <a:endCxn id="28692" idx="0"/>
          </p:cNvCxnSpPr>
          <p:nvPr/>
        </p:nvCxnSpPr>
        <p:spPr bwMode="auto">
          <a:xfrm>
            <a:off x="4392216" y="3810000"/>
            <a:ext cx="381000" cy="43457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700" name="AutoShape 29"/>
          <p:cNvCxnSpPr>
            <a:cxnSpLocks noChangeShapeType="1"/>
            <a:stCxn id="28686" idx="2"/>
            <a:endCxn id="28694" idx="0"/>
          </p:cNvCxnSpPr>
          <p:nvPr/>
        </p:nvCxnSpPr>
        <p:spPr bwMode="auto">
          <a:xfrm>
            <a:off x="5993607" y="3810000"/>
            <a:ext cx="378619" cy="43457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701" name="AutoShape 30"/>
          <p:cNvSpPr>
            <a:spLocks noChangeArrowheads="1"/>
          </p:cNvSpPr>
          <p:nvPr/>
        </p:nvSpPr>
        <p:spPr bwMode="auto">
          <a:xfrm>
            <a:off x="1714500" y="1943100"/>
            <a:ext cx="3657600" cy="32266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lang="en-US" altLang="ko-KR" sz="1350">
                <a:latin typeface="Tahoma" pitchFamily="34" charset="0"/>
              </a:rPr>
              <a:t>7  2  9  4 </a:t>
            </a:r>
            <a:r>
              <a:rPr lang="en-US" altLang="ko-KR" sz="1350" b="1">
                <a:solidFill>
                  <a:schemeClr val="tx2"/>
                </a:solidFill>
                <a:latin typeface="Symbol" pitchFamily="18" charset="2"/>
                <a:sym typeface="Symbol" pitchFamily="18" charset="2"/>
              </a:rPr>
              <a:t></a:t>
            </a:r>
            <a:r>
              <a:rPr lang="en-US" altLang="ko-KR" sz="1350">
                <a:latin typeface="Tahoma" pitchFamily="34" charset="0"/>
              </a:rPr>
              <a:t> 3  8  6  1</a:t>
            </a:r>
            <a:r>
              <a:rPr lang="en-US" altLang="ko-KR" sz="1350">
                <a:solidFill>
                  <a:schemeClr val="accent1"/>
                </a:solidFill>
                <a:latin typeface="Tahoma" pitchFamily="34" charset="0"/>
              </a:rPr>
              <a:t>  </a:t>
            </a:r>
            <a:r>
              <a:rPr lang="en-US" altLang="ko-KR" sz="1350" b="1">
                <a:solidFill>
                  <a:schemeClr val="accent1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 altLang="ko-KR" sz="1350">
                <a:latin typeface="Tahoma" pitchFamily="34" charset="0"/>
              </a:rPr>
              <a:t>  </a:t>
            </a:r>
            <a:r>
              <a:rPr lang="en-US" altLang="ko-KR" sz="1350">
                <a:solidFill>
                  <a:schemeClr val="accent1"/>
                </a:solidFill>
                <a:latin typeface="Tahoma" pitchFamily="34" charset="0"/>
              </a:rPr>
              <a:t>1  2  3  4  6  7  8  9</a:t>
            </a:r>
          </a:p>
        </p:txBody>
      </p:sp>
      <p:cxnSp>
        <p:nvCxnSpPr>
          <p:cNvPr id="28702" name="AutoShape 31"/>
          <p:cNvCxnSpPr>
            <a:cxnSpLocks noChangeShapeType="1"/>
            <a:stCxn id="28681" idx="0"/>
            <a:endCxn id="28701" idx="2"/>
          </p:cNvCxnSpPr>
          <p:nvPr/>
        </p:nvCxnSpPr>
        <p:spPr bwMode="auto">
          <a:xfrm flipV="1">
            <a:off x="1878807" y="2272904"/>
            <a:ext cx="1664494" cy="42624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703" name="AutoShape 32"/>
          <p:cNvCxnSpPr>
            <a:cxnSpLocks noChangeShapeType="1"/>
            <a:stCxn id="28682" idx="0"/>
            <a:endCxn id="28701" idx="2"/>
          </p:cNvCxnSpPr>
          <p:nvPr/>
        </p:nvCxnSpPr>
        <p:spPr bwMode="auto">
          <a:xfrm flipH="1" flipV="1">
            <a:off x="3543301" y="2272903"/>
            <a:ext cx="1650206" cy="4333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704" name="Line 33"/>
          <p:cNvSpPr>
            <a:spLocks noChangeShapeType="1"/>
          </p:cNvSpPr>
          <p:nvPr/>
        </p:nvSpPr>
        <p:spPr bwMode="auto">
          <a:xfrm flipH="1">
            <a:off x="857250" y="3143250"/>
            <a:ext cx="457200" cy="22860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sz="1350"/>
          </a:p>
        </p:txBody>
      </p:sp>
      <p:sp>
        <p:nvSpPr>
          <p:cNvPr id="28705" name="Line 34"/>
          <p:cNvSpPr>
            <a:spLocks noChangeShapeType="1"/>
          </p:cNvSpPr>
          <p:nvPr/>
        </p:nvSpPr>
        <p:spPr bwMode="auto">
          <a:xfrm>
            <a:off x="2457450" y="3143250"/>
            <a:ext cx="457200" cy="22860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sz="135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38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296940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Execution Example (cont.)</a:t>
            </a:r>
          </a:p>
        </p:txBody>
      </p:sp>
      <p:sp>
        <p:nvSpPr>
          <p:cNvPr id="2969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Recursive call, </a:t>
            </a:r>
            <a:r>
              <a:rPr lang="en-US" altLang="ko-KR">
                <a:latin typeface="Tahoma" pitchFamily="34" charset="0"/>
              </a:rPr>
              <a:t>…</a:t>
            </a:r>
            <a:r>
              <a:rPr lang="en-US" altLang="ko-KR"/>
              <a:t>, merge, merge</a:t>
            </a:r>
          </a:p>
        </p:txBody>
      </p:sp>
      <p:cxnSp>
        <p:nvCxnSpPr>
          <p:cNvPr id="29699" name="AutoShape 4"/>
          <p:cNvCxnSpPr>
            <a:cxnSpLocks noChangeShapeType="1"/>
            <a:stCxn id="29707" idx="0"/>
            <a:endCxn id="29705" idx="2"/>
          </p:cNvCxnSpPr>
          <p:nvPr/>
        </p:nvCxnSpPr>
        <p:spPr bwMode="auto">
          <a:xfrm flipV="1">
            <a:off x="1077517" y="3040856"/>
            <a:ext cx="801290" cy="43457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00" name="AutoShape 5"/>
          <p:cNvCxnSpPr>
            <a:cxnSpLocks noChangeShapeType="1"/>
            <a:stCxn id="29708" idx="0"/>
            <a:endCxn id="29705" idx="2"/>
          </p:cNvCxnSpPr>
          <p:nvPr/>
        </p:nvCxnSpPr>
        <p:spPr bwMode="auto">
          <a:xfrm flipH="1" flipV="1">
            <a:off x="1878806" y="3040856"/>
            <a:ext cx="823913" cy="43457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01" name="AutoShape 6"/>
          <p:cNvCxnSpPr>
            <a:cxnSpLocks noChangeShapeType="1"/>
            <a:stCxn id="29711" idx="0"/>
            <a:endCxn id="29707" idx="2"/>
          </p:cNvCxnSpPr>
          <p:nvPr/>
        </p:nvCxnSpPr>
        <p:spPr bwMode="auto">
          <a:xfrm flipV="1">
            <a:off x="727473" y="3810000"/>
            <a:ext cx="350044" cy="43457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02" name="AutoShape 7"/>
          <p:cNvCxnSpPr>
            <a:cxnSpLocks noChangeShapeType="1"/>
            <a:stCxn id="29713" idx="0"/>
            <a:endCxn id="29708" idx="2"/>
          </p:cNvCxnSpPr>
          <p:nvPr/>
        </p:nvCxnSpPr>
        <p:spPr bwMode="auto">
          <a:xfrm flipV="1">
            <a:off x="2319338" y="3810000"/>
            <a:ext cx="383381" cy="43457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03" name="AutoShape 8"/>
          <p:cNvCxnSpPr>
            <a:cxnSpLocks noChangeShapeType="1"/>
            <a:stCxn id="29707" idx="2"/>
            <a:endCxn id="29712" idx="0"/>
          </p:cNvCxnSpPr>
          <p:nvPr/>
        </p:nvCxnSpPr>
        <p:spPr bwMode="auto">
          <a:xfrm>
            <a:off x="1077516" y="3810000"/>
            <a:ext cx="379809" cy="43457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04" name="AutoShape 9"/>
          <p:cNvCxnSpPr>
            <a:cxnSpLocks noChangeShapeType="1"/>
            <a:stCxn id="29708" idx="2"/>
            <a:endCxn id="29714" idx="0"/>
          </p:cNvCxnSpPr>
          <p:nvPr/>
        </p:nvCxnSpPr>
        <p:spPr bwMode="auto">
          <a:xfrm>
            <a:off x="2702719" y="3810000"/>
            <a:ext cx="354806" cy="43457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705" name="AutoShape 10"/>
          <p:cNvSpPr>
            <a:spLocks noChangeArrowheads="1"/>
          </p:cNvSpPr>
          <p:nvPr/>
        </p:nvSpPr>
        <p:spPr bwMode="auto">
          <a:xfrm>
            <a:off x="917973" y="2713435"/>
            <a:ext cx="1921669" cy="32027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lang="en-US" altLang="ko-KR" sz="1350">
                <a:latin typeface="Tahoma" pitchFamily="34" charset="0"/>
              </a:rPr>
              <a:t> 7  2 </a:t>
            </a:r>
            <a:r>
              <a:rPr lang="en-US" altLang="ko-KR" sz="1350" b="1">
                <a:solidFill>
                  <a:schemeClr val="tx2"/>
                </a:solidFill>
                <a:latin typeface="Symbol" pitchFamily="18" charset="2"/>
                <a:sym typeface="Symbol" pitchFamily="18" charset="2"/>
              </a:rPr>
              <a:t></a:t>
            </a:r>
            <a:r>
              <a:rPr lang="en-US" altLang="ko-KR" sz="1350">
                <a:latin typeface="Tahoma" pitchFamily="34" charset="0"/>
              </a:rPr>
              <a:t> 9  4</a:t>
            </a:r>
            <a:r>
              <a:rPr lang="en-US" altLang="ko-KR" sz="1350">
                <a:solidFill>
                  <a:schemeClr val="accent1"/>
                </a:solidFill>
                <a:latin typeface="Tahoma" pitchFamily="34" charset="0"/>
              </a:rPr>
              <a:t> </a:t>
            </a:r>
            <a:r>
              <a:rPr lang="en-US" altLang="ko-KR" sz="1350" b="1">
                <a:solidFill>
                  <a:srgbClr val="000000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 altLang="ko-KR" sz="1350">
                <a:solidFill>
                  <a:schemeClr val="accent1"/>
                </a:solidFill>
                <a:latin typeface="Tahoma" pitchFamily="34" charset="0"/>
              </a:rPr>
              <a:t>  </a:t>
            </a:r>
            <a:r>
              <a:rPr lang="en-US" altLang="ko-KR" sz="1350">
                <a:solidFill>
                  <a:schemeClr val="tx2"/>
                </a:solidFill>
                <a:latin typeface="Tahoma" pitchFamily="34" charset="0"/>
              </a:rPr>
              <a:t>2  4  7  9</a:t>
            </a:r>
          </a:p>
        </p:txBody>
      </p:sp>
      <p:sp>
        <p:nvSpPr>
          <p:cNvPr id="29706" name="AutoShape 11"/>
          <p:cNvSpPr>
            <a:spLocks noChangeArrowheads="1"/>
          </p:cNvSpPr>
          <p:nvPr/>
        </p:nvSpPr>
        <p:spPr bwMode="auto">
          <a:xfrm>
            <a:off x="4232673" y="2713435"/>
            <a:ext cx="1921669" cy="32027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lang="en-US" altLang="ko-KR" sz="1350">
                <a:latin typeface="Tahoma" pitchFamily="34" charset="0"/>
              </a:rPr>
              <a:t>3  8  6  1 </a:t>
            </a:r>
            <a:r>
              <a:rPr lang="en-US" altLang="ko-KR" sz="1350">
                <a:solidFill>
                  <a:schemeClr val="accent1"/>
                </a:solidFill>
                <a:latin typeface="Tahoma" pitchFamily="34" charset="0"/>
              </a:rPr>
              <a:t> </a:t>
            </a:r>
            <a:r>
              <a:rPr lang="en-US" altLang="ko-KR" sz="1350" b="1">
                <a:solidFill>
                  <a:srgbClr val="000000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 altLang="ko-KR" sz="1350">
                <a:solidFill>
                  <a:schemeClr val="accent1"/>
                </a:solidFill>
                <a:latin typeface="Tahoma" pitchFamily="34" charset="0"/>
              </a:rPr>
              <a:t> </a:t>
            </a:r>
            <a:r>
              <a:rPr lang="en-US" altLang="ko-KR" sz="1350">
                <a:solidFill>
                  <a:schemeClr val="tx2"/>
                </a:solidFill>
                <a:latin typeface="Tahoma" pitchFamily="34" charset="0"/>
              </a:rPr>
              <a:t> 1  3  6  8</a:t>
            </a:r>
          </a:p>
        </p:txBody>
      </p:sp>
      <p:sp>
        <p:nvSpPr>
          <p:cNvPr id="29707" name="AutoShape 12"/>
          <p:cNvSpPr>
            <a:spLocks noChangeArrowheads="1"/>
          </p:cNvSpPr>
          <p:nvPr/>
        </p:nvSpPr>
        <p:spPr bwMode="auto">
          <a:xfrm>
            <a:off x="557213" y="3482579"/>
            <a:ext cx="1040606" cy="32027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lang="en-US" altLang="ko-KR" sz="1350">
                <a:latin typeface="Tahoma" pitchFamily="34" charset="0"/>
              </a:rPr>
              <a:t>7 </a:t>
            </a:r>
            <a:r>
              <a:rPr lang="en-US" altLang="ko-KR" sz="1350" b="1">
                <a:solidFill>
                  <a:schemeClr val="tx2"/>
                </a:solidFill>
                <a:latin typeface="Symbol" pitchFamily="18" charset="2"/>
                <a:sym typeface="Symbol" pitchFamily="18" charset="2"/>
              </a:rPr>
              <a:t></a:t>
            </a:r>
            <a:r>
              <a:rPr lang="en-US" altLang="ko-KR" sz="1350">
                <a:latin typeface="Tahoma" pitchFamily="34" charset="0"/>
              </a:rPr>
              <a:t> 2</a:t>
            </a:r>
            <a:r>
              <a:rPr lang="en-US" altLang="ko-KR" sz="1350">
                <a:solidFill>
                  <a:schemeClr val="accent1"/>
                </a:solidFill>
                <a:latin typeface="Tahoma" pitchFamily="34" charset="0"/>
              </a:rPr>
              <a:t> </a:t>
            </a:r>
            <a:r>
              <a:rPr lang="en-US" altLang="ko-KR" sz="1350" b="1">
                <a:solidFill>
                  <a:srgbClr val="000000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 altLang="ko-KR" sz="1350">
                <a:solidFill>
                  <a:schemeClr val="accent1"/>
                </a:solidFill>
                <a:latin typeface="Tahoma" pitchFamily="34" charset="0"/>
              </a:rPr>
              <a:t> </a:t>
            </a:r>
            <a:r>
              <a:rPr lang="en-US" altLang="ko-KR" sz="1350">
                <a:solidFill>
                  <a:schemeClr val="tx2"/>
                </a:solidFill>
                <a:latin typeface="Tahoma" pitchFamily="34" charset="0"/>
              </a:rPr>
              <a:t>2  7</a:t>
            </a:r>
          </a:p>
        </p:txBody>
      </p:sp>
      <p:sp>
        <p:nvSpPr>
          <p:cNvPr id="29708" name="AutoShape 13"/>
          <p:cNvSpPr>
            <a:spLocks noChangeArrowheads="1"/>
          </p:cNvSpPr>
          <p:nvPr/>
        </p:nvSpPr>
        <p:spPr bwMode="auto">
          <a:xfrm>
            <a:off x="2103835" y="3482579"/>
            <a:ext cx="1196578" cy="32027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lang="en-US" altLang="ko-KR" sz="1350">
                <a:latin typeface="Tahoma" pitchFamily="34" charset="0"/>
              </a:rPr>
              <a:t>9  4 </a:t>
            </a:r>
            <a:r>
              <a:rPr lang="en-US" altLang="ko-KR" sz="1350">
                <a:solidFill>
                  <a:schemeClr val="accent1"/>
                </a:solidFill>
                <a:latin typeface="Tahoma" pitchFamily="34" charset="0"/>
              </a:rPr>
              <a:t> </a:t>
            </a:r>
            <a:r>
              <a:rPr lang="en-US" altLang="ko-KR" sz="1350" b="1">
                <a:solidFill>
                  <a:srgbClr val="000000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 altLang="ko-KR" sz="1350">
                <a:solidFill>
                  <a:schemeClr val="accent1"/>
                </a:solidFill>
                <a:latin typeface="Tahoma" pitchFamily="34" charset="0"/>
              </a:rPr>
              <a:t> </a:t>
            </a:r>
            <a:r>
              <a:rPr lang="en-US" altLang="ko-KR" sz="1350">
                <a:solidFill>
                  <a:schemeClr val="tx2"/>
                </a:solidFill>
                <a:latin typeface="Tahoma" pitchFamily="34" charset="0"/>
              </a:rPr>
              <a:t> 4  9</a:t>
            </a:r>
          </a:p>
        </p:txBody>
      </p:sp>
      <p:sp>
        <p:nvSpPr>
          <p:cNvPr id="29709" name="AutoShape 14"/>
          <p:cNvSpPr>
            <a:spLocks noChangeArrowheads="1"/>
          </p:cNvSpPr>
          <p:nvPr/>
        </p:nvSpPr>
        <p:spPr bwMode="auto">
          <a:xfrm>
            <a:off x="3871913" y="3482579"/>
            <a:ext cx="1040606" cy="32027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lang="en-US" altLang="ko-KR" sz="1350">
                <a:latin typeface="Tahoma" pitchFamily="34" charset="0"/>
              </a:rPr>
              <a:t>3  8</a:t>
            </a:r>
            <a:r>
              <a:rPr lang="en-US" altLang="ko-KR" sz="1350">
                <a:solidFill>
                  <a:schemeClr val="accent1"/>
                </a:solidFill>
                <a:latin typeface="Tahoma" pitchFamily="34" charset="0"/>
              </a:rPr>
              <a:t>  </a:t>
            </a:r>
            <a:r>
              <a:rPr lang="en-US" altLang="ko-KR" sz="1350" b="1">
                <a:solidFill>
                  <a:srgbClr val="000000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 altLang="ko-KR" sz="1350">
                <a:solidFill>
                  <a:schemeClr val="tx2"/>
                </a:solidFill>
                <a:latin typeface="Tahoma" pitchFamily="34" charset="0"/>
              </a:rPr>
              <a:t>  3  8</a:t>
            </a:r>
          </a:p>
        </p:txBody>
      </p:sp>
      <p:sp>
        <p:nvSpPr>
          <p:cNvPr id="29710" name="AutoShape 15"/>
          <p:cNvSpPr>
            <a:spLocks noChangeArrowheads="1"/>
          </p:cNvSpPr>
          <p:nvPr/>
        </p:nvSpPr>
        <p:spPr bwMode="auto">
          <a:xfrm>
            <a:off x="5432823" y="3482579"/>
            <a:ext cx="1121569" cy="32027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lang="en-US" altLang="ko-KR" sz="1350">
                <a:latin typeface="Tahoma" pitchFamily="34" charset="0"/>
              </a:rPr>
              <a:t>6  1 </a:t>
            </a:r>
            <a:r>
              <a:rPr lang="en-US" altLang="ko-KR" sz="1350">
                <a:solidFill>
                  <a:schemeClr val="accent1"/>
                </a:solidFill>
                <a:latin typeface="Tahoma" pitchFamily="34" charset="0"/>
              </a:rPr>
              <a:t> </a:t>
            </a:r>
            <a:r>
              <a:rPr lang="en-US" altLang="ko-KR" sz="1350" b="1">
                <a:solidFill>
                  <a:srgbClr val="000000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 altLang="ko-KR" sz="1350">
                <a:solidFill>
                  <a:schemeClr val="tx2"/>
                </a:solidFill>
                <a:latin typeface="Tahoma" pitchFamily="34" charset="0"/>
              </a:rPr>
              <a:t>  1  6</a:t>
            </a:r>
          </a:p>
        </p:txBody>
      </p:sp>
      <p:sp>
        <p:nvSpPr>
          <p:cNvPr id="29711" name="AutoShape 16"/>
          <p:cNvSpPr>
            <a:spLocks noChangeArrowheads="1"/>
          </p:cNvSpPr>
          <p:nvPr/>
        </p:nvSpPr>
        <p:spPr bwMode="auto">
          <a:xfrm>
            <a:off x="457200" y="4251723"/>
            <a:ext cx="540544" cy="320278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lang="en-US" altLang="ko-KR" sz="1350">
                <a:latin typeface="Tahoma" pitchFamily="34" charset="0"/>
              </a:rPr>
              <a:t>7</a:t>
            </a:r>
            <a:r>
              <a:rPr lang="en-US" altLang="ko-KR" sz="1350">
                <a:solidFill>
                  <a:schemeClr val="folHlink"/>
                </a:solidFill>
                <a:latin typeface="Tahoma" pitchFamily="34" charset="0"/>
              </a:rPr>
              <a:t> </a:t>
            </a:r>
            <a:r>
              <a:rPr lang="en-US" altLang="ko-KR" sz="1350" b="1">
                <a:solidFill>
                  <a:srgbClr val="000000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 altLang="ko-KR" sz="1350">
                <a:solidFill>
                  <a:schemeClr val="folHlink"/>
                </a:solidFill>
                <a:latin typeface="Tahoma" pitchFamily="34" charset="0"/>
              </a:rPr>
              <a:t> </a:t>
            </a:r>
            <a:r>
              <a:rPr lang="en-US" altLang="ko-KR" sz="1350">
                <a:solidFill>
                  <a:schemeClr val="tx2"/>
                </a:solidFill>
                <a:latin typeface="Tahoma" pitchFamily="34" charset="0"/>
              </a:rPr>
              <a:t>7</a:t>
            </a:r>
          </a:p>
        </p:txBody>
      </p:sp>
      <p:sp>
        <p:nvSpPr>
          <p:cNvPr id="29712" name="AutoShape 17"/>
          <p:cNvSpPr>
            <a:spLocks noChangeArrowheads="1"/>
          </p:cNvSpPr>
          <p:nvPr/>
        </p:nvSpPr>
        <p:spPr bwMode="auto">
          <a:xfrm>
            <a:off x="1143000" y="4251723"/>
            <a:ext cx="628650" cy="320278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lang="en-US" altLang="ko-KR" sz="1350">
                <a:latin typeface="Tahoma" pitchFamily="34" charset="0"/>
              </a:rPr>
              <a:t>2</a:t>
            </a:r>
            <a:r>
              <a:rPr lang="en-US" altLang="ko-KR" sz="1350">
                <a:solidFill>
                  <a:schemeClr val="folHlink"/>
                </a:solidFill>
                <a:latin typeface="Tahoma" pitchFamily="34" charset="0"/>
              </a:rPr>
              <a:t> </a:t>
            </a:r>
            <a:r>
              <a:rPr lang="en-US" altLang="ko-KR" sz="1350" b="1">
                <a:solidFill>
                  <a:srgbClr val="000000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 altLang="ko-KR" sz="1350">
                <a:solidFill>
                  <a:schemeClr val="folHlink"/>
                </a:solidFill>
                <a:latin typeface="Tahoma" pitchFamily="34" charset="0"/>
              </a:rPr>
              <a:t> </a:t>
            </a:r>
            <a:r>
              <a:rPr lang="en-US" altLang="ko-KR" sz="1350">
                <a:solidFill>
                  <a:schemeClr val="tx2"/>
                </a:solidFill>
                <a:latin typeface="Tahoma" pitchFamily="34" charset="0"/>
              </a:rPr>
              <a:t>2</a:t>
            </a:r>
          </a:p>
        </p:txBody>
      </p:sp>
      <p:sp>
        <p:nvSpPr>
          <p:cNvPr id="29713" name="AutoShape 18"/>
          <p:cNvSpPr>
            <a:spLocks noChangeArrowheads="1"/>
          </p:cNvSpPr>
          <p:nvPr/>
        </p:nvSpPr>
        <p:spPr bwMode="auto">
          <a:xfrm>
            <a:off x="2053829" y="4251723"/>
            <a:ext cx="529828" cy="320278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lang="en-US" altLang="ko-KR" sz="1350">
                <a:latin typeface="Tahoma" pitchFamily="34" charset="0"/>
              </a:rPr>
              <a:t>9 </a:t>
            </a:r>
            <a:r>
              <a:rPr lang="en-US" altLang="ko-KR" sz="1350" b="1">
                <a:solidFill>
                  <a:srgbClr val="000000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 altLang="ko-KR" sz="1350">
                <a:solidFill>
                  <a:schemeClr val="folHlink"/>
                </a:solidFill>
                <a:latin typeface="Tahoma" pitchFamily="34" charset="0"/>
              </a:rPr>
              <a:t> </a:t>
            </a:r>
            <a:r>
              <a:rPr lang="en-US" altLang="ko-KR" sz="1350">
                <a:solidFill>
                  <a:schemeClr val="tx2"/>
                </a:solidFill>
                <a:latin typeface="Tahoma" pitchFamily="34" charset="0"/>
              </a:rPr>
              <a:t>9</a:t>
            </a:r>
          </a:p>
        </p:txBody>
      </p:sp>
      <p:sp>
        <p:nvSpPr>
          <p:cNvPr id="29714" name="AutoShape 19"/>
          <p:cNvSpPr>
            <a:spLocks noChangeArrowheads="1"/>
          </p:cNvSpPr>
          <p:nvPr/>
        </p:nvSpPr>
        <p:spPr bwMode="auto">
          <a:xfrm>
            <a:off x="2799160" y="4251723"/>
            <a:ext cx="515540" cy="320278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lang="en-US" altLang="ko-KR" sz="1350">
                <a:latin typeface="Tahoma" pitchFamily="34" charset="0"/>
              </a:rPr>
              <a:t>4</a:t>
            </a:r>
            <a:r>
              <a:rPr lang="en-US" altLang="ko-KR" sz="1350">
                <a:solidFill>
                  <a:schemeClr val="folHlink"/>
                </a:solidFill>
                <a:latin typeface="Tahoma" pitchFamily="34" charset="0"/>
              </a:rPr>
              <a:t> </a:t>
            </a:r>
            <a:r>
              <a:rPr lang="en-US" altLang="ko-KR" sz="1350" b="1">
                <a:solidFill>
                  <a:srgbClr val="000000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 altLang="ko-KR" sz="1350">
                <a:solidFill>
                  <a:schemeClr val="tx2"/>
                </a:solidFill>
                <a:latin typeface="Tahoma" pitchFamily="34" charset="0"/>
              </a:rPr>
              <a:t> 4</a:t>
            </a:r>
          </a:p>
        </p:txBody>
      </p:sp>
      <p:sp>
        <p:nvSpPr>
          <p:cNvPr id="29715" name="AutoShape 20"/>
          <p:cNvSpPr>
            <a:spLocks noChangeArrowheads="1"/>
          </p:cNvSpPr>
          <p:nvPr/>
        </p:nvSpPr>
        <p:spPr bwMode="auto">
          <a:xfrm>
            <a:off x="3771900" y="4251723"/>
            <a:ext cx="540544" cy="320278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lang="en-US" altLang="ko-KR" sz="1350">
                <a:latin typeface="Tahoma" pitchFamily="34" charset="0"/>
              </a:rPr>
              <a:t>3</a:t>
            </a:r>
            <a:r>
              <a:rPr lang="en-US" altLang="ko-KR" sz="1350">
                <a:solidFill>
                  <a:schemeClr val="folHlink"/>
                </a:solidFill>
                <a:latin typeface="Tahoma" pitchFamily="34" charset="0"/>
              </a:rPr>
              <a:t> </a:t>
            </a:r>
            <a:r>
              <a:rPr lang="en-US" altLang="ko-KR" sz="1350" b="1">
                <a:solidFill>
                  <a:srgbClr val="000000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 altLang="ko-KR" sz="1350">
                <a:solidFill>
                  <a:schemeClr val="folHlink"/>
                </a:solidFill>
                <a:latin typeface="Tahoma" pitchFamily="34" charset="0"/>
              </a:rPr>
              <a:t> </a:t>
            </a:r>
            <a:r>
              <a:rPr lang="en-US" altLang="ko-KR" sz="1350">
                <a:solidFill>
                  <a:schemeClr val="tx2"/>
                </a:solidFill>
                <a:latin typeface="Tahoma" pitchFamily="34" charset="0"/>
              </a:rPr>
              <a:t>3</a:t>
            </a:r>
          </a:p>
        </p:txBody>
      </p:sp>
      <p:sp>
        <p:nvSpPr>
          <p:cNvPr id="29716" name="AutoShape 21"/>
          <p:cNvSpPr>
            <a:spLocks noChangeArrowheads="1"/>
          </p:cNvSpPr>
          <p:nvPr/>
        </p:nvSpPr>
        <p:spPr bwMode="auto">
          <a:xfrm>
            <a:off x="4512469" y="4251723"/>
            <a:ext cx="520304" cy="320278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lang="en-US" altLang="ko-KR" sz="1350">
                <a:latin typeface="Tahoma" pitchFamily="34" charset="0"/>
              </a:rPr>
              <a:t>8</a:t>
            </a:r>
            <a:r>
              <a:rPr lang="en-US" altLang="ko-KR" sz="1350">
                <a:solidFill>
                  <a:schemeClr val="folHlink"/>
                </a:solidFill>
                <a:latin typeface="Tahoma" pitchFamily="34" charset="0"/>
              </a:rPr>
              <a:t> </a:t>
            </a:r>
            <a:r>
              <a:rPr lang="en-US" altLang="ko-KR" sz="1350" b="1">
                <a:solidFill>
                  <a:srgbClr val="000000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 altLang="ko-KR" sz="1350">
                <a:solidFill>
                  <a:schemeClr val="folHlink"/>
                </a:solidFill>
                <a:latin typeface="Tahoma" pitchFamily="34" charset="0"/>
              </a:rPr>
              <a:t> </a:t>
            </a:r>
            <a:r>
              <a:rPr lang="en-US" altLang="ko-KR" sz="1350">
                <a:solidFill>
                  <a:schemeClr val="tx2"/>
                </a:solidFill>
                <a:latin typeface="Tahoma" pitchFamily="34" charset="0"/>
              </a:rPr>
              <a:t>8</a:t>
            </a:r>
          </a:p>
        </p:txBody>
      </p:sp>
      <p:sp>
        <p:nvSpPr>
          <p:cNvPr id="29717" name="AutoShape 22"/>
          <p:cNvSpPr>
            <a:spLocks noChangeArrowheads="1"/>
          </p:cNvSpPr>
          <p:nvPr/>
        </p:nvSpPr>
        <p:spPr bwMode="auto">
          <a:xfrm>
            <a:off x="5368529" y="4251723"/>
            <a:ext cx="529828" cy="320278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lang="en-US" altLang="ko-KR" sz="1350">
                <a:latin typeface="Tahoma" pitchFamily="34" charset="0"/>
              </a:rPr>
              <a:t>6</a:t>
            </a:r>
            <a:r>
              <a:rPr lang="en-US" altLang="ko-KR" sz="1350">
                <a:solidFill>
                  <a:schemeClr val="folHlink"/>
                </a:solidFill>
                <a:latin typeface="Tahoma" pitchFamily="34" charset="0"/>
              </a:rPr>
              <a:t> </a:t>
            </a:r>
            <a:r>
              <a:rPr lang="en-US" altLang="ko-KR" sz="1350" b="1">
                <a:solidFill>
                  <a:srgbClr val="000000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 altLang="ko-KR" sz="1350">
                <a:solidFill>
                  <a:schemeClr val="folHlink"/>
                </a:solidFill>
                <a:latin typeface="Tahoma" pitchFamily="34" charset="0"/>
              </a:rPr>
              <a:t> </a:t>
            </a:r>
            <a:r>
              <a:rPr lang="en-US" altLang="ko-KR" sz="1350">
                <a:solidFill>
                  <a:schemeClr val="tx2"/>
                </a:solidFill>
                <a:latin typeface="Tahoma" pitchFamily="34" charset="0"/>
              </a:rPr>
              <a:t>6</a:t>
            </a:r>
          </a:p>
        </p:txBody>
      </p:sp>
      <p:sp>
        <p:nvSpPr>
          <p:cNvPr id="29718" name="AutoShape 23"/>
          <p:cNvSpPr>
            <a:spLocks noChangeArrowheads="1"/>
          </p:cNvSpPr>
          <p:nvPr/>
        </p:nvSpPr>
        <p:spPr bwMode="auto">
          <a:xfrm>
            <a:off x="6113860" y="4251723"/>
            <a:ext cx="515540" cy="320278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lang="en-US" altLang="ko-KR" sz="1350">
                <a:latin typeface="Tahoma" pitchFamily="34" charset="0"/>
              </a:rPr>
              <a:t>1</a:t>
            </a:r>
            <a:r>
              <a:rPr lang="en-US" altLang="ko-KR" sz="1350">
                <a:solidFill>
                  <a:schemeClr val="folHlink"/>
                </a:solidFill>
                <a:latin typeface="Tahoma" pitchFamily="34" charset="0"/>
              </a:rPr>
              <a:t> </a:t>
            </a:r>
            <a:r>
              <a:rPr lang="en-US" altLang="ko-KR" sz="1350" b="1">
                <a:solidFill>
                  <a:srgbClr val="000000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 altLang="ko-KR" sz="1350">
                <a:solidFill>
                  <a:schemeClr val="folHlink"/>
                </a:solidFill>
                <a:latin typeface="Tahoma" pitchFamily="34" charset="0"/>
              </a:rPr>
              <a:t> </a:t>
            </a:r>
            <a:r>
              <a:rPr lang="en-US" altLang="ko-KR" sz="1350">
                <a:solidFill>
                  <a:schemeClr val="tx2"/>
                </a:solidFill>
                <a:latin typeface="Tahoma" pitchFamily="34" charset="0"/>
              </a:rPr>
              <a:t>1</a:t>
            </a:r>
          </a:p>
        </p:txBody>
      </p:sp>
      <p:cxnSp>
        <p:nvCxnSpPr>
          <p:cNvPr id="29719" name="AutoShape 24"/>
          <p:cNvCxnSpPr>
            <a:cxnSpLocks noChangeShapeType="1"/>
            <a:stCxn id="29709" idx="0"/>
            <a:endCxn id="29706" idx="2"/>
          </p:cNvCxnSpPr>
          <p:nvPr/>
        </p:nvCxnSpPr>
        <p:spPr bwMode="auto">
          <a:xfrm flipV="1">
            <a:off x="4392217" y="3048000"/>
            <a:ext cx="801290" cy="42743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20" name="AutoShape 25"/>
          <p:cNvCxnSpPr>
            <a:cxnSpLocks noChangeShapeType="1"/>
            <a:stCxn id="29710" idx="0"/>
            <a:endCxn id="29706" idx="2"/>
          </p:cNvCxnSpPr>
          <p:nvPr/>
        </p:nvCxnSpPr>
        <p:spPr bwMode="auto">
          <a:xfrm flipH="1" flipV="1">
            <a:off x="5193506" y="3048000"/>
            <a:ext cx="800100" cy="42743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21" name="AutoShape 26"/>
          <p:cNvCxnSpPr>
            <a:cxnSpLocks noChangeShapeType="1"/>
            <a:stCxn id="29715" idx="0"/>
            <a:endCxn id="29709" idx="2"/>
          </p:cNvCxnSpPr>
          <p:nvPr/>
        </p:nvCxnSpPr>
        <p:spPr bwMode="auto">
          <a:xfrm flipV="1">
            <a:off x="4042173" y="3810000"/>
            <a:ext cx="350044" cy="43457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22" name="AutoShape 27"/>
          <p:cNvCxnSpPr>
            <a:cxnSpLocks noChangeShapeType="1"/>
            <a:stCxn id="29717" idx="0"/>
            <a:endCxn id="29710" idx="2"/>
          </p:cNvCxnSpPr>
          <p:nvPr/>
        </p:nvCxnSpPr>
        <p:spPr bwMode="auto">
          <a:xfrm flipV="1">
            <a:off x="5634038" y="3810000"/>
            <a:ext cx="359569" cy="43457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23" name="AutoShape 28"/>
          <p:cNvCxnSpPr>
            <a:cxnSpLocks noChangeShapeType="1"/>
            <a:stCxn id="29709" idx="2"/>
            <a:endCxn id="29716" idx="0"/>
          </p:cNvCxnSpPr>
          <p:nvPr/>
        </p:nvCxnSpPr>
        <p:spPr bwMode="auto">
          <a:xfrm>
            <a:off x="4392216" y="3810000"/>
            <a:ext cx="381000" cy="43457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24" name="AutoShape 29"/>
          <p:cNvCxnSpPr>
            <a:cxnSpLocks noChangeShapeType="1"/>
            <a:stCxn id="29710" idx="2"/>
            <a:endCxn id="29718" idx="0"/>
          </p:cNvCxnSpPr>
          <p:nvPr/>
        </p:nvCxnSpPr>
        <p:spPr bwMode="auto">
          <a:xfrm>
            <a:off x="5993607" y="3810000"/>
            <a:ext cx="378619" cy="43457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725" name="AutoShape 30"/>
          <p:cNvSpPr>
            <a:spLocks noChangeArrowheads="1"/>
          </p:cNvSpPr>
          <p:nvPr/>
        </p:nvSpPr>
        <p:spPr bwMode="auto">
          <a:xfrm>
            <a:off x="1714500" y="1943100"/>
            <a:ext cx="3657600" cy="32266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lang="en-US" altLang="ko-KR" sz="1350">
                <a:latin typeface="Tahoma" pitchFamily="34" charset="0"/>
              </a:rPr>
              <a:t>7  2  9  4 </a:t>
            </a:r>
            <a:r>
              <a:rPr lang="en-US" altLang="ko-KR" sz="1350" b="1">
                <a:solidFill>
                  <a:schemeClr val="tx2"/>
                </a:solidFill>
                <a:latin typeface="Symbol" pitchFamily="18" charset="2"/>
                <a:sym typeface="Symbol" pitchFamily="18" charset="2"/>
              </a:rPr>
              <a:t></a:t>
            </a:r>
            <a:r>
              <a:rPr lang="en-US" altLang="ko-KR" sz="1350">
                <a:latin typeface="Tahoma" pitchFamily="34" charset="0"/>
              </a:rPr>
              <a:t> 3  8  6  1</a:t>
            </a:r>
            <a:r>
              <a:rPr lang="en-US" altLang="ko-KR" sz="1350">
                <a:solidFill>
                  <a:schemeClr val="accent1"/>
                </a:solidFill>
                <a:latin typeface="Tahoma" pitchFamily="34" charset="0"/>
              </a:rPr>
              <a:t>  </a:t>
            </a:r>
            <a:r>
              <a:rPr lang="en-US" altLang="ko-KR" sz="1350" b="1">
                <a:solidFill>
                  <a:schemeClr val="accent1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 altLang="ko-KR" sz="1350">
                <a:latin typeface="Tahoma" pitchFamily="34" charset="0"/>
              </a:rPr>
              <a:t>  </a:t>
            </a:r>
            <a:r>
              <a:rPr lang="en-US" altLang="ko-KR" sz="1350">
                <a:solidFill>
                  <a:schemeClr val="accent1"/>
                </a:solidFill>
                <a:latin typeface="Tahoma" pitchFamily="34" charset="0"/>
              </a:rPr>
              <a:t>1  2  3  4  6  7  8  9</a:t>
            </a:r>
          </a:p>
        </p:txBody>
      </p:sp>
      <p:cxnSp>
        <p:nvCxnSpPr>
          <p:cNvPr id="29726" name="AutoShape 31"/>
          <p:cNvCxnSpPr>
            <a:cxnSpLocks noChangeShapeType="1"/>
            <a:stCxn id="29705" idx="0"/>
            <a:endCxn id="29725" idx="2"/>
          </p:cNvCxnSpPr>
          <p:nvPr/>
        </p:nvCxnSpPr>
        <p:spPr bwMode="auto">
          <a:xfrm flipV="1">
            <a:off x="1878807" y="2272903"/>
            <a:ext cx="1664494" cy="4333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27" name="AutoShape 32"/>
          <p:cNvCxnSpPr>
            <a:cxnSpLocks noChangeShapeType="1"/>
            <a:stCxn id="29706" idx="0"/>
            <a:endCxn id="29725" idx="2"/>
          </p:cNvCxnSpPr>
          <p:nvPr/>
        </p:nvCxnSpPr>
        <p:spPr bwMode="auto">
          <a:xfrm flipH="1" flipV="1">
            <a:off x="3543301" y="2272904"/>
            <a:ext cx="1650206" cy="42624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728" name="Line 33"/>
          <p:cNvSpPr>
            <a:spLocks noChangeShapeType="1"/>
          </p:cNvSpPr>
          <p:nvPr/>
        </p:nvSpPr>
        <p:spPr bwMode="auto">
          <a:xfrm flipH="1">
            <a:off x="4171950" y="3143250"/>
            <a:ext cx="457200" cy="22860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sz="1350"/>
          </a:p>
        </p:txBody>
      </p:sp>
      <p:sp>
        <p:nvSpPr>
          <p:cNvPr id="29729" name="Line 34"/>
          <p:cNvSpPr>
            <a:spLocks noChangeShapeType="1"/>
          </p:cNvSpPr>
          <p:nvPr/>
        </p:nvSpPr>
        <p:spPr bwMode="auto">
          <a:xfrm>
            <a:off x="5772150" y="3143250"/>
            <a:ext cx="457200" cy="22860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sz="135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39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7820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1500"/>
              <a:t>Priority Queue Sorting (§ 7.1.4)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ko-KR" sz="1050"/>
              <a:t>We can use a priority queue to sort a set of comparable elements</a:t>
            </a:r>
          </a:p>
          <a:p>
            <a:pPr marL="600075" lvl="1" indent="-257175">
              <a:lnSpc>
                <a:spcPct val="90000"/>
              </a:lnSpc>
              <a:buFont typeface="Wingdings" panose="05000000000000000000" pitchFamily="2" charset="2"/>
              <a:buAutoNum type="arabicPeriod"/>
            </a:pPr>
            <a:r>
              <a:rPr lang="en-US" altLang="ko-KR" sz="900"/>
              <a:t>Insert the elements one by one with a series of </a:t>
            </a:r>
            <a:r>
              <a:rPr lang="en-US" altLang="ko-KR" sz="900">
                <a:solidFill>
                  <a:schemeClr val="tx2"/>
                </a:solidFill>
              </a:rPr>
              <a:t>insert</a:t>
            </a:r>
            <a:r>
              <a:rPr lang="en-US" altLang="ko-KR" sz="900"/>
              <a:t> operations</a:t>
            </a:r>
          </a:p>
          <a:p>
            <a:pPr marL="600075" lvl="1" indent="-257175">
              <a:lnSpc>
                <a:spcPct val="90000"/>
              </a:lnSpc>
              <a:buFont typeface="Wingdings" panose="05000000000000000000" pitchFamily="2" charset="2"/>
              <a:buAutoNum type="arabicPeriod"/>
            </a:pPr>
            <a:r>
              <a:rPr lang="en-US" altLang="ko-KR" sz="900"/>
              <a:t>Remove the elements in sorted order with a series of </a:t>
            </a:r>
            <a:r>
              <a:rPr lang="en-US" altLang="ko-KR" sz="900">
                <a:solidFill>
                  <a:schemeClr val="tx2"/>
                </a:solidFill>
              </a:rPr>
              <a:t>removeMin</a:t>
            </a:r>
            <a:r>
              <a:rPr lang="en-US" altLang="ko-KR" sz="900"/>
              <a:t> operations</a:t>
            </a:r>
          </a:p>
          <a:p>
            <a:pPr>
              <a:lnSpc>
                <a:spcPct val="90000"/>
              </a:lnSpc>
            </a:pPr>
            <a:r>
              <a:rPr lang="en-US" altLang="ko-KR" sz="1050"/>
              <a:t>The running time of this sorting method depends on the priority queue implementation</a:t>
            </a:r>
          </a:p>
        </p:txBody>
      </p:sp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3486150" y="1962150"/>
            <a:ext cx="3028950" cy="258532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kumimoji="0" lang="en-US" altLang="ko-KR" sz="1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Algorithm</a:t>
            </a:r>
            <a:r>
              <a:rPr kumimoji="0" lang="en-US" altLang="ko-KR" sz="1200" dirty="0">
                <a:latin typeface="Times New Roman" panose="02020603050405020304" pitchFamily="18" charset="0"/>
              </a:rPr>
              <a:t> </a:t>
            </a:r>
            <a:r>
              <a:rPr kumimoji="0" lang="en-US" altLang="ko-KR" sz="12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PQ-Sort</a:t>
            </a:r>
            <a:r>
              <a:rPr kumimoji="0" lang="en-US" altLang="ko-KR" sz="1200" dirty="0">
                <a:solidFill>
                  <a:schemeClr val="tx2"/>
                </a:solidFill>
                <a:latin typeface="Times New Roman" panose="02020603050405020304" pitchFamily="18" charset="0"/>
              </a:rPr>
              <a:t>(</a:t>
            </a:r>
            <a:r>
              <a:rPr kumimoji="0" lang="en-US" altLang="ko-KR" sz="12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S, C</a:t>
            </a:r>
            <a:r>
              <a:rPr kumimoji="0" lang="en-US" altLang="ko-KR" sz="1200" dirty="0">
                <a:solidFill>
                  <a:schemeClr val="tx2"/>
                </a:solidFill>
                <a:latin typeface="Times New Roman" panose="02020603050405020304" pitchFamily="18" charset="0"/>
              </a:rPr>
              <a:t>)</a:t>
            </a:r>
          </a:p>
          <a:p>
            <a:pPr lvl="1" eaLnBrk="1" latinLnBrk="0" hangingPunct="1"/>
            <a:r>
              <a:rPr kumimoji="0" lang="en-US" altLang="ko-KR" sz="1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Input</a:t>
            </a:r>
            <a:r>
              <a:rPr kumimoji="0" lang="en-US" altLang="ko-KR" sz="1200" dirty="0">
                <a:latin typeface="Times New Roman" panose="02020603050405020304" pitchFamily="18" charset="0"/>
              </a:rPr>
              <a:t> </a:t>
            </a:r>
            <a:r>
              <a:rPr kumimoji="0" lang="en-US" altLang="ko-KR" sz="1200" dirty="0">
                <a:solidFill>
                  <a:schemeClr val="accent2"/>
                </a:solidFill>
                <a:latin typeface="Times New Roman" panose="02020603050405020304" pitchFamily="18" charset="0"/>
              </a:rPr>
              <a:t>sequence </a:t>
            </a:r>
            <a:r>
              <a:rPr kumimoji="0" lang="en-US" altLang="ko-KR" sz="12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S</a:t>
            </a:r>
            <a:r>
              <a:rPr kumimoji="0" lang="en-US" altLang="ko-KR" sz="1200" dirty="0">
                <a:solidFill>
                  <a:schemeClr val="accent2"/>
                </a:solidFill>
                <a:latin typeface="Times New Roman" panose="02020603050405020304" pitchFamily="18" charset="0"/>
              </a:rPr>
              <a:t>, comparator </a:t>
            </a:r>
            <a:r>
              <a:rPr kumimoji="0" lang="en-US" altLang="ko-KR" sz="12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C</a:t>
            </a:r>
            <a:r>
              <a:rPr kumimoji="0" lang="en-US" altLang="ko-KR" sz="1200" dirty="0">
                <a:solidFill>
                  <a:schemeClr val="accent2"/>
                </a:solidFill>
                <a:latin typeface="Times New Roman" panose="02020603050405020304" pitchFamily="18" charset="0"/>
              </a:rPr>
              <a:t> for the elements of </a:t>
            </a:r>
            <a:r>
              <a:rPr kumimoji="0" lang="en-US" altLang="ko-KR" sz="12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S</a:t>
            </a:r>
            <a:endParaRPr kumimoji="0" lang="en-US" altLang="ko-KR" sz="1200" dirty="0">
              <a:solidFill>
                <a:schemeClr val="accent2"/>
              </a:solidFill>
              <a:latin typeface="Times New Roman" panose="02020603050405020304" pitchFamily="18" charset="0"/>
            </a:endParaRPr>
          </a:p>
          <a:p>
            <a:pPr lvl="1" eaLnBrk="1" latinLnBrk="0" hangingPunct="1"/>
            <a:r>
              <a:rPr kumimoji="0" lang="en-US" altLang="ko-KR" sz="1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Output</a:t>
            </a:r>
            <a:r>
              <a:rPr kumimoji="0" lang="en-US" altLang="ko-KR" sz="1200" dirty="0">
                <a:latin typeface="Times New Roman" panose="02020603050405020304" pitchFamily="18" charset="0"/>
              </a:rPr>
              <a:t> </a:t>
            </a:r>
            <a:r>
              <a:rPr kumimoji="0" lang="en-US" altLang="ko-KR" sz="1200" dirty="0">
                <a:solidFill>
                  <a:schemeClr val="accent2"/>
                </a:solidFill>
                <a:latin typeface="Times New Roman" panose="02020603050405020304" pitchFamily="18" charset="0"/>
              </a:rPr>
              <a:t>sequence </a:t>
            </a:r>
            <a:r>
              <a:rPr kumimoji="0" lang="en-US" altLang="ko-KR" sz="12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S</a:t>
            </a:r>
            <a:r>
              <a:rPr kumimoji="0" lang="en-US" altLang="ko-KR" sz="1200" dirty="0">
                <a:solidFill>
                  <a:schemeClr val="accent2"/>
                </a:solidFill>
                <a:latin typeface="Times New Roman" panose="02020603050405020304" pitchFamily="18" charset="0"/>
              </a:rPr>
              <a:t> sorted  in increasing order according to </a:t>
            </a:r>
            <a:r>
              <a:rPr kumimoji="0" lang="en-US" altLang="ko-KR" sz="12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C</a:t>
            </a:r>
            <a:endParaRPr kumimoji="0" lang="en-US" altLang="ko-KR" sz="1200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lvl="1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kumimoji="0" lang="en-US" altLang="ko-KR" sz="12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P </a:t>
            </a:r>
            <a:r>
              <a:rPr kumimoji="0" lang="en-US" altLang="ko-KR" sz="12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kumimoji="0" lang="en-US" altLang="ko-KR" sz="1200" b="1" i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0" lang="en-US" altLang="ko-KR" sz="1200" dirty="0">
                <a:solidFill>
                  <a:schemeClr val="accent2"/>
                </a:solidFill>
                <a:latin typeface="Times New Roman" panose="02020603050405020304" pitchFamily="18" charset="0"/>
              </a:rPr>
              <a:t>priority queue with 		comparator </a:t>
            </a:r>
            <a:r>
              <a:rPr kumimoji="0" lang="en-US" altLang="ko-KR" sz="12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C</a:t>
            </a:r>
            <a:endParaRPr kumimoji="0" lang="en-US" altLang="ko-KR" sz="1200" b="1" i="1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lvl="1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kumimoji="0" lang="en-US" altLang="ko-KR" sz="1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while</a:t>
            </a:r>
            <a:r>
              <a:rPr kumimoji="0" lang="en-US" altLang="ko-KR" sz="1200" dirty="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kumimoji="0" lang="en-US" altLang="ko-KR" sz="1200" b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kumimoji="0" lang="en-US" altLang="ko-KR" sz="1200" b="1" i="1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S.isEmpty</a:t>
            </a:r>
            <a:r>
              <a:rPr kumimoji="0" lang="en-US" altLang="ko-KR" sz="12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kumimoji="0" lang="en-US" altLang="ko-KR" sz="1200" dirty="0">
                <a:solidFill>
                  <a:schemeClr val="accent2"/>
                </a:solidFill>
                <a:latin typeface="Times New Roman" panose="02020603050405020304" pitchFamily="18" charset="0"/>
              </a:rPr>
              <a:t>()</a:t>
            </a:r>
          </a:p>
          <a:p>
            <a:pPr lvl="1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kumimoji="0" lang="en-US" altLang="ko-KR" sz="1200" dirty="0">
                <a:solidFill>
                  <a:schemeClr val="accent2"/>
                </a:solidFill>
                <a:latin typeface="Times New Roman" panose="02020603050405020304" pitchFamily="18" charset="0"/>
              </a:rPr>
              <a:t>	</a:t>
            </a:r>
            <a:r>
              <a:rPr kumimoji="0" lang="en-US" altLang="ko-KR" sz="12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e </a:t>
            </a:r>
            <a:r>
              <a:rPr kumimoji="0" lang="en-US" altLang="ko-KR" sz="12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kumimoji="0" lang="en-US" altLang="ko-KR" sz="1200" b="1" i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0" lang="en-US" altLang="ko-KR" sz="1200" b="1" i="1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S.removeFirst</a:t>
            </a:r>
            <a:r>
              <a:rPr kumimoji="0" lang="en-US" altLang="ko-KR" sz="12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kumimoji="0" lang="en-US" altLang="ko-KR" sz="1200" dirty="0">
                <a:solidFill>
                  <a:schemeClr val="accent2"/>
                </a:solidFill>
                <a:latin typeface="Times New Roman" panose="02020603050405020304" pitchFamily="18" charset="0"/>
              </a:rPr>
              <a:t>()</a:t>
            </a:r>
            <a:endParaRPr kumimoji="0" lang="en-US" altLang="ko-KR" sz="1200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lvl="2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None/>
            </a:pPr>
            <a:r>
              <a:rPr kumimoji="0" lang="en-US" altLang="ko-KR" sz="1200" b="1" i="1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P.insert</a:t>
            </a:r>
            <a:r>
              <a:rPr kumimoji="0" lang="en-US" altLang="ko-KR" sz="12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kumimoji="0" lang="en-US" altLang="ko-KR" sz="1200" dirty="0">
                <a:solidFill>
                  <a:schemeClr val="accent2"/>
                </a:solidFill>
                <a:latin typeface="Times New Roman" panose="02020603050405020304" pitchFamily="18" charset="0"/>
              </a:rPr>
              <a:t>(</a:t>
            </a:r>
            <a:r>
              <a:rPr kumimoji="0" lang="en-US" altLang="ko-KR" sz="1200" b="1" i="1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e.key</a:t>
            </a:r>
            <a:r>
              <a:rPr kumimoji="0" lang="en-US" altLang="ko-KR" sz="12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()</a:t>
            </a:r>
            <a:r>
              <a:rPr kumimoji="0" lang="en-US" altLang="ko-KR" sz="1200" dirty="0">
                <a:solidFill>
                  <a:schemeClr val="accent2"/>
                </a:solidFill>
                <a:latin typeface="Times New Roman" panose="02020603050405020304" pitchFamily="18" charset="0"/>
              </a:rPr>
              <a:t>, </a:t>
            </a:r>
            <a:r>
              <a:rPr kumimoji="0" lang="en-US" altLang="ko-KR" sz="1200" b="1" i="1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e.value</a:t>
            </a:r>
            <a:r>
              <a:rPr kumimoji="0" lang="en-US" altLang="ko-KR" sz="12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()</a:t>
            </a:r>
            <a:r>
              <a:rPr kumimoji="0" lang="en-US" altLang="ko-KR" sz="1200" dirty="0">
                <a:solidFill>
                  <a:schemeClr val="accent2"/>
                </a:solidFill>
                <a:latin typeface="Times New Roman" panose="02020603050405020304" pitchFamily="18" charset="0"/>
              </a:rPr>
              <a:t>)</a:t>
            </a:r>
          </a:p>
          <a:p>
            <a:pPr lvl="1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kumimoji="0" lang="en-US" altLang="ko-KR" sz="1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while</a:t>
            </a:r>
            <a:r>
              <a:rPr kumimoji="0" lang="en-US" altLang="ko-KR" sz="1200" dirty="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kumimoji="0" lang="en-US" altLang="ko-KR" sz="1200" b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kumimoji="0" lang="en-US" altLang="ko-KR" sz="1200" b="1" i="1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P.isEmpty</a:t>
            </a:r>
            <a:r>
              <a:rPr kumimoji="0" lang="en-US" altLang="ko-KR" sz="1200" dirty="0">
                <a:solidFill>
                  <a:schemeClr val="accent2"/>
                </a:solidFill>
                <a:latin typeface="Times New Roman" panose="02020603050405020304" pitchFamily="18" charset="0"/>
              </a:rPr>
              <a:t>()</a:t>
            </a:r>
          </a:p>
          <a:p>
            <a:pPr lvl="1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kumimoji="0" lang="en-US" altLang="ko-KR" sz="1200" dirty="0">
                <a:solidFill>
                  <a:schemeClr val="accent2"/>
                </a:solidFill>
                <a:latin typeface="Times New Roman" panose="02020603050405020304" pitchFamily="18" charset="0"/>
              </a:rPr>
              <a:t>	</a:t>
            </a:r>
            <a:r>
              <a:rPr kumimoji="0" lang="en-US" altLang="ko-KR" sz="12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e </a:t>
            </a:r>
            <a:r>
              <a:rPr kumimoji="0" lang="en-US" altLang="ko-KR" sz="12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kumimoji="0" lang="en-US" altLang="ko-KR" sz="1200" b="1" i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0" lang="en-US" altLang="ko-KR" sz="1200" b="1" i="1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P.removeMin</a:t>
            </a:r>
            <a:r>
              <a:rPr kumimoji="0" lang="en-US" altLang="ko-KR" sz="1200" dirty="0">
                <a:solidFill>
                  <a:schemeClr val="accent2"/>
                </a:solidFill>
                <a:latin typeface="Times New Roman" panose="02020603050405020304" pitchFamily="18" charset="0"/>
              </a:rPr>
              <a:t>()</a:t>
            </a:r>
            <a:endParaRPr kumimoji="0" lang="en-US" altLang="ko-KR" sz="1200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lvl="2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None/>
            </a:pPr>
            <a:r>
              <a:rPr kumimoji="0" lang="en-US" altLang="ko-KR" sz="1200" b="1" i="1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S.insertLast</a:t>
            </a:r>
            <a:r>
              <a:rPr kumimoji="0" lang="en-US" altLang="ko-KR" sz="1200" dirty="0">
                <a:solidFill>
                  <a:schemeClr val="accent2"/>
                </a:solidFill>
                <a:latin typeface="Times New Roman" panose="02020603050405020304" pitchFamily="18" charset="0"/>
              </a:rPr>
              <a:t>(</a:t>
            </a:r>
            <a:r>
              <a:rPr kumimoji="0" lang="en-US" altLang="ko-KR" sz="12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e</a:t>
            </a:r>
            <a:r>
              <a:rPr kumimoji="0" lang="en-US" altLang="ko-KR" sz="1200" dirty="0">
                <a:solidFill>
                  <a:schemeClr val="accent2"/>
                </a:solidFill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5129544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Execution Example (cont.)</a:t>
            </a:r>
          </a:p>
        </p:txBody>
      </p:sp>
      <p:sp>
        <p:nvSpPr>
          <p:cNvPr id="3072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Merge</a:t>
            </a:r>
          </a:p>
        </p:txBody>
      </p:sp>
      <p:cxnSp>
        <p:nvCxnSpPr>
          <p:cNvPr id="30723" name="AutoShape 4"/>
          <p:cNvCxnSpPr>
            <a:cxnSpLocks noChangeShapeType="1"/>
            <a:stCxn id="30731" idx="0"/>
            <a:endCxn id="30729" idx="2"/>
          </p:cNvCxnSpPr>
          <p:nvPr/>
        </p:nvCxnSpPr>
        <p:spPr bwMode="auto">
          <a:xfrm flipV="1">
            <a:off x="1077517" y="3040856"/>
            <a:ext cx="801290" cy="43457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24" name="AutoShape 5"/>
          <p:cNvCxnSpPr>
            <a:cxnSpLocks noChangeShapeType="1"/>
            <a:stCxn id="30732" idx="0"/>
            <a:endCxn id="30729" idx="2"/>
          </p:cNvCxnSpPr>
          <p:nvPr/>
        </p:nvCxnSpPr>
        <p:spPr bwMode="auto">
          <a:xfrm flipH="1" flipV="1">
            <a:off x="1878806" y="3040856"/>
            <a:ext cx="823913" cy="43457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25" name="AutoShape 6"/>
          <p:cNvCxnSpPr>
            <a:cxnSpLocks noChangeShapeType="1"/>
            <a:stCxn id="30735" idx="0"/>
            <a:endCxn id="30731" idx="2"/>
          </p:cNvCxnSpPr>
          <p:nvPr/>
        </p:nvCxnSpPr>
        <p:spPr bwMode="auto">
          <a:xfrm flipV="1">
            <a:off x="727473" y="3810000"/>
            <a:ext cx="350044" cy="43457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26" name="AutoShape 7"/>
          <p:cNvCxnSpPr>
            <a:cxnSpLocks noChangeShapeType="1"/>
            <a:stCxn id="30737" idx="0"/>
            <a:endCxn id="30732" idx="2"/>
          </p:cNvCxnSpPr>
          <p:nvPr/>
        </p:nvCxnSpPr>
        <p:spPr bwMode="auto">
          <a:xfrm flipV="1">
            <a:off x="2319338" y="3810000"/>
            <a:ext cx="383381" cy="43457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27" name="AutoShape 8"/>
          <p:cNvCxnSpPr>
            <a:cxnSpLocks noChangeShapeType="1"/>
            <a:stCxn id="30731" idx="2"/>
            <a:endCxn id="30736" idx="0"/>
          </p:cNvCxnSpPr>
          <p:nvPr/>
        </p:nvCxnSpPr>
        <p:spPr bwMode="auto">
          <a:xfrm>
            <a:off x="1077516" y="3810000"/>
            <a:ext cx="379809" cy="43457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28" name="AutoShape 9"/>
          <p:cNvCxnSpPr>
            <a:cxnSpLocks noChangeShapeType="1"/>
            <a:stCxn id="30732" idx="2"/>
            <a:endCxn id="30738" idx="0"/>
          </p:cNvCxnSpPr>
          <p:nvPr/>
        </p:nvCxnSpPr>
        <p:spPr bwMode="auto">
          <a:xfrm>
            <a:off x="2702719" y="3810000"/>
            <a:ext cx="354806" cy="43457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729" name="AutoShape 10"/>
          <p:cNvSpPr>
            <a:spLocks noChangeArrowheads="1"/>
          </p:cNvSpPr>
          <p:nvPr/>
        </p:nvSpPr>
        <p:spPr bwMode="auto">
          <a:xfrm>
            <a:off x="917973" y="2713435"/>
            <a:ext cx="1921669" cy="32027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lang="en-US" altLang="ko-KR" sz="1350">
                <a:latin typeface="Tahoma" pitchFamily="34" charset="0"/>
              </a:rPr>
              <a:t> 7  2 </a:t>
            </a:r>
            <a:r>
              <a:rPr lang="en-US" altLang="ko-KR" sz="1350" b="1">
                <a:solidFill>
                  <a:schemeClr val="tx2"/>
                </a:solidFill>
                <a:latin typeface="Symbol" pitchFamily="18" charset="2"/>
                <a:sym typeface="Symbol" pitchFamily="18" charset="2"/>
              </a:rPr>
              <a:t></a:t>
            </a:r>
            <a:r>
              <a:rPr lang="en-US" altLang="ko-KR" sz="1350">
                <a:latin typeface="Tahoma" pitchFamily="34" charset="0"/>
              </a:rPr>
              <a:t> 9  4</a:t>
            </a:r>
            <a:r>
              <a:rPr lang="en-US" altLang="ko-KR" sz="1350">
                <a:solidFill>
                  <a:schemeClr val="accent1"/>
                </a:solidFill>
                <a:latin typeface="Tahoma" pitchFamily="34" charset="0"/>
              </a:rPr>
              <a:t> </a:t>
            </a:r>
            <a:r>
              <a:rPr lang="en-US" altLang="ko-KR" sz="1350" b="1">
                <a:solidFill>
                  <a:srgbClr val="000000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 altLang="ko-KR" sz="1350">
                <a:solidFill>
                  <a:schemeClr val="accent1"/>
                </a:solidFill>
                <a:latin typeface="Tahoma" pitchFamily="34" charset="0"/>
              </a:rPr>
              <a:t>  </a:t>
            </a:r>
            <a:r>
              <a:rPr lang="en-US" altLang="ko-KR" sz="1350">
                <a:solidFill>
                  <a:schemeClr val="tx2"/>
                </a:solidFill>
                <a:latin typeface="Tahoma" pitchFamily="34" charset="0"/>
              </a:rPr>
              <a:t>2  4  7  9</a:t>
            </a:r>
          </a:p>
        </p:txBody>
      </p:sp>
      <p:sp>
        <p:nvSpPr>
          <p:cNvPr id="30730" name="AutoShape 11"/>
          <p:cNvSpPr>
            <a:spLocks noChangeArrowheads="1"/>
          </p:cNvSpPr>
          <p:nvPr/>
        </p:nvSpPr>
        <p:spPr bwMode="auto">
          <a:xfrm>
            <a:off x="4232673" y="2713435"/>
            <a:ext cx="1921669" cy="32027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lang="en-US" altLang="ko-KR" sz="1350">
                <a:latin typeface="Tahoma" pitchFamily="34" charset="0"/>
              </a:rPr>
              <a:t>3  8  6  1 </a:t>
            </a:r>
            <a:r>
              <a:rPr lang="en-US" altLang="ko-KR" sz="1350">
                <a:solidFill>
                  <a:schemeClr val="accent1"/>
                </a:solidFill>
                <a:latin typeface="Tahoma" pitchFamily="34" charset="0"/>
              </a:rPr>
              <a:t> </a:t>
            </a:r>
            <a:r>
              <a:rPr lang="en-US" altLang="ko-KR" sz="1350" b="1">
                <a:solidFill>
                  <a:srgbClr val="000000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 altLang="ko-KR" sz="1350">
                <a:solidFill>
                  <a:schemeClr val="accent1"/>
                </a:solidFill>
                <a:latin typeface="Tahoma" pitchFamily="34" charset="0"/>
              </a:rPr>
              <a:t> </a:t>
            </a:r>
            <a:r>
              <a:rPr lang="en-US" altLang="ko-KR" sz="1350">
                <a:solidFill>
                  <a:schemeClr val="tx2"/>
                </a:solidFill>
                <a:latin typeface="Tahoma" pitchFamily="34" charset="0"/>
              </a:rPr>
              <a:t> 1  3  6  8</a:t>
            </a:r>
          </a:p>
        </p:txBody>
      </p:sp>
      <p:sp>
        <p:nvSpPr>
          <p:cNvPr id="30731" name="AutoShape 12"/>
          <p:cNvSpPr>
            <a:spLocks noChangeArrowheads="1"/>
          </p:cNvSpPr>
          <p:nvPr/>
        </p:nvSpPr>
        <p:spPr bwMode="auto">
          <a:xfrm>
            <a:off x="557213" y="3482579"/>
            <a:ext cx="1040606" cy="32027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lang="en-US" altLang="ko-KR" sz="1350">
                <a:latin typeface="Tahoma" pitchFamily="34" charset="0"/>
              </a:rPr>
              <a:t>7 </a:t>
            </a:r>
            <a:r>
              <a:rPr lang="en-US" altLang="ko-KR" sz="1350" b="1">
                <a:solidFill>
                  <a:schemeClr val="tx2"/>
                </a:solidFill>
                <a:latin typeface="Symbol" pitchFamily="18" charset="2"/>
                <a:sym typeface="Symbol" pitchFamily="18" charset="2"/>
              </a:rPr>
              <a:t></a:t>
            </a:r>
            <a:r>
              <a:rPr lang="en-US" altLang="ko-KR" sz="1350">
                <a:latin typeface="Tahoma" pitchFamily="34" charset="0"/>
              </a:rPr>
              <a:t> 2</a:t>
            </a:r>
            <a:r>
              <a:rPr lang="en-US" altLang="ko-KR" sz="1350">
                <a:solidFill>
                  <a:schemeClr val="accent1"/>
                </a:solidFill>
                <a:latin typeface="Tahoma" pitchFamily="34" charset="0"/>
              </a:rPr>
              <a:t> </a:t>
            </a:r>
            <a:r>
              <a:rPr lang="en-US" altLang="ko-KR" sz="1350" b="1">
                <a:solidFill>
                  <a:srgbClr val="000000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 altLang="ko-KR" sz="1350">
                <a:solidFill>
                  <a:schemeClr val="accent1"/>
                </a:solidFill>
                <a:latin typeface="Tahoma" pitchFamily="34" charset="0"/>
              </a:rPr>
              <a:t> </a:t>
            </a:r>
            <a:r>
              <a:rPr lang="en-US" altLang="ko-KR" sz="1350">
                <a:solidFill>
                  <a:schemeClr val="tx2"/>
                </a:solidFill>
                <a:latin typeface="Tahoma" pitchFamily="34" charset="0"/>
              </a:rPr>
              <a:t>2  7</a:t>
            </a:r>
          </a:p>
        </p:txBody>
      </p:sp>
      <p:sp>
        <p:nvSpPr>
          <p:cNvPr id="30732" name="AutoShape 13"/>
          <p:cNvSpPr>
            <a:spLocks noChangeArrowheads="1"/>
          </p:cNvSpPr>
          <p:nvPr/>
        </p:nvSpPr>
        <p:spPr bwMode="auto">
          <a:xfrm>
            <a:off x="2103835" y="3482579"/>
            <a:ext cx="1196578" cy="32027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lang="en-US" altLang="ko-KR" sz="1350">
                <a:latin typeface="Tahoma" pitchFamily="34" charset="0"/>
              </a:rPr>
              <a:t>9  4 </a:t>
            </a:r>
            <a:r>
              <a:rPr lang="en-US" altLang="ko-KR" sz="1350">
                <a:solidFill>
                  <a:schemeClr val="accent1"/>
                </a:solidFill>
                <a:latin typeface="Tahoma" pitchFamily="34" charset="0"/>
              </a:rPr>
              <a:t> </a:t>
            </a:r>
            <a:r>
              <a:rPr lang="en-US" altLang="ko-KR" sz="1350" b="1">
                <a:solidFill>
                  <a:srgbClr val="000000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 altLang="ko-KR" sz="1350">
                <a:solidFill>
                  <a:schemeClr val="accent1"/>
                </a:solidFill>
                <a:latin typeface="Tahoma" pitchFamily="34" charset="0"/>
              </a:rPr>
              <a:t> </a:t>
            </a:r>
            <a:r>
              <a:rPr lang="en-US" altLang="ko-KR" sz="1350">
                <a:solidFill>
                  <a:schemeClr val="tx2"/>
                </a:solidFill>
                <a:latin typeface="Tahoma" pitchFamily="34" charset="0"/>
              </a:rPr>
              <a:t> 4  9</a:t>
            </a:r>
          </a:p>
        </p:txBody>
      </p:sp>
      <p:sp>
        <p:nvSpPr>
          <p:cNvPr id="30733" name="AutoShape 14"/>
          <p:cNvSpPr>
            <a:spLocks noChangeArrowheads="1"/>
          </p:cNvSpPr>
          <p:nvPr/>
        </p:nvSpPr>
        <p:spPr bwMode="auto">
          <a:xfrm>
            <a:off x="3871913" y="3482579"/>
            <a:ext cx="1040606" cy="32027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lang="en-US" altLang="ko-KR" sz="1350">
                <a:latin typeface="Tahoma" pitchFamily="34" charset="0"/>
              </a:rPr>
              <a:t>3  8</a:t>
            </a:r>
            <a:r>
              <a:rPr lang="en-US" altLang="ko-KR" sz="1350">
                <a:solidFill>
                  <a:schemeClr val="accent1"/>
                </a:solidFill>
                <a:latin typeface="Tahoma" pitchFamily="34" charset="0"/>
              </a:rPr>
              <a:t>  </a:t>
            </a:r>
            <a:r>
              <a:rPr lang="en-US" altLang="ko-KR" sz="1350" b="1">
                <a:solidFill>
                  <a:srgbClr val="000000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 altLang="ko-KR" sz="1350">
                <a:solidFill>
                  <a:schemeClr val="tx2"/>
                </a:solidFill>
                <a:latin typeface="Tahoma" pitchFamily="34" charset="0"/>
              </a:rPr>
              <a:t>  3  8</a:t>
            </a:r>
          </a:p>
        </p:txBody>
      </p:sp>
      <p:sp>
        <p:nvSpPr>
          <p:cNvPr id="30734" name="AutoShape 15"/>
          <p:cNvSpPr>
            <a:spLocks noChangeArrowheads="1"/>
          </p:cNvSpPr>
          <p:nvPr/>
        </p:nvSpPr>
        <p:spPr bwMode="auto">
          <a:xfrm>
            <a:off x="5432823" y="3482579"/>
            <a:ext cx="1121569" cy="32027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lang="en-US" altLang="ko-KR" sz="1350">
                <a:latin typeface="Tahoma" pitchFamily="34" charset="0"/>
              </a:rPr>
              <a:t>6  1 </a:t>
            </a:r>
            <a:r>
              <a:rPr lang="en-US" altLang="ko-KR" sz="1350">
                <a:solidFill>
                  <a:schemeClr val="accent1"/>
                </a:solidFill>
                <a:latin typeface="Tahoma" pitchFamily="34" charset="0"/>
              </a:rPr>
              <a:t> </a:t>
            </a:r>
            <a:r>
              <a:rPr lang="en-US" altLang="ko-KR" sz="1350" b="1">
                <a:solidFill>
                  <a:srgbClr val="000000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 altLang="ko-KR" sz="1350">
                <a:solidFill>
                  <a:schemeClr val="tx2"/>
                </a:solidFill>
                <a:latin typeface="Tahoma" pitchFamily="34" charset="0"/>
              </a:rPr>
              <a:t>  1  6</a:t>
            </a:r>
          </a:p>
        </p:txBody>
      </p:sp>
      <p:sp>
        <p:nvSpPr>
          <p:cNvPr id="30735" name="AutoShape 16"/>
          <p:cNvSpPr>
            <a:spLocks noChangeArrowheads="1"/>
          </p:cNvSpPr>
          <p:nvPr/>
        </p:nvSpPr>
        <p:spPr bwMode="auto">
          <a:xfrm>
            <a:off x="457200" y="4251723"/>
            <a:ext cx="540544" cy="320278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lang="en-US" altLang="ko-KR" sz="1350">
                <a:latin typeface="Tahoma" pitchFamily="34" charset="0"/>
              </a:rPr>
              <a:t>7</a:t>
            </a:r>
            <a:r>
              <a:rPr lang="en-US" altLang="ko-KR" sz="1350">
                <a:solidFill>
                  <a:schemeClr val="folHlink"/>
                </a:solidFill>
                <a:latin typeface="Tahoma" pitchFamily="34" charset="0"/>
              </a:rPr>
              <a:t> </a:t>
            </a:r>
            <a:r>
              <a:rPr lang="en-US" altLang="ko-KR" sz="1350" b="1">
                <a:solidFill>
                  <a:srgbClr val="000000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 altLang="ko-KR" sz="1350">
                <a:solidFill>
                  <a:schemeClr val="folHlink"/>
                </a:solidFill>
                <a:latin typeface="Tahoma" pitchFamily="34" charset="0"/>
              </a:rPr>
              <a:t> </a:t>
            </a:r>
            <a:r>
              <a:rPr lang="en-US" altLang="ko-KR" sz="1350">
                <a:solidFill>
                  <a:schemeClr val="tx2"/>
                </a:solidFill>
                <a:latin typeface="Tahoma" pitchFamily="34" charset="0"/>
              </a:rPr>
              <a:t>7</a:t>
            </a:r>
          </a:p>
        </p:txBody>
      </p:sp>
      <p:sp>
        <p:nvSpPr>
          <p:cNvPr id="30736" name="AutoShape 17"/>
          <p:cNvSpPr>
            <a:spLocks noChangeArrowheads="1"/>
          </p:cNvSpPr>
          <p:nvPr/>
        </p:nvSpPr>
        <p:spPr bwMode="auto">
          <a:xfrm>
            <a:off x="1143000" y="4251723"/>
            <a:ext cx="628650" cy="320278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lang="en-US" altLang="ko-KR" sz="1350">
                <a:latin typeface="Tahoma" pitchFamily="34" charset="0"/>
              </a:rPr>
              <a:t>2</a:t>
            </a:r>
            <a:r>
              <a:rPr lang="en-US" altLang="ko-KR" sz="1350">
                <a:solidFill>
                  <a:schemeClr val="folHlink"/>
                </a:solidFill>
                <a:latin typeface="Tahoma" pitchFamily="34" charset="0"/>
              </a:rPr>
              <a:t> </a:t>
            </a:r>
            <a:r>
              <a:rPr lang="en-US" altLang="ko-KR" sz="1350" b="1">
                <a:solidFill>
                  <a:srgbClr val="000000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 altLang="ko-KR" sz="1350">
                <a:solidFill>
                  <a:schemeClr val="folHlink"/>
                </a:solidFill>
                <a:latin typeface="Tahoma" pitchFamily="34" charset="0"/>
              </a:rPr>
              <a:t> </a:t>
            </a:r>
            <a:r>
              <a:rPr lang="en-US" altLang="ko-KR" sz="1350">
                <a:solidFill>
                  <a:schemeClr val="tx2"/>
                </a:solidFill>
                <a:latin typeface="Tahoma" pitchFamily="34" charset="0"/>
              </a:rPr>
              <a:t>2</a:t>
            </a:r>
          </a:p>
        </p:txBody>
      </p:sp>
      <p:sp>
        <p:nvSpPr>
          <p:cNvPr id="30737" name="AutoShape 18"/>
          <p:cNvSpPr>
            <a:spLocks noChangeArrowheads="1"/>
          </p:cNvSpPr>
          <p:nvPr/>
        </p:nvSpPr>
        <p:spPr bwMode="auto">
          <a:xfrm>
            <a:off x="2053829" y="4251723"/>
            <a:ext cx="529828" cy="320278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lang="en-US" altLang="ko-KR" sz="1350">
                <a:latin typeface="Tahoma" pitchFamily="34" charset="0"/>
              </a:rPr>
              <a:t>9 </a:t>
            </a:r>
            <a:r>
              <a:rPr lang="en-US" altLang="ko-KR" sz="1350" b="1">
                <a:solidFill>
                  <a:srgbClr val="000000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 altLang="ko-KR" sz="1350">
                <a:solidFill>
                  <a:schemeClr val="folHlink"/>
                </a:solidFill>
                <a:latin typeface="Tahoma" pitchFamily="34" charset="0"/>
              </a:rPr>
              <a:t> </a:t>
            </a:r>
            <a:r>
              <a:rPr lang="en-US" altLang="ko-KR" sz="1350">
                <a:solidFill>
                  <a:schemeClr val="tx2"/>
                </a:solidFill>
                <a:latin typeface="Tahoma" pitchFamily="34" charset="0"/>
              </a:rPr>
              <a:t>9</a:t>
            </a:r>
          </a:p>
        </p:txBody>
      </p:sp>
      <p:sp>
        <p:nvSpPr>
          <p:cNvPr id="30738" name="AutoShape 19"/>
          <p:cNvSpPr>
            <a:spLocks noChangeArrowheads="1"/>
          </p:cNvSpPr>
          <p:nvPr/>
        </p:nvSpPr>
        <p:spPr bwMode="auto">
          <a:xfrm>
            <a:off x="2799160" y="4251723"/>
            <a:ext cx="515540" cy="320278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lang="en-US" altLang="ko-KR" sz="1350">
                <a:latin typeface="Tahoma" pitchFamily="34" charset="0"/>
              </a:rPr>
              <a:t>4</a:t>
            </a:r>
            <a:r>
              <a:rPr lang="en-US" altLang="ko-KR" sz="1350">
                <a:solidFill>
                  <a:schemeClr val="folHlink"/>
                </a:solidFill>
                <a:latin typeface="Tahoma" pitchFamily="34" charset="0"/>
              </a:rPr>
              <a:t> </a:t>
            </a:r>
            <a:r>
              <a:rPr lang="en-US" altLang="ko-KR" sz="1350" b="1">
                <a:solidFill>
                  <a:srgbClr val="000000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 altLang="ko-KR" sz="1350">
                <a:solidFill>
                  <a:schemeClr val="tx2"/>
                </a:solidFill>
                <a:latin typeface="Tahoma" pitchFamily="34" charset="0"/>
              </a:rPr>
              <a:t> 4</a:t>
            </a:r>
          </a:p>
        </p:txBody>
      </p:sp>
      <p:sp>
        <p:nvSpPr>
          <p:cNvPr id="30739" name="AutoShape 20"/>
          <p:cNvSpPr>
            <a:spLocks noChangeArrowheads="1"/>
          </p:cNvSpPr>
          <p:nvPr/>
        </p:nvSpPr>
        <p:spPr bwMode="auto">
          <a:xfrm>
            <a:off x="3771900" y="4251723"/>
            <a:ext cx="540544" cy="320278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lang="en-US" altLang="ko-KR" sz="1350">
                <a:latin typeface="Tahoma" pitchFamily="34" charset="0"/>
              </a:rPr>
              <a:t>3</a:t>
            </a:r>
            <a:r>
              <a:rPr lang="en-US" altLang="ko-KR" sz="1350">
                <a:solidFill>
                  <a:schemeClr val="folHlink"/>
                </a:solidFill>
                <a:latin typeface="Tahoma" pitchFamily="34" charset="0"/>
              </a:rPr>
              <a:t> </a:t>
            </a:r>
            <a:r>
              <a:rPr lang="en-US" altLang="ko-KR" sz="1350" b="1">
                <a:solidFill>
                  <a:srgbClr val="000000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 altLang="ko-KR" sz="1350">
                <a:solidFill>
                  <a:schemeClr val="folHlink"/>
                </a:solidFill>
                <a:latin typeface="Tahoma" pitchFamily="34" charset="0"/>
              </a:rPr>
              <a:t> </a:t>
            </a:r>
            <a:r>
              <a:rPr lang="en-US" altLang="ko-KR" sz="1350">
                <a:solidFill>
                  <a:schemeClr val="tx2"/>
                </a:solidFill>
                <a:latin typeface="Tahoma" pitchFamily="34" charset="0"/>
              </a:rPr>
              <a:t>3</a:t>
            </a:r>
          </a:p>
        </p:txBody>
      </p:sp>
      <p:sp>
        <p:nvSpPr>
          <p:cNvPr id="30740" name="AutoShape 21"/>
          <p:cNvSpPr>
            <a:spLocks noChangeArrowheads="1"/>
          </p:cNvSpPr>
          <p:nvPr/>
        </p:nvSpPr>
        <p:spPr bwMode="auto">
          <a:xfrm>
            <a:off x="4512469" y="4251723"/>
            <a:ext cx="520304" cy="320278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lang="en-US" altLang="ko-KR" sz="1350">
                <a:latin typeface="Tahoma" pitchFamily="34" charset="0"/>
              </a:rPr>
              <a:t>8</a:t>
            </a:r>
            <a:r>
              <a:rPr lang="en-US" altLang="ko-KR" sz="1350">
                <a:solidFill>
                  <a:schemeClr val="folHlink"/>
                </a:solidFill>
                <a:latin typeface="Tahoma" pitchFamily="34" charset="0"/>
              </a:rPr>
              <a:t> </a:t>
            </a:r>
            <a:r>
              <a:rPr lang="en-US" altLang="ko-KR" sz="1350" b="1">
                <a:solidFill>
                  <a:srgbClr val="000000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 altLang="ko-KR" sz="1350">
                <a:solidFill>
                  <a:schemeClr val="folHlink"/>
                </a:solidFill>
                <a:latin typeface="Tahoma" pitchFamily="34" charset="0"/>
              </a:rPr>
              <a:t> </a:t>
            </a:r>
            <a:r>
              <a:rPr lang="en-US" altLang="ko-KR" sz="1350">
                <a:solidFill>
                  <a:schemeClr val="tx2"/>
                </a:solidFill>
                <a:latin typeface="Tahoma" pitchFamily="34" charset="0"/>
              </a:rPr>
              <a:t>8</a:t>
            </a:r>
          </a:p>
        </p:txBody>
      </p:sp>
      <p:sp>
        <p:nvSpPr>
          <p:cNvPr id="30741" name="AutoShape 22"/>
          <p:cNvSpPr>
            <a:spLocks noChangeArrowheads="1"/>
          </p:cNvSpPr>
          <p:nvPr/>
        </p:nvSpPr>
        <p:spPr bwMode="auto">
          <a:xfrm>
            <a:off x="5368529" y="4251723"/>
            <a:ext cx="529828" cy="320278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lang="en-US" altLang="ko-KR" sz="1350">
                <a:latin typeface="Tahoma" pitchFamily="34" charset="0"/>
              </a:rPr>
              <a:t>6</a:t>
            </a:r>
            <a:r>
              <a:rPr lang="en-US" altLang="ko-KR" sz="1350">
                <a:solidFill>
                  <a:schemeClr val="folHlink"/>
                </a:solidFill>
                <a:latin typeface="Tahoma" pitchFamily="34" charset="0"/>
              </a:rPr>
              <a:t> </a:t>
            </a:r>
            <a:r>
              <a:rPr lang="en-US" altLang="ko-KR" sz="1350" b="1">
                <a:solidFill>
                  <a:srgbClr val="000000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 altLang="ko-KR" sz="1350">
                <a:solidFill>
                  <a:schemeClr val="folHlink"/>
                </a:solidFill>
                <a:latin typeface="Tahoma" pitchFamily="34" charset="0"/>
              </a:rPr>
              <a:t> </a:t>
            </a:r>
            <a:r>
              <a:rPr lang="en-US" altLang="ko-KR" sz="1350">
                <a:solidFill>
                  <a:schemeClr val="tx2"/>
                </a:solidFill>
                <a:latin typeface="Tahoma" pitchFamily="34" charset="0"/>
              </a:rPr>
              <a:t>6</a:t>
            </a:r>
          </a:p>
        </p:txBody>
      </p:sp>
      <p:sp>
        <p:nvSpPr>
          <p:cNvPr id="30742" name="AutoShape 23"/>
          <p:cNvSpPr>
            <a:spLocks noChangeArrowheads="1"/>
          </p:cNvSpPr>
          <p:nvPr/>
        </p:nvSpPr>
        <p:spPr bwMode="auto">
          <a:xfrm>
            <a:off x="6113860" y="4251723"/>
            <a:ext cx="515540" cy="320278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lang="en-US" altLang="ko-KR" sz="1350">
                <a:latin typeface="Tahoma" pitchFamily="34" charset="0"/>
              </a:rPr>
              <a:t>1</a:t>
            </a:r>
            <a:r>
              <a:rPr lang="en-US" altLang="ko-KR" sz="1350">
                <a:solidFill>
                  <a:schemeClr val="folHlink"/>
                </a:solidFill>
                <a:latin typeface="Tahoma" pitchFamily="34" charset="0"/>
              </a:rPr>
              <a:t> </a:t>
            </a:r>
            <a:r>
              <a:rPr lang="en-US" altLang="ko-KR" sz="1350" b="1">
                <a:solidFill>
                  <a:srgbClr val="000000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 altLang="ko-KR" sz="1350">
                <a:solidFill>
                  <a:schemeClr val="folHlink"/>
                </a:solidFill>
                <a:latin typeface="Tahoma" pitchFamily="34" charset="0"/>
              </a:rPr>
              <a:t> </a:t>
            </a:r>
            <a:r>
              <a:rPr lang="en-US" altLang="ko-KR" sz="1350">
                <a:solidFill>
                  <a:schemeClr val="tx2"/>
                </a:solidFill>
                <a:latin typeface="Tahoma" pitchFamily="34" charset="0"/>
              </a:rPr>
              <a:t>1</a:t>
            </a:r>
          </a:p>
        </p:txBody>
      </p:sp>
      <p:cxnSp>
        <p:nvCxnSpPr>
          <p:cNvPr id="30743" name="AutoShape 24"/>
          <p:cNvCxnSpPr>
            <a:cxnSpLocks noChangeShapeType="1"/>
            <a:stCxn id="30733" idx="0"/>
            <a:endCxn id="30730" idx="2"/>
          </p:cNvCxnSpPr>
          <p:nvPr/>
        </p:nvCxnSpPr>
        <p:spPr bwMode="auto">
          <a:xfrm flipV="1">
            <a:off x="4392217" y="3040856"/>
            <a:ext cx="801290" cy="43457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44" name="AutoShape 25"/>
          <p:cNvCxnSpPr>
            <a:cxnSpLocks noChangeShapeType="1"/>
            <a:stCxn id="30734" idx="0"/>
            <a:endCxn id="30730" idx="2"/>
          </p:cNvCxnSpPr>
          <p:nvPr/>
        </p:nvCxnSpPr>
        <p:spPr bwMode="auto">
          <a:xfrm flipH="1" flipV="1">
            <a:off x="5193506" y="3040856"/>
            <a:ext cx="800100" cy="43457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45" name="AutoShape 26"/>
          <p:cNvCxnSpPr>
            <a:cxnSpLocks noChangeShapeType="1"/>
            <a:stCxn id="30739" idx="0"/>
            <a:endCxn id="30733" idx="2"/>
          </p:cNvCxnSpPr>
          <p:nvPr/>
        </p:nvCxnSpPr>
        <p:spPr bwMode="auto">
          <a:xfrm flipV="1">
            <a:off x="4042173" y="3810000"/>
            <a:ext cx="350044" cy="43457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46" name="AutoShape 27"/>
          <p:cNvCxnSpPr>
            <a:cxnSpLocks noChangeShapeType="1"/>
            <a:stCxn id="30741" idx="0"/>
            <a:endCxn id="30734" idx="2"/>
          </p:cNvCxnSpPr>
          <p:nvPr/>
        </p:nvCxnSpPr>
        <p:spPr bwMode="auto">
          <a:xfrm flipV="1">
            <a:off x="5634038" y="3810000"/>
            <a:ext cx="359569" cy="43457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47" name="AutoShape 28"/>
          <p:cNvCxnSpPr>
            <a:cxnSpLocks noChangeShapeType="1"/>
            <a:stCxn id="30733" idx="2"/>
            <a:endCxn id="30740" idx="0"/>
          </p:cNvCxnSpPr>
          <p:nvPr/>
        </p:nvCxnSpPr>
        <p:spPr bwMode="auto">
          <a:xfrm>
            <a:off x="4392216" y="3810000"/>
            <a:ext cx="381000" cy="43457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48" name="AutoShape 29"/>
          <p:cNvCxnSpPr>
            <a:cxnSpLocks noChangeShapeType="1"/>
            <a:stCxn id="30734" idx="2"/>
            <a:endCxn id="30742" idx="0"/>
          </p:cNvCxnSpPr>
          <p:nvPr/>
        </p:nvCxnSpPr>
        <p:spPr bwMode="auto">
          <a:xfrm>
            <a:off x="5993607" y="3810000"/>
            <a:ext cx="378619" cy="43457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749" name="AutoShape 30"/>
          <p:cNvSpPr>
            <a:spLocks noChangeArrowheads="1"/>
          </p:cNvSpPr>
          <p:nvPr/>
        </p:nvSpPr>
        <p:spPr bwMode="auto">
          <a:xfrm>
            <a:off x="1714500" y="1943100"/>
            <a:ext cx="3657600" cy="32266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lang="en-US" altLang="ko-KR" sz="1350">
                <a:latin typeface="Tahoma" pitchFamily="34" charset="0"/>
              </a:rPr>
              <a:t>7  2  9  4 </a:t>
            </a:r>
            <a:r>
              <a:rPr lang="en-US" altLang="ko-KR" sz="1350" b="1">
                <a:solidFill>
                  <a:schemeClr val="tx2"/>
                </a:solidFill>
                <a:latin typeface="Symbol" pitchFamily="18" charset="2"/>
                <a:sym typeface="Symbol" pitchFamily="18" charset="2"/>
              </a:rPr>
              <a:t></a:t>
            </a:r>
            <a:r>
              <a:rPr lang="en-US" altLang="ko-KR" sz="1350">
                <a:latin typeface="Tahoma" pitchFamily="34" charset="0"/>
              </a:rPr>
              <a:t> 3  8  6  1</a:t>
            </a:r>
            <a:r>
              <a:rPr lang="en-US" altLang="ko-KR" sz="1350">
                <a:solidFill>
                  <a:schemeClr val="accent1"/>
                </a:solidFill>
                <a:latin typeface="Tahoma" pitchFamily="34" charset="0"/>
              </a:rPr>
              <a:t>  </a:t>
            </a:r>
            <a:r>
              <a:rPr lang="en-US" altLang="ko-KR" sz="1350" b="1">
                <a:solidFill>
                  <a:srgbClr val="000000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 altLang="ko-KR" sz="1350">
                <a:latin typeface="Tahoma" pitchFamily="34" charset="0"/>
              </a:rPr>
              <a:t>  </a:t>
            </a:r>
            <a:r>
              <a:rPr lang="en-US" altLang="ko-KR" sz="1350">
                <a:solidFill>
                  <a:schemeClr val="tx2"/>
                </a:solidFill>
                <a:latin typeface="Tahoma" pitchFamily="34" charset="0"/>
              </a:rPr>
              <a:t>1  2  3  4  6  7  8  9</a:t>
            </a:r>
          </a:p>
        </p:txBody>
      </p:sp>
      <p:cxnSp>
        <p:nvCxnSpPr>
          <p:cNvPr id="30750" name="AutoShape 31"/>
          <p:cNvCxnSpPr>
            <a:cxnSpLocks noChangeShapeType="1"/>
            <a:stCxn id="30729" idx="0"/>
            <a:endCxn id="30749" idx="2"/>
          </p:cNvCxnSpPr>
          <p:nvPr/>
        </p:nvCxnSpPr>
        <p:spPr bwMode="auto">
          <a:xfrm flipV="1">
            <a:off x="1878807" y="2280048"/>
            <a:ext cx="1664494" cy="42624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51" name="AutoShape 32"/>
          <p:cNvCxnSpPr>
            <a:cxnSpLocks noChangeShapeType="1"/>
            <a:stCxn id="30730" idx="0"/>
            <a:endCxn id="30749" idx="2"/>
          </p:cNvCxnSpPr>
          <p:nvPr/>
        </p:nvCxnSpPr>
        <p:spPr bwMode="auto">
          <a:xfrm flipH="1" flipV="1">
            <a:off x="3543301" y="2280048"/>
            <a:ext cx="1650206" cy="42624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752" name="Line 33"/>
          <p:cNvSpPr>
            <a:spLocks noChangeShapeType="1"/>
          </p:cNvSpPr>
          <p:nvPr/>
        </p:nvSpPr>
        <p:spPr bwMode="auto">
          <a:xfrm flipH="1">
            <a:off x="2057400" y="2343150"/>
            <a:ext cx="514350" cy="17145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sz="1350"/>
          </a:p>
        </p:txBody>
      </p:sp>
      <p:sp>
        <p:nvSpPr>
          <p:cNvPr id="30753" name="Line 34"/>
          <p:cNvSpPr>
            <a:spLocks noChangeShapeType="1"/>
          </p:cNvSpPr>
          <p:nvPr/>
        </p:nvSpPr>
        <p:spPr bwMode="auto">
          <a:xfrm>
            <a:off x="4514850" y="2343150"/>
            <a:ext cx="514350" cy="17145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sz="135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40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7232490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Analysis of Merge-Sort</a:t>
            </a:r>
          </a:p>
        </p:txBody>
      </p:sp>
      <p:sp>
        <p:nvSpPr>
          <p:cNvPr id="3174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ko-KR" sz="1050"/>
              <a:t>The height </a:t>
            </a:r>
            <a:r>
              <a:rPr lang="en-US" altLang="ko-KR" sz="1050" b="1" i="1"/>
              <a:t>h</a:t>
            </a:r>
            <a:r>
              <a:rPr lang="en-US" altLang="ko-KR" sz="1050"/>
              <a:t> of the merge-sort tree is </a:t>
            </a:r>
            <a:r>
              <a:rPr lang="en-US" altLang="ko-KR" sz="1050" b="1" i="1"/>
              <a:t>O</a:t>
            </a:r>
            <a:r>
              <a:rPr lang="en-US" altLang="ko-KR" sz="1050"/>
              <a:t>(log </a:t>
            </a:r>
            <a:r>
              <a:rPr lang="en-US" altLang="ko-KR" sz="1050" b="1" i="1"/>
              <a:t>n</a:t>
            </a:r>
            <a:r>
              <a:rPr lang="en-US" altLang="ko-KR" sz="1050"/>
              <a:t>) </a:t>
            </a:r>
          </a:p>
          <a:p>
            <a:pPr lvl="1" eaLnBrk="1" hangingPunct="1"/>
            <a:r>
              <a:rPr lang="en-US" altLang="ko-KR" sz="900"/>
              <a:t>at each recursive call we divide in half the sequence, </a:t>
            </a:r>
          </a:p>
          <a:p>
            <a:pPr eaLnBrk="1" hangingPunct="1"/>
            <a:r>
              <a:rPr lang="en-US" altLang="ko-KR" sz="1050"/>
              <a:t>The overall amount or work done at the nodes of depth </a:t>
            </a:r>
            <a:r>
              <a:rPr lang="en-US" altLang="ko-KR" sz="1050" b="1" i="1"/>
              <a:t>i </a:t>
            </a:r>
            <a:r>
              <a:rPr lang="en-US" altLang="ko-KR" sz="1050"/>
              <a:t>is </a:t>
            </a:r>
            <a:r>
              <a:rPr lang="en-US" altLang="ko-KR" sz="1050" b="1" i="1"/>
              <a:t>O</a:t>
            </a:r>
            <a:r>
              <a:rPr lang="en-US" altLang="ko-KR" sz="1050"/>
              <a:t>(</a:t>
            </a:r>
            <a:r>
              <a:rPr lang="en-US" altLang="ko-KR" sz="1050" b="1" i="1"/>
              <a:t>n</a:t>
            </a:r>
            <a:r>
              <a:rPr lang="en-US" altLang="ko-KR" sz="1050"/>
              <a:t>) </a:t>
            </a:r>
          </a:p>
          <a:p>
            <a:pPr lvl="1" eaLnBrk="1" hangingPunct="1"/>
            <a:r>
              <a:rPr lang="en-US" altLang="ko-KR" sz="900"/>
              <a:t>we partition and merge 2</a:t>
            </a:r>
            <a:r>
              <a:rPr lang="en-US" altLang="ko-KR" sz="900" b="1" i="1" baseline="30000"/>
              <a:t>i</a:t>
            </a:r>
            <a:r>
              <a:rPr lang="en-US" altLang="ko-KR" sz="900"/>
              <a:t> sequences of size </a:t>
            </a:r>
            <a:r>
              <a:rPr lang="en-US" altLang="ko-KR" sz="900" b="1" i="1"/>
              <a:t>n</a:t>
            </a:r>
            <a:r>
              <a:rPr lang="en-US" altLang="ko-KR" sz="900" b="1">
                <a:latin typeface="Symbol" pitchFamily="18" charset="2"/>
              </a:rPr>
              <a:t>/</a:t>
            </a:r>
            <a:r>
              <a:rPr lang="en-US" altLang="ko-KR" sz="900"/>
              <a:t>2</a:t>
            </a:r>
            <a:r>
              <a:rPr lang="en-US" altLang="ko-KR" sz="900" b="1" i="1" baseline="30000"/>
              <a:t>i</a:t>
            </a:r>
            <a:r>
              <a:rPr lang="en-US" altLang="ko-KR" sz="900"/>
              <a:t> </a:t>
            </a:r>
          </a:p>
          <a:p>
            <a:pPr lvl="1" eaLnBrk="1" hangingPunct="1"/>
            <a:r>
              <a:rPr lang="en-US" altLang="ko-KR" sz="900"/>
              <a:t>we make 2</a:t>
            </a:r>
            <a:r>
              <a:rPr lang="en-US" altLang="ko-KR" sz="900" b="1" i="1" baseline="30000"/>
              <a:t>i</a:t>
            </a:r>
            <a:r>
              <a:rPr lang="en-US" altLang="ko-KR" sz="900" baseline="30000">
                <a:latin typeface="Symbol" pitchFamily="18" charset="2"/>
              </a:rPr>
              <a:t>+</a:t>
            </a:r>
            <a:r>
              <a:rPr lang="en-US" altLang="ko-KR" sz="900" baseline="30000"/>
              <a:t>1</a:t>
            </a:r>
            <a:r>
              <a:rPr lang="en-US" altLang="ko-KR" sz="900"/>
              <a:t> recursive calls</a:t>
            </a:r>
          </a:p>
          <a:p>
            <a:pPr eaLnBrk="1" hangingPunct="1"/>
            <a:r>
              <a:rPr lang="en-US" altLang="ko-KR" sz="1050"/>
              <a:t>Thus, the total running time of merge-sort is </a:t>
            </a:r>
            <a:r>
              <a:rPr lang="en-US" altLang="ko-KR" sz="1050" b="1" i="1"/>
              <a:t>O</a:t>
            </a:r>
            <a:r>
              <a:rPr lang="en-US" altLang="ko-KR" sz="1050"/>
              <a:t>(</a:t>
            </a:r>
            <a:r>
              <a:rPr lang="en-US" altLang="ko-KR" sz="1050" b="1" i="1"/>
              <a:t>n</a:t>
            </a:r>
            <a:r>
              <a:rPr lang="en-US" altLang="ko-KR" sz="1050"/>
              <a:t> log </a:t>
            </a:r>
            <a:r>
              <a:rPr lang="en-US" altLang="ko-KR" sz="1050" b="1" i="1"/>
              <a:t>n</a:t>
            </a:r>
            <a:r>
              <a:rPr lang="en-US" altLang="ko-KR" sz="1050"/>
              <a:t>)</a:t>
            </a:r>
          </a:p>
        </p:txBody>
      </p:sp>
      <p:grpSp>
        <p:nvGrpSpPr>
          <p:cNvPr id="31747" name="Group 4"/>
          <p:cNvGrpSpPr>
            <a:grpSpLocks/>
          </p:cNvGrpSpPr>
          <p:nvPr/>
        </p:nvGrpSpPr>
        <p:grpSpPr bwMode="auto">
          <a:xfrm>
            <a:off x="2571750" y="3293269"/>
            <a:ext cx="3143250" cy="1339454"/>
            <a:chOff x="384" y="1632"/>
            <a:chExt cx="5184" cy="2208"/>
          </a:xfrm>
        </p:grpSpPr>
        <p:cxnSp>
          <p:nvCxnSpPr>
            <p:cNvPr id="31764" name="AutoShape 5"/>
            <p:cNvCxnSpPr>
              <a:cxnSpLocks noChangeShapeType="1"/>
              <a:stCxn id="31791" idx="0"/>
              <a:endCxn id="31770" idx="2"/>
            </p:cNvCxnSpPr>
            <p:nvPr/>
          </p:nvCxnSpPr>
          <p:spPr bwMode="auto">
            <a:xfrm flipV="1">
              <a:off x="905" y="2548"/>
              <a:ext cx="673" cy="37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765" name="AutoShape 6"/>
            <p:cNvCxnSpPr>
              <a:cxnSpLocks noChangeShapeType="1"/>
              <a:stCxn id="31792" idx="0"/>
              <a:endCxn id="31770" idx="2"/>
            </p:cNvCxnSpPr>
            <p:nvPr/>
          </p:nvCxnSpPr>
          <p:spPr bwMode="auto">
            <a:xfrm flipH="1" flipV="1">
              <a:off x="1578" y="2548"/>
              <a:ext cx="672" cy="37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766" name="AutoShape 7"/>
            <p:cNvCxnSpPr>
              <a:cxnSpLocks noChangeShapeType="1"/>
              <a:stCxn id="31783" idx="0"/>
              <a:endCxn id="31791" idx="2"/>
            </p:cNvCxnSpPr>
            <p:nvPr/>
          </p:nvCxnSpPr>
          <p:spPr bwMode="auto">
            <a:xfrm flipV="1">
              <a:off x="611" y="3194"/>
              <a:ext cx="294" cy="37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767" name="AutoShape 8"/>
            <p:cNvCxnSpPr>
              <a:cxnSpLocks noChangeShapeType="1"/>
              <a:stCxn id="31785" idx="0"/>
              <a:endCxn id="31792" idx="2"/>
            </p:cNvCxnSpPr>
            <p:nvPr/>
          </p:nvCxnSpPr>
          <p:spPr bwMode="auto">
            <a:xfrm flipV="1">
              <a:off x="1948" y="3194"/>
              <a:ext cx="302" cy="37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768" name="AutoShape 9"/>
            <p:cNvCxnSpPr>
              <a:cxnSpLocks noChangeShapeType="1"/>
              <a:stCxn id="31791" idx="2"/>
              <a:endCxn id="31784" idx="0"/>
            </p:cNvCxnSpPr>
            <p:nvPr/>
          </p:nvCxnSpPr>
          <p:spPr bwMode="auto">
            <a:xfrm>
              <a:off x="905" y="3194"/>
              <a:ext cx="320" cy="37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769" name="AutoShape 10"/>
            <p:cNvCxnSpPr>
              <a:cxnSpLocks noChangeShapeType="1"/>
              <a:stCxn id="31792" idx="2"/>
              <a:endCxn id="31786" idx="0"/>
            </p:cNvCxnSpPr>
            <p:nvPr/>
          </p:nvCxnSpPr>
          <p:spPr bwMode="auto">
            <a:xfrm>
              <a:off x="2250" y="3194"/>
              <a:ext cx="318" cy="37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1770" name="AutoShape 11"/>
            <p:cNvSpPr>
              <a:spLocks noChangeArrowheads="1"/>
            </p:cNvSpPr>
            <p:nvPr/>
          </p:nvSpPr>
          <p:spPr bwMode="auto">
            <a:xfrm>
              <a:off x="771" y="2279"/>
              <a:ext cx="1614" cy="269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latinLnBrk="0"/>
              <a:endParaRPr lang="ko-KR" altLang="ko-KR" sz="1350">
                <a:solidFill>
                  <a:schemeClr val="accent1"/>
                </a:solidFill>
                <a:latin typeface="Tahoma" pitchFamily="34" charset="0"/>
              </a:endParaRPr>
            </a:p>
          </p:txBody>
        </p:sp>
        <p:sp>
          <p:nvSpPr>
            <p:cNvPr id="31771" name="AutoShape 12"/>
            <p:cNvSpPr>
              <a:spLocks noChangeArrowheads="1"/>
            </p:cNvSpPr>
            <p:nvPr/>
          </p:nvSpPr>
          <p:spPr bwMode="auto">
            <a:xfrm>
              <a:off x="3555" y="2279"/>
              <a:ext cx="1614" cy="269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latinLnBrk="0"/>
              <a:endParaRPr lang="ko-KR" altLang="ko-KR" sz="1350">
                <a:solidFill>
                  <a:schemeClr val="accent1"/>
                </a:solidFill>
                <a:latin typeface="Tahoma" pitchFamily="34" charset="0"/>
              </a:endParaRPr>
            </a:p>
          </p:txBody>
        </p:sp>
        <p:grpSp>
          <p:nvGrpSpPr>
            <p:cNvPr id="31772" name="Group 13"/>
            <p:cNvGrpSpPr>
              <a:grpSpLocks/>
            </p:cNvGrpSpPr>
            <p:nvPr/>
          </p:nvGrpSpPr>
          <p:grpSpPr bwMode="auto">
            <a:xfrm>
              <a:off x="468" y="2925"/>
              <a:ext cx="5037" cy="269"/>
              <a:chOff x="468" y="3168"/>
              <a:chExt cx="5037" cy="269"/>
            </a:xfrm>
          </p:grpSpPr>
          <p:sp>
            <p:nvSpPr>
              <p:cNvPr id="31791" name="AutoShape 14"/>
              <p:cNvSpPr>
                <a:spLocks noChangeArrowheads="1"/>
              </p:cNvSpPr>
              <p:nvPr/>
            </p:nvSpPr>
            <p:spPr bwMode="auto">
              <a:xfrm>
                <a:off x="468" y="3168"/>
                <a:ext cx="874" cy="269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latinLnBrk="0"/>
                <a:endParaRPr lang="ko-KR" altLang="ko-KR" sz="1350">
                  <a:solidFill>
                    <a:schemeClr val="accent1"/>
                  </a:solidFill>
                  <a:latin typeface="Tahoma" pitchFamily="34" charset="0"/>
                </a:endParaRPr>
              </a:p>
            </p:txBody>
          </p:sp>
          <p:sp>
            <p:nvSpPr>
              <p:cNvPr id="31792" name="AutoShape 15"/>
              <p:cNvSpPr>
                <a:spLocks noChangeArrowheads="1"/>
              </p:cNvSpPr>
              <p:nvPr/>
            </p:nvSpPr>
            <p:spPr bwMode="auto">
              <a:xfrm>
                <a:off x="1779" y="3168"/>
                <a:ext cx="942" cy="269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latinLnBrk="0"/>
                <a:endParaRPr lang="ko-KR" altLang="ko-KR" sz="1350">
                  <a:solidFill>
                    <a:schemeClr val="accent1"/>
                  </a:solidFill>
                  <a:latin typeface="Tahoma" pitchFamily="34" charset="0"/>
                </a:endParaRPr>
              </a:p>
            </p:txBody>
          </p:sp>
          <p:sp>
            <p:nvSpPr>
              <p:cNvPr id="31793" name="AutoShape 16"/>
              <p:cNvSpPr>
                <a:spLocks noChangeArrowheads="1"/>
              </p:cNvSpPr>
              <p:nvPr/>
            </p:nvSpPr>
            <p:spPr bwMode="auto">
              <a:xfrm>
                <a:off x="3252" y="3168"/>
                <a:ext cx="874" cy="269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latinLnBrk="0"/>
                <a:endParaRPr lang="ko-KR" altLang="ko-KR" sz="1350">
                  <a:solidFill>
                    <a:schemeClr val="accent1"/>
                  </a:solidFill>
                  <a:latin typeface="Tahoma" pitchFamily="34" charset="0"/>
                </a:endParaRPr>
              </a:p>
            </p:txBody>
          </p:sp>
          <p:sp>
            <p:nvSpPr>
              <p:cNvPr id="31794" name="AutoShape 17"/>
              <p:cNvSpPr>
                <a:spLocks noChangeArrowheads="1"/>
              </p:cNvSpPr>
              <p:nvPr/>
            </p:nvSpPr>
            <p:spPr bwMode="auto">
              <a:xfrm>
                <a:off x="4563" y="3168"/>
                <a:ext cx="942" cy="269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latinLnBrk="0"/>
                <a:endParaRPr lang="ko-KR" altLang="ko-KR" sz="1350">
                  <a:solidFill>
                    <a:schemeClr val="accent1"/>
                  </a:solidFill>
                  <a:latin typeface="Tahoma" pitchFamily="34" charset="0"/>
                </a:endParaRPr>
              </a:p>
            </p:txBody>
          </p:sp>
        </p:grpSp>
        <p:grpSp>
          <p:nvGrpSpPr>
            <p:cNvPr id="31773" name="Group 18"/>
            <p:cNvGrpSpPr>
              <a:grpSpLocks/>
            </p:cNvGrpSpPr>
            <p:nvPr/>
          </p:nvGrpSpPr>
          <p:grpSpPr bwMode="auto">
            <a:xfrm>
              <a:off x="384" y="3571"/>
              <a:ext cx="5184" cy="269"/>
              <a:chOff x="384" y="3571"/>
              <a:chExt cx="5184" cy="269"/>
            </a:xfrm>
          </p:grpSpPr>
          <p:sp>
            <p:nvSpPr>
              <p:cNvPr id="31783" name="AutoShape 19"/>
              <p:cNvSpPr>
                <a:spLocks noChangeArrowheads="1"/>
              </p:cNvSpPr>
              <p:nvPr/>
            </p:nvSpPr>
            <p:spPr bwMode="auto">
              <a:xfrm>
                <a:off x="384" y="3571"/>
                <a:ext cx="454" cy="269"/>
              </a:xfrm>
              <a:prstGeom prst="roundRect">
                <a:avLst>
                  <a:gd name="adj" fmla="val 16667"/>
                </a:avLst>
              </a:prstGeom>
              <a:solidFill>
                <a:schemeClr val="fol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latinLnBrk="0"/>
                <a:endParaRPr lang="ko-KR" altLang="ko-KR" sz="1350">
                  <a:solidFill>
                    <a:schemeClr val="folHlink"/>
                  </a:solidFill>
                  <a:latin typeface="Tahoma" pitchFamily="34" charset="0"/>
                </a:endParaRPr>
              </a:p>
            </p:txBody>
          </p:sp>
          <p:sp>
            <p:nvSpPr>
              <p:cNvPr id="31784" name="AutoShape 20"/>
              <p:cNvSpPr>
                <a:spLocks noChangeArrowheads="1"/>
              </p:cNvSpPr>
              <p:nvPr/>
            </p:nvSpPr>
            <p:spPr bwMode="auto">
              <a:xfrm>
                <a:off x="1006" y="3571"/>
                <a:ext cx="437" cy="269"/>
              </a:xfrm>
              <a:prstGeom prst="roundRect">
                <a:avLst>
                  <a:gd name="adj" fmla="val 16667"/>
                </a:avLst>
              </a:prstGeom>
              <a:solidFill>
                <a:schemeClr val="fol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latinLnBrk="0"/>
                <a:endParaRPr lang="ko-KR" altLang="ko-KR" sz="1350">
                  <a:solidFill>
                    <a:schemeClr val="folHlink"/>
                  </a:solidFill>
                  <a:latin typeface="Tahoma" pitchFamily="34" charset="0"/>
                </a:endParaRPr>
              </a:p>
            </p:txBody>
          </p:sp>
          <p:sp>
            <p:nvSpPr>
              <p:cNvPr id="31785" name="AutoShape 21"/>
              <p:cNvSpPr>
                <a:spLocks noChangeArrowheads="1"/>
              </p:cNvSpPr>
              <p:nvPr/>
            </p:nvSpPr>
            <p:spPr bwMode="auto">
              <a:xfrm>
                <a:off x="1725" y="3571"/>
                <a:ext cx="445" cy="269"/>
              </a:xfrm>
              <a:prstGeom prst="roundRect">
                <a:avLst>
                  <a:gd name="adj" fmla="val 16667"/>
                </a:avLst>
              </a:prstGeom>
              <a:solidFill>
                <a:schemeClr val="fol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latinLnBrk="0"/>
                <a:endParaRPr lang="ko-KR" altLang="ko-KR" sz="1350">
                  <a:solidFill>
                    <a:schemeClr val="folHlink"/>
                  </a:solidFill>
                  <a:latin typeface="Tahoma" pitchFamily="34" charset="0"/>
                </a:endParaRPr>
              </a:p>
            </p:txBody>
          </p:sp>
          <p:sp>
            <p:nvSpPr>
              <p:cNvPr id="31786" name="AutoShape 22"/>
              <p:cNvSpPr>
                <a:spLocks noChangeArrowheads="1"/>
              </p:cNvSpPr>
              <p:nvPr/>
            </p:nvSpPr>
            <p:spPr bwMode="auto">
              <a:xfrm>
                <a:off x="2351" y="3571"/>
                <a:ext cx="433" cy="269"/>
              </a:xfrm>
              <a:prstGeom prst="roundRect">
                <a:avLst>
                  <a:gd name="adj" fmla="val 16667"/>
                </a:avLst>
              </a:prstGeom>
              <a:solidFill>
                <a:schemeClr val="fol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latinLnBrk="0"/>
                <a:endParaRPr lang="ko-KR" altLang="ko-KR" sz="1350">
                  <a:solidFill>
                    <a:schemeClr val="folHlink"/>
                  </a:solidFill>
                  <a:latin typeface="Tahoma" pitchFamily="34" charset="0"/>
                </a:endParaRPr>
              </a:p>
            </p:txBody>
          </p:sp>
          <p:sp>
            <p:nvSpPr>
              <p:cNvPr id="31787" name="AutoShape 23"/>
              <p:cNvSpPr>
                <a:spLocks noChangeArrowheads="1"/>
              </p:cNvSpPr>
              <p:nvPr/>
            </p:nvSpPr>
            <p:spPr bwMode="auto">
              <a:xfrm>
                <a:off x="3168" y="3571"/>
                <a:ext cx="454" cy="269"/>
              </a:xfrm>
              <a:prstGeom prst="roundRect">
                <a:avLst>
                  <a:gd name="adj" fmla="val 16667"/>
                </a:avLst>
              </a:prstGeom>
              <a:solidFill>
                <a:schemeClr val="fol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latinLnBrk="0"/>
                <a:endParaRPr lang="ko-KR" altLang="ko-KR" sz="1350">
                  <a:solidFill>
                    <a:schemeClr val="folHlink"/>
                  </a:solidFill>
                  <a:latin typeface="Tahoma" pitchFamily="34" charset="0"/>
                </a:endParaRPr>
              </a:p>
            </p:txBody>
          </p:sp>
          <p:sp>
            <p:nvSpPr>
              <p:cNvPr id="31788" name="AutoShape 24"/>
              <p:cNvSpPr>
                <a:spLocks noChangeArrowheads="1"/>
              </p:cNvSpPr>
              <p:nvPr/>
            </p:nvSpPr>
            <p:spPr bwMode="auto">
              <a:xfrm>
                <a:off x="3790" y="3571"/>
                <a:ext cx="437" cy="269"/>
              </a:xfrm>
              <a:prstGeom prst="roundRect">
                <a:avLst>
                  <a:gd name="adj" fmla="val 16667"/>
                </a:avLst>
              </a:prstGeom>
              <a:solidFill>
                <a:schemeClr val="fol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latinLnBrk="0"/>
                <a:endParaRPr lang="ko-KR" altLang="ko-KR" sz="1350">
                  <a:solidFill>
                    <a:schemeClr val="folHlink"/>
                  </a:solidFill>
                  <a:latin typeface="Tahoma" pitchFamily="34" charset="0"/>
                </a:endParaRPr>
              </a:p>
            </p:txBody>
          </p:sp>
          <p:sp>
            <p:nvSpPr>
              <p:cNvPr id="31789" name="AutoShape 25"/>
              <p:cNvSpPr>
                <a:spLocks noChangeArrowheads="1"/>
              </p:cNvSpPr>
              <p:nvPr/>
            </p:nvSpPr>
            <p:spPr bwMode="auto">
              <a:xfrm>
                <a:off x="4509" y="3571"/>
                <a:ext cx="445" cy="269"/>
              </a:xfrm>
              <a:prstGeom prst="roundRect">
                <a:avLst>
                  <a:gd name="adj" fmla="val 16667"/>
                </a:avLst>
              </a:prstGeom>
              <a:solidFill>
                <a:schemeClr val="fol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latinLnBrk="0"/>
                <a:endParaRPr lang="ko-KR" altLang="ko-KR" sz="1350">
                  <a:solidFill>
                    <a:schemeClr val="folHlink"/>
                  </a:solidFill>
                  <a:latin typeface="Tahoma" pitchFamily="34" charset="0"/>
                </a:endParaRPr>
              </a:p>
            </p:txBody>
          </p:sp>
          <p:sp>
            <p:nvSpPr>
              <p:cNvPr id="31790" name="AutoShape 26"/>
              <p:cNvSpPr>
                <a:spLocks noChangeArrowheads="1"/>
              </p:cNvSpPr>
              <p:nvPr/>
            </p:nvSpPr>
            <p:spPr bwMode="auto">
              <a:xfrm>
                <a:off x="5135" y="3571"/>
                <a:ext cx="433" cy="269"/>
              </a:xfrm>
              <a:prstGeom prst="roundRect">
                <a:avLst>
                  <a:gd name="adj" fmla="val 16667"/>
                </a:avLst>
              </a:prstGeom>
              <a:solidFill>
                <a:schemeClr val="fol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latinLnBrk="0"/>
                <a:endParaRPr lang="ko-KR" altLang="ko-KR" sz="1350">
                  <a:solidFill>
                    <a:schemeClr val="folHlink"/>
                  </a:solidFill>
                  <a:latin typeface="Tahoma" pitchFamily="34" charset="0"/>
                </a:endParaRPr>
              </a:p>
            </p:txBody>
          </p:sp>
        </p:grpSp>
        <p:cxnSp>
          <p:nvCxnSpPr>
            <p:cNvPr id="31774" name="AutoShape 27"/>
            <p:cNvCxnSpPr>
              <a:cxnSpLocks noChangeShapeType="1"/>
              <a:stCxn id="31793" idx="0"/>
              <a:endCxn id="31771" idx="2"/>
            </p:cNvCxnSpPr>
            <p:nvPr/>
          </p:nvCxnSpPr>
          <p:spPr bwMode="auto">
            <a:xfrm flipV="1">
              <a:off x="3689" y="2548"/>
              <a:ext cx="673" cy="37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775" name="AutoShape 28"/>
            <p:cNvCxnSpPr>
              <a:cxnSpLocks noChangeShapeType="1"/>
              <a:stCxn id="31794" idx="0"/>
              <a:endCxn id="31771" idx="2"/>
            </p:cNvCxnSpPr>
            <p:nvPr/>
          </p:nvCxnSpPr>
          <p:spPr bwMode="auto">
            <a:xfrm flipH="1" flipV="1">
              <a:off x="4362" y="2548"/>
              <a:ext cx="672" cy="37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776" name="AutoShape 29"/>
            <p:cNvCxnSpPr>
              <a:cxnSpLocks noChangeShapeType="1"/>
              <a:stCxn id="31787" idx="0"/>
              <a:endCxn id="31793" idx="2"/>
            </p:cNvCxnSpPr>
            <p:nvPr/>
          </p:nvCxnSpPr>
          <p:spPr bwMode="auto">
            <a:xfrm flipV="1">
              <a:off x="3395" y="3194"/>
              <a:ext cx="294" cy="37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777" name="AutoShape 30"/>
            <p:cNvCxnSpPr>
              <a:cxnSpLocks noChangeShapeType="1"/>
              <a:stCxn id="31789" idx="0"/>
              <a:endCxn id="31794" idx="2"/>
            </p:cNvCxnSpPr>
            <p:nvPr/>
          </p:nvCxnSpPr>
          <p:spPr bwMode="auto">
            <a:xfrm flipV="1">
              <a:off x="4732" y="3194"/>
              <a:ext cx="302" cy="37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778" name="AutoShape 31"/>
            <p:cNvCxnSpPr>
              <a:cxnSpLocks noChangeShapeType="1"/>
              <a:stCxn id="31793" idx="2"/>
              <a:endCxn id="31788" idx="0"/>
            </p:cNvCxnSpPr>
            <p:nvPr/>
          </p:nvCxnSpPr>
          <p:spPr bwMode="auto">
            <a:xfrm>
              <a:off x="3689" y="3194"/>
              <a:ext cx="320" cy="37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779" name="AutoShape 32"/>
            <p:cNvCxnSpPr>
              <a:cxnSpLocks noChangeShapeType="1"/>
              <a:stCxn id="31794" idx="2"/>
              <a:endCxn id="31790" idx="0"/>
            </p:cNvCxnSpPr>
            <p:nvPr/>
          </p:nvCxnSpPr>
          <p:spPr bwMode="auto">
            <a:xfrm>
              <a:off x="5034" y="3194"/>
              <a:ext cx="318" cy="37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1780" name="AutoShape 33"/>
            <p:cNvSpPr>
              <a:spLocks noChangeArrowheads="1"/>
            </p:cNvSpPr>
            <p:nvPr/>
          </p:nvSpPr>
          <p:spPr bwMode="auto">
            <a:xfrm>
              <a:off x="1440" y="1632"/>
              <a:ext cx="3072" cy="271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latinLnBrk="0"/>
              <a:endParaRPr lang="ko-KR" altLang="ko-KR" sz="1350">
                <a:solidFill>
                  <a:schemeClr val="accent1"/>
                </a:solidFill>
                <a:latin typeface="Tahoma" pitchFamily="34" charset="0"/>
              </a:endParaRPr>
            </a:p>
          </p:txBody>
        </p:sp>
        <p:cxnSp>
          <p:nvCxnSpPr>
            <p:cNvPr id="31781" name="AutoShape 34"/>
            <p:cNvCxnSpPr>
              <a:cxnSpLocks noChangeShapeType="1"/>
              <a:stCxn id="31770" idx="0"/>
              <a:endCxn id="31780" idx="2"/>
            </p:cNvCxnSpPr>
            <p:nvPr/>
          </p:nvCxnSpPr>
          <p:spPr bwMode="auto">
            <a:xfrm flipV="1">
              <a:off x="1578" y="1903"/>
              <a:ext cx="1398" cy="37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782" name="AutoShape 35"/>
            <p:cNvCxnSpPr>
              <a:cxnSpLocks noChangeShapeType="1"/>
              <a:stCxn id="31771" idx="0"/>
              <a:endCxn id="31780" idx="2"/>
            </p:cNvCxnSpPr>
            <p:nvPr/>
          </p:nvCxnSpPr>
          <p:spPr bwMode="auto">
            <a:xfrm flipH="1" flipV="1">
              <a:off x="2976" y="1903"/>
              <a:ext cx="1386" cy="37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aphicFrame>
        <p:nvGraphicFramePr>
          <p:cNvPr id="820260" name="Group 36"/>
          <p:cNvGraphicFramePr>
            <a:graphicFrameLocks noGrp="1"/>
          </p:cNvGraphicFramePr>
          <p:nvPr/>
        </p:nvGraphicFramePr>
        <p:xfrm>
          <a:off x="914400" y="2957513"/>
          <a:ext cx="1543050" cy="1785939"/>
        </p:xfrm>
        <a:graphic>
          <a:graphicData uri="http://schemas.openxmlformats.org/drawingml/2006/table">
            <a:tbl>
              <a:tblPr/>
              <a:tblGrid>
                <a:gridCol w="514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4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depth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#seqs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size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171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n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n</a:t>
                      </a:r>
                      <a:r>
                        <a:rPr kumimoji="1" lang="en-US" altLang="ko-KR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  <a:ea typeface="굴림" pitchFamily="50" charset="-127"/>
                        </a:rPr>
                        <a:t>/</a:t>
                      </a: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2</a:t>
                      </a:r>
                      <a:endParaRPr kumimoji="1" lang="en-US" altLang="ko-KR" sz="900" b="1" i="1" u="none" strike="noStrike" cap="none" normalizeH="0" baseline="3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171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i</a:t>
                      </a:r>
                      <a:endParaRPr kumimoji="1" lang="en-US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2</a:t>
                      </a:r>
                      <a:r>
                        <a:rPr kumimoji="1" lang="en-US" altLang="ko-KR" sz="900" b="1" i="1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i</a:t>
                      </a:r>
                      <a:endParaRPr kumimoji="1" lang="en-US" altLang="ko-KR" sz="900" b="0" i="0" u="none" strike="noStrike" cap="none" normalizeH="0" baseline="3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n</a:t>
                      </a:r>
                      <a:r>
                        <a:rPr kumimoji="1" lang="en-US" altLang="ko-KR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  <a:ea typeface="굴림" pitchFamily="50" charset="-127"/>
                        </a:rPr>
                        <a:t>/</a:t>
                      </a: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2</a:t>
                      </a:r>
                      <a:r>
                        <a:rPr kumimoji="1" lang="en-US" altLang="ko-KR" sz="900" b="1" i="1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i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29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…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…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…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41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710132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Summary of Sorting Algorithms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821251" name="Group 3"/>
          <p:cNvGraphicFramePr>
            <a:graphicFrameLocks noGrp="1"/>
          </p:cNvGraphicFramePr>
          <p:nvPr/>
        </p:nvGraphicFramePr>
        <p:xfrm>
          <a:off x="642938" y="1221581"/>
          <a:ext cx="5657850" cy="3111104"/>
        </p:xfrm>
        <a:graphic>
          <a:graphicData uri="http://schemas.openxmlformats.org/drawingml/2006/table">
            <a:tbl>
              <a:tblPr/>
              <a:tblGrid>
                <a:gridCol w="15537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51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28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41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Algorithm</a:t>
                      </a:r>
                    </a:p>
                  </a:txBody>
                  <a:tcPr marL="68580" marR="68580" marT="34290" marB="3429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Time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Notes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67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selection-sort</a:t>
                      </a:r>
                    </a:p>
                  </a:txBody>
                  <a:tcPr marL="68580" marR="68580" marT="34290" marB="3429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2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O</a:t>
                      </a: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(</a:t>
                      </a:r>
                      <a:r>
                        <a:rPr kumimoji="1" lang="en-US" altLang="ko-KR" sz="12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n</a:t>
                      </a:r>
                      <a:r>
                        <a:rPr kumimoji="1" lang="en-US" altLang="ko-KR" sz="12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2</a:t>
                      </a: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)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 slow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 in-place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 for small data sets (&lt; 1K)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67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insertion-sort</a:t>
                      </a:r>
                    </a:p>
                  </a:txBody>
                  <a:tcPr marL="68580" marR="68580" marT="34290" marB="3429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2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O</a:t>
                      </a: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(</a:t>
                      </a:r>
                      <a:r>
                        <a:rPr kumimoji="1" lang="en-US" altLang="ko-KR" sz="12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n</a:t>
                      </a:r>
                      <a:r>
                        <a:rPr kumimoji="1" lang="en-US" altLang="ko-KR" sz="12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2</a:t>
                      </a: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)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 slow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 in-place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 for small data sets (&lt; 1K)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67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heap-sort</a:t>
                      </a:r>
                    </a:p>
                  </a:txBody>
                  <a:tcPr marL="68580" marR="68580" marT="34290" marB="3429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2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O</a:t>
                      </a: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(</a:t>
                      </a:r>
                      <a:r>
                        <a:rPr kumimoji="1" lang="en-US" altLang="ko-KR" sz="12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n</a:t>
                      </a: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 log </a:t>
                      </a:r>
                      <a:r>
                        <a:rPr kumimoji="1" lang="en-US" altLang="ko-KR" sz="12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n</a:t>
                      </a: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)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 fast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 in-place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 for large data sets (1K </a:t>
                      </a: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—</a:t>
                      </a: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 1M)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67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merge-sort</a:t>
                      </a:r>
                    </a:p>
                  </a:txBody>
                  <a:tcPr marL="68580" marR="68580" marT="34290" marB="3429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2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O</a:t>
                      </a: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(</a:t>
                      </a:r>
                      <a:r>
                        <a:rPr kumimoji="1" lang="en-US" altLang="ko-KR" sz="12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n</a:t>
                      </a: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 log </a:t>
                      </a:r>
                      <a:r>
                        <a:rPr kumimoji="1" lang="en-US" altLang="ko-KR" sz="12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n</a:t>
                      </a: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)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 fast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 sequential data access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 for huge data sets (&gt; 1M)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42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8622245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1500"/>
              <a:t>Nonrecursive Merge-Sort</a:t>
            </a:r>
          </a:p>
        </p:txBody>
      </p:sp>
      <p:sp>
        <p:nvSpPr>
          <p:cNvPr id="33794" name="Rectangle 3"/>
          <p:cNvSpPr>
            <a:spLocks noGrp="1" noChangeArrowheads="1"/>
          </p:cNvSpPr>
          <p:nvPr>
            <p:ph idx="1"/>
          </p:nvPr>
        </p:nvSpPr>
        <p:spPr>
          <a:xfrm>
            <a:off x="2057400" y="950892"/>
            <a:ext cx="3581400" cy="3699273"/>
          </a:xfrm>
        </p:spPr>
        <p:txBody>
          <a:bodyPr>
            <a:no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en-US" altLang="ko-KR" sz="600" dirty="0"/>
              <a:t>public static void </a:t>
            </a:r>
            <a:r>
              <a:rPr lang="en-US" altLang="ko-KR" sz="600" dirty="0" err="1"/>
              <a:t>mergeSort</a:t>
            </a:r>
            <a:r>
              <a:rPr lang="en-US" altLang="ko-KR" sz="600" dirty="0"/>
              <a:t>(Object[] </a:t>
            </a:r>
            <a:r>
              <a:rPr lang="en-US" altLang="ko-KR" sz="600" dirty="0" err="1"/>
              <a:t>orig</a:t>
            </a:r>
            <a:r>
              <a:rPr lang="en-US" altLang="ko-KR" sz="600" dirty="0"/>
              <a:t>, Comparator c) { // </a:t>
            </a:r>
            <a:r>
              <a:rPr lang="en-US" altLang="ko-KR" sz="600" dirty="0" err="1"/>
              <a:t>nonrecursive</a:t>
            </a:r>
            <a:endParaRPr lang="en-US" altLang="ko-KR" sz="600" dirty="0"/>
          </a:p>
          <a:p>
            <a:pPr eaLnBrk="1" hangingPunct="1">
              <a:buFont typeface="Wingdings" pitchFamily="2" charset="2"/>
              <a:buNone/>
            </a:pPr>
            <a:r>
              <a:rPr lang="en-US" altLang="ko-KR" sz="600" dirty="0"/>
              <a:t>    Object[] in = new Object[</a:t>
            </a:r>
            <a:r>
              <a:rPr lang="en-US" altLang="ko-KR" sz="600" dirty="0" err="1"/>
              <a:t>orig.length</a:t>
            </a:r>
            <a:r>
              <a:rPr lang="en-US" altLang="ko-KR" sz="600" dirty="0"/>
              <a:t>]; // make a new temporary array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ko-KR" sz="600" dirty="0"/>
              <a:t>    </a:t>
            </a:r>
            <a:r>
              <a:rPr lang="en-US" altLang="ko-KR" sz="600" dirty="0" err="1"/>
              <a:t>System.arraycopy</a:t>
            </a:r>
            <a:r>
              <a:rPr lang="en-US" altLang="ko-KR" sz="600" dirty="0"/>
              <a:t>(orig,0,in,0,in.length); // copy the input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ko-KR" sz="600" dirty="0"/>
              <a:t>    Object[] out = new Object[</a:t>
            </a:r>
            <a:r>
              <a:rPr lang="en-US" altLang="ko-KR" sz="600" dirty="0" err="1"/>
              <a:t>in.length</a:t>
            </a:r>
            <a:r>
              <a:rPr lang="en-US" altLang="ko-KR" sz="600" dirty="0"/>
              <a:t>]; // output array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ko-KR" sz="600" dirty="0"/>
              <a:t>    Object[] temp; // temp array reference used for swapping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ko-KR" sz="600" dirty="0"/>
              <a:t>    </a:t>
            </a:r>
            <a:r>
              <a:rPr lang="en-US" altLang="ko-KR" sz="600" dirty="0" err="1"/>
              <a:t>int</a:t>
            </a:r>
            <a:r>
              <a:rPr lang="en-US" altLang="ko-KR" sz="600" dirty="0"/>
              <a:t> n = </a:t>
            </a:r>
            <a:r>
              <a:rPr lang="en-US" altLang="ko-KR" sz="600" dirty="0" err="1"/>
              <a:t>in.length</a:t>
            </a:r>
            <a:r>
              <a:rPr lang="en-US" altLang="ko-KR" sz="600" dirty="0"/>
              <a:t>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ko-KR" sz="600" dirty="0"/>
              <a:t>    for (</a:t>
            </a:r>
            <a:r>
              <a:rPr lang="en-US" altLang="ko-KR" sz="600" dirty="0" err="1"/>
              <a:t>int</a:t>
            </a:r>
            <a:r>
              <a:rPr lang="en-US" altLang="ko-KR" sz="600" dirty="0"/>
              <a:t> </a:t>
            </a:r>
            <a:r>
              <a:rPr lang="en-US" altLang="ko-KR" sz="600" dirty="0" err="1"/>
              <a:t>i</a:t>
            </a:r>
            <a:r>
              <a:rPr lang="en-US" altLang="ko-KR" sz="600" dirty="0"/>
              <a:t>=1; </a:t>
            </a:r>
            <a:r>
              <a:rPr lang="en-US" altLang="ko-KR" sz="600" dirty="0" err="1"/>
              <a:t>i</a:t>
            </a:r>
            <a:r>
              <a:rPr lang="en-US" altLang="ko-KR" sz="600" dirty="0"/>
              <a:t> &lt; n; </a:t>
            </a:r>
            <a:r>
              <a:rPr lang="en-US" altLang="ko-KR" sz="600" dirty="0" err="1"/>
              <a:t>i</a:t>
            </a:r>
            <a:r>
              <a:rPr lang="en-US" altLang="ko-KR" sz="600" dirty="0"/>
              <a:t>*=2) { // each iteration sorts all length-2*</a:t>
            </a:r>
            <a:r>
              <a:rPr lang="en-US" altLang="ko-KR" sz="600" dirty="0" err="1"/>
              <a:t>i</a:t>
            </a:r>
            <a:r>
              <a:rPr lang="en-US" altLang="ko-KR" sz="600" dirty="0"/>
              <a:t> runs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ko-KR" sz="600" dirty="0"/>
              <a:t>      for (</a:t>
            </a:r>
            <a:r>
              <a:rPr lang="en-US" altLang="ko-KR" sz="600" dirty="0" err="1"/>
              <a:t>int</a:t>
            </a:r>
            <a:r>
              <a:rPr lang="en-US" altLang="ko-KR" sz="600" dirty="0"/>
              <a:t> j=0; j &lt; n; j+=2*</a:t>
            </a:r>
            <a:r>
              <a:rPr lang="en-US" altLang="ko-KR" sz="600" dirty="0" err="1"/>
              <a:t>i</a:t>
            </a:r>
            <a:r>
              <a:rPr lang="en-US" altLang="ko-KR" sz="600" dirty="0"/>
              <a:t>)  // each iteration merges two length-</a:t>
            </a:r>
            <a:r>
              <a:rPr lang="en-US" altLang="ko-KR" sz="600" dirty="0" err="1"/>
              <a:t>i</a:t>
            </a:r>
            <a:r>
              <a:rPr lang="en-US" altLang="ko-KR" sz="600" dirty="0"/>
              <a:t> pairs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ko-KR" sz="600" dirty="0"/>
              <a:t>        merge(</a:t>
            </a:r>
            <a:r>
              <a:rPr lang="en-US" altLang="ko-KR" sz="600" dirty="0" err="1"/>
              <a:t>in,out,c,j,i</a:t>
            </a:r>
            <a:r>
              <a:rPr lang="en-US" altLang="ko-KR" sz="600" dirty="0"/>
              <a:t>); // merge from in to out two length-</a:t>
            </a:r>
            <a:r>
              <a:rPr lang="en-US" altLang="ko-KR" sz="600" dirty="0" err="1"/>
              <a:t>i</a:t>
            </a:r>
            <a:r>
              <a:rPr lang="en-US" altLang="ko-KR" sz="600" dirty="0"/>
              <a:t> runs at j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ko-KR" sz="600" dirty="0"/>
              <a:t>      temp = in; in = out; out = temp; // swap arrays for next iteration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ko-KR" sz="600" dirty="0"/>
              <a:t>    }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ko-KR" sz="600" dirty="0"/>
              <a:t>    // the "in" array contains the sorted array, so re-copy it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ko-KR" sz="600" dirty="0"/>
              <a:t>    </a:t>
            </a:r>
            <a:r>
              <a:rPr lang="en-US" altLang="ko-KR" sz="600" dirty="0" err="1"/>
              <a:t>System.arraycopy</a:t>
            </a:r>
            <a:r>
              <a:rPr lang="en-US" altLang="ko-KR" sz="600" dirty="0"/>
              <a:t>(in,0,orig,0,in.length);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ko-KR" sz="600" dirty="0"/>
              <a:t>  }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ko-KR" sz="600" dirty="0"/>
              <a:t>  protected static void merge(Object[] in, Object[] out, Comparator c, </a:t>
            </a:r>
            <a:r>
              <a:rPr lang="en-US" altLang="ko-KR" sz="600" dirty="0" err="1"/>
              <a:t>int</a:t>
            </a:r>
            <a:r>
              <a:rPr lang="en-US" altLang="ko-KR" sz="600" dirty="0"/>
              <a:t> start,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ko-KR" sz="600" dirty="0"/>
              <a:t>      </a:t>
            </a:r>
            <a:r>
              <a:rPr lang="en-US" altLang="ko-KR" sz="600" dirty="0" err="1"/>
              <a:t>int</a:t>
            </a:r>
            <a:r>
              <a:rPr lang="en-US" altLang="ko-KR" sz="600" dirty="0"/>
              <a:t> </a:t>
            </a:r>
            <a:r>
              <a:rPr lang="en-US" altLang="ko-KR" sz="600" dirty="0" err="1"/>
              <a:t>inc</a:t>
            </a:r>
            <a:r>
              <a:rPr lang="en-US" altLang="ko-KR" sz="600" dirty="0"/>
              <a:t>) { // merge in[start..start+inc-1] and in[start+inc..start+2*inc-1]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ko-KR" sz="600" dirty="0"/>
              <a:t>    </a:t>
            </a:r>
            <a:r>
              <a:rPr lang="en-US" altLang="ko-KR" sz="600" dirty="0" err="1"/>
              <a:t>int</a:t>
            </a:r>
            <a:r>
              <a:rPr lang="en-US" altLang="ko-KR" sz="600" dirty="0"/>
              <a:t> x = start; // index into run #1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ko-KR" sz="600" dirty="0"/>
              <a:t>    </a:t>
            </a:r>
            <a:r>
              <a:rPr lang="en-US" altLang="ko-KR" sz="600" dirty="0" err="1"/>
              <a:t>int</a:t>
            </a:r>
            <a:r>
              <a:rPr lang="en-US" altLang="ko-KR" sz="600" dirty="0"/>
              <a:t> end1 = </a:t>
            </a:r>
            <a:r>
              <a:rPr lang="en-US" altLang="ko-KR" sz="600" dirty="0" err="1"/>
              <a:t>Math.min</a:t>
            </a:r>
            <a:r>
              <a:rPr lang="en-US" altLang="ko-KR" sz="600" dirty="0"/>
              <a:t>(</a:t>
            </a:r>
            <a:r>
              <a:rPr lang="en-US" altLang="ko-KR" sz="600" dirty="0" err="1"/>
              <a:t>start+inc</a:t>
            </a:r>
            <a:r>
              <a:rPr lang="en-US" altLang="ko-KR" sz="600" dirty="0"/>
              <a:t>, </a:t>
            </a:r>
            <a:r>
              <a:rPr lang="en-US" altLang="ko-KR" sz="600" dirty="0" err="1"/>
              <a:t>in.length</a:t>
            </a:r>
            <a:r>
              <a:rPr lang="en-US" altLang="ko-KR" sz="600" dirty="0"/>
              <a:t>); // boundary for run #1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ko-KR" sz="600" dirty="0"/>
              <a:t>    </a:t>
            </a:r>
            <a:r>
              <a:rPr lang="en-US" altLang="ko-KR" sz="600" dirty="0" err="1"/>
              <a:t>int</a:t>
            </a:r>
            <a:r>
              <a:rPr lang="en-US" altLang="ko-KR" sz="600" dirty="0"/>
              <a:t> end2 = </a:t>
            </a:r>
            <a:r>
              <a:rPr lang="en-US" altLang="ko-KR" sz="600" dirty="0" err="1"/>
              <a:t>Math.min</a:t>
            </a:r>
            <a:r>
              <a:rPr lang="en-US" altLang="ko-KR" sz="600" dirty="0"/>
              <a:t>(start+2*</a:t>
            </a:r>
            <a:r>
              <a:rPr lang="en-US" altLang="ko-KR" sz="600" dirty="0" err="1"/>
              <a:t>inc</a:t>
            </a:r>
            <a:r>
              <a:rPr lang="en-US" altLang="ko-KR" sz="600" dirty="0"/>
              <a:t>, </a:t>
            </a:r>
            <a:r>
              <a:rPr lang="en-US" altLang="ko-KR" sz="600" dirty="0" err="1"/>
              <a:t>in.length</a:t>
            </a:r>
            <a:r>
              <a:rPr lang="en-US" altLang="ko-KR" sz="600" dirty="0"/>
              <a:t>); // boundary for run #2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ko-KR" sz="600" dirty="0"/>
              <a:t>    </a:t>
            </a:r>
            <a:r>
              <a:rPr lang="en-US" altLang="ko-KR" sz="600" dirty="0" err="1"/>
              <a:t>int</a:t>
            </a:r>
            <a:r>
              <a:rPr lang="en-US" altLang="ko-KR" sz="600" dirty="0"/>
              <a:t> y = </a:t>
            </a:r>
            <a:r>
              <a:rPr lang="en-US" altLang="ko-KR" sz="600" dirty="0" err="1"/>
              <a:t>start+inc</a:t>
            </a:r>
            <a:r>
              <a:rPr lang="en-US" altLang="ko-KR" sz="600" dirty="0"/>
              <a:t>; // index into run #2 (could be beyond array boundary)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ko-KR" sz="600" dirty="0"/>
              <a:t>    </a:t>
            </a:r>
            <a:r>
              <a:rPr lang="en-US" altLang="ko-KR" sz="600" dirty="0" err="1"/>
              <a:t>int</a:t>
            </a:r>
            <a:r>
              <a:rPr lang="en-US" altLang="ko-KR" sz="600" dirty="0"/>
              <a:t> z = start; // index into the out array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ko-KR" sz="600" dirty="0"/>
              <a:t>    while ((x &lt; end1) &amp;&amp; (y &lt; end2))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ko-KR" sz="600" dirty="0"/>
              <a:t>      if (</a:t>
            </a:r>
            <a:r>
              <a:rPr lang="en-US" altLang="ko-KR" sz="600" dirty="0" err="1"/>
              <a:t>c.compare</a:t>
            </a:r>
            <a:r>
              <a:rPr lang="en-US" altLang="ko-KR" sz="600" dirty="0"/>
              <a:t>(in[x],in[y]) &lt;= 0) out[z++] = in[x++];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ko-KR" sz="600" dirty="0"/>
              <a:t>      else out[z++] = in[y++];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ko-KR" sz="600" dirty="0"/>
              <a:t>    if (x &lt; end1) // first run didn't finish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ko-KR" sz="600" dirty="0"/>
              <a:t>      </a:t>
            </a:r>
            <a:r>
              <a:rPr lang="en-US" altLang="ko-KR" sz="600" dirty="0" err="1"/>
              <a:t>System.arraycopy</a:t>
            </a:r>
            <a:r>
              <a:rPr lang="en-US" altLang="ko-KR" sz="600" dirty="0"/>
              <a:t>(in, x, out, z, end1 - x);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ko-KR" sz="600" dirty="0"/>
              <a:t>    else if (y &lt; end2) // second run didn't finish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ko-KR" sz="600" dirty="0"/>
              <a:t>      </a:t>
            </a:r>
            <a:r>
              <a:rPr lang="en-US" altLang="ko-KR" sz="600" dirty="0" err="1"/>
              <a:t>System.arraycopy</a:t>
            </a:r>
            <a:r>
              <a:rPr lang="en-US" altLang="ko-KR" sz="600" dirty="0"/>
              <a:t>(in, y, out, z, end2 - y);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ko-KR" sz="600" dirty="0"/>
              <a:t>  }</a:t>
            </a:r>
          </a:p>
        </p:txBody>
      </p:sp>
      <p:sp>
        <p:nvSpPr>
          <p:cNvPr id="33795" name="Text Box 4"/>
          <p:cNvSpPr txBox="1">
            <a:spLocks noChangeArrowheads="1"/>
          </p:cNvSpPr>
          <p:nvPr/>
        </p:nvSpPr>
        <p:spPr bwMode="auto">
          <a:xfrm>
            <a:off x="342900" y="3600450"/>
            <a:ext cx="177165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latinLnBrk="0" hangingPunct="1"/>
            <a:r>
              <a:rPr kumimoji="0" lang="en-US" altLang="ko-KR" sz="1800">
                <a:latin typeface="Tahoma" pitchFamily="34" charset="0"/>
              </a:rPr>
              <a:t>merge two runs in the in array to the out array</a:t>
            </a:r>
          </a:p>
        </p:txBody>
      </p:sp>
      <p:sp>
        <p:nvSpPr>
          <p:cNvPr id="33796" name="Text Box 5"/>
          <p:cNvSpPr txBox="1">
            <a:spLocks noChangeArrowheads="1"/>
          </p:cNvSpPr>
          <p:nvPr/>
        </p:nvSpPr>
        <p:spPr bwMode="auto">
          <a:xfrm>
            <a:off x="342900" y="1600200"/>
            <a:ext cx="177165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latinLnBrk="0" hangingPunct="1"/>
            <a:r>
              <a:rPr kumimoji="0" lang="en-US" altLang="ko-KR" sz="1800">
                <a:latin typeface="Tahoma" pitchFamily="34" charset="0"/>
              </a:rPr>
              <a:t>merge runs of length 2, then 4, then 8, and so on</a:t>
            </a:r>
          </a:p>
        </p:txBody>
      </p:sp>
      <p:sp>
        <p:nvSpPr>
          <p:cNvPr id="33797" name="Line 6"/>
          <p:cNvSpPr>
            <a:spLocks noChangeShapeType="1"/>
          </p:cNvSpPr>
          <p:nvPr/>
        </p:nvSpPr>
        <p:spPr bwMode="auto">
          <a:xfrm flipV="1">
            <a:off x="1200150" y="3028950"/>
            <a:ext cx="857250" cy="5715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sz="1350"/>
          </a:p>
        </p:txBody>
      </p:sp>
      <p:sp>
        <p:nvSpPr>
          <p:cNvPr id="33798" name="Line 7"/>
          <p:cNvSpPr>
            <a:spLocks noChangeShapeType="1"/>
          </p:cNvSpPr>
          <p:nvPr/>
        </p:nvSpPr>
        <p:spPr bwMode="auto">
          <a:xfrm flipV="1">
            <a:off x="1143000" y="1085850"/>
            <a:ext cx="914400" cy="5715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sz="135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5377" y="807619"/>
            <a:ext cx="1576729" cy="1258301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43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459313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pitchFamily="50" charset="-127"/>
              </a:rPr>
              <a:t>Quick-Sort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34818" name="Group 3"/>
          <p:cNvGrpSpPr>
            <a:grpSpLocks/>
          </p:cNvGrpSpPr>
          <p:nvPr/>
        </p:nvGrpSpPr>
        <p:grpSpPr bwMode="auto">
          <a:xfrm>
            <a:off x="2400301" y="2505076"/>
            <a:ext cx="3450431" cy="1450181"/>
            <a:chOff x="1176" y="2496"/>
            <a:chExt cx="3426" cy="1440"/>
          </a:xfrm>
        </p:grpSpPr>
        <p:sp>
          <p:nvSpPr>
            <p:cNvPr id="34819" name="AutoShape 4"/>
            <p:cNvSpPr>
              <a:spLocks noChangeArrowheads="1"/>
            </p:cNvSpPr>
            <p:nvPr/>
          </p:nvSpPr>
          <p:spPr bwMode="auto">
            <a:xfrm>
              <a:off x="1528" y="2496"/>
              <a:ext cx="2688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latinLnBrk="0"/>
              <a:r>
                <a:rPr lang="en-US" altLang="ko-KR" sz="1350">
                  <a:latin typeface="Tahoma" pitchFamily="34" charset="0"/>
                </a:rPr>
                <a:t>7  4  9  </a:t>
              </a:r>
              <a:r>
                <a:rPr lang="en-US" altLang="ko-KR" sz="1350" u="sng">
                  <a:solidFill>
                    <a:srgbClr val="000000"/>
                  </a:solidFill>
                  <a:latin typeface="Tahoma" pitchFamily="34" charset="0"/>
                </a:rPr>
                <a:t>6</a:t>
              </a:r>
              <a:r>
                <a:rPr lang="en-US" altLang="ko-KR" sz="1350">
                  <a:latin typeface="Tahoma" pitchFamily="34" charset="0"/>
                </a:rPr>
                <a:t>  2  </a:t>
              </a:r>
              <a:r>
                <a:rPr lang="en-US" altLang="ko-KR" sz="1350" b="1">
                  <a:solidFill>
                    <a:srgbClr val="000000"/>
                  </a:solidFill>
                  <a:latin typeface="Tahoma" pitchFamily="34" charset="0"/>
                  <a:sym typeface="Symbol" pitchFamily="18" charset="2"/>
                </a:rPr>
                <a:t></a:t>
              </a:r>
              <a:r>
                <a:rPr lang="en-US" altLang="ko-KR" sz="1350">
                  <a:latin typeface="Tahoma" pitchFamily="34" charset="0"/>
                </a:rPr>
                <a:t>  </a:t>
              </a:r>
              <a:r>
                <a:rPr lang="en-US" altLang="ko-KR" sz="1350">
                  <a:solidFill>
                    <a:schemeClr val="tx2"/>
                  </a:solidFill>
                  <a:latin typeface="Tahoma" pitchFamily="34" charset="0"/>
                </a:rPr>
                <a:t>2  4  </a:t>
              </a:r>
              <a:r>
                <a:rPr lang="en-US" altLang="ko-KR" sz="1350" u="sng">
                  <a:solidFill>
                    <a:srgbClr val="000000"/>
                  </a:solidFill>
                  <a:latin typeface="Tahoma" pitchFamily="34" charset="0"/>
                </a:rPr>
                <a:t>6</a:t>
              </a:r>
              <a:r>
                <a:rPr lang="en-US" altLang="ko-KR" sz="1350">
                  <a:solidFill>
                    <a:schemeClr val="tx2"/>
                  </a:solidFill>
                  <a:latin typeface="Tahoma" pitchFamily="34" charset="0"/>
                </a:rPr>
                <a:t>  7  9</a:t>
              </a:r>
            </a:p>
          </p:txBody>
        </p:sp>
        <p:sp>
          <p:nvSpPr>
            <p:cNvPr id="34820" name="AutoShape 5"/>
            <p:cNvSpPr>
              <a:spLocks noChangeArrowheads="1"/>
            </p:cNvSpPr>
            <p:nvPr/>
          </p:nvSpPr>
          <p:spPr bwMode="auto">
            <a:xfrm>
              <a:off x="1248" y="3072"/>
              <a:ext cx="1344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latinLnBrk="0"/>
              <a:r>
                <a:rPr lang="en-US" altLang="ko-KR" sz="1350" u="sng">
                  <a:solidFill>
                    <a:srgbClr val="000000"/>
                  </a:solidFill>
                  <a:latin typeface="Tahoma" pitchFamily="34" charset="0"/>
                </a:rPr>
                <a:t>4</a:t>
              </a:r>
              <a:r>
                <a:rPr lang="en-US" altLang="ko-KR" sz="1350">
                  <a:latin typeface="Tahoma" pitchFamily="34" charset="0"/>
                </a:rPr>
                <a:t>  2  </a:t>
              </a:r>
              <a:r>
                <a:rPr lang="en-US" altLang="ko-KR" sz="1350" b="1">
                  <a:solidFill>
                    <a:srgbClr val="000000"/>
                  </a:solidFill>
                  <a:latin typeface="Tahoma" pitchFamily="34" charset="0"/>
                  <a:sym typeface="Symbol" pitchFamily="18" charset="2"/>
                </a:rPr>
                <a:t></a:t>
              </a:r>
              <a:r>
                <a:rPr lang="en-US" altLang="ko-KR" sz="1350">
                  <a:latin typeface="Tahoma" pitchFamily="34" charset="0"/>
                </a:rPr>
                <a:t>  </a:t>
              </a:r>
              <a:r>
                <a:rPr lang="en-US" altLang="ko-KR" sz="1350">
                  <a:solidFill>
                    <a:schemeClr val="tx2"/>
                  </a:solidFill>
                  <a:latin typeface="Tahoma" pitchFamily="34" charset="0"/>
                </a:rPr>
                <a:t>2  </a:t>
              </a:r>
              <a:r>
                <a:rPr lang="en-US" altLang="ko-KR" sz="1350" u="sng">
                  <a:solidFill>
                    <a:srgbClr val="000000"/>
                  </a:solidFill>
                  <a:latin typeface="Tahoma" pitchFamily="34" charset="0"/>
                </a:rPr>
                <a:t>4</a:t>
              </a:r>
            </a:p>
          </p:txBody>
        </p:sp>
        <p:sp>
          <p:nvSpPr>
            <p:cNvPr id="34821" name="AutoShape 6"/>
            <p:cNvSpPr>
              <a:spLocks noChangeArrowheads="1"/>
            </p:cNvSpPr>
            <p:nvPr/>
          </p:nvSpPr>
          <p:spPr bwMode="auto">
            <a:xfrm>
              <a:off x="3168" y="3072"/>
              <a:ext cx="1344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latinLnBrk="0"/>
              <a:r>
                <a:rPr lang="en-US" altLang="ko-KR" sz="1350" u="sng">
                  <a:solidFill>
                    <a:srgbClr val="000000"/>
                  </a:solidFill>
                  <a:latin typeface="Tahoma" pitchFamily="34" charset="0"/>
                </a:rPr>
                <a:t>7</a:t>
              </a:r>
              <a:r>
                <a:rPr lang="en-US" altLang="ko-KR" sz="1350">
                  <a:latin typeface="Tahoma" pitchFamily="34" charset="0"/>
                </a:rPr>
                <a:t>  9  </a:t>
              </a:r>
              <a:r>
                <a:rPr lang="en-US" altLang="ko-KR" sz="1350" b="1">
                  <a:solidFill>
                    <a:srgbClr val="000000"/>
                  </a:solidFill>
                  <a:latin typeface="Tahoma" pitchFamily="34" charset="0"/>
                  <a:sym typeface="Symbol" pitchFamily="18" charset="2"/>
                </a:rPr>
                <a:t></a:t>
              </a:r>
              <a:r>
                <a:rPr lang="en-US" altLang="ko-KR" sz="1350">
                  <a:latin typeface="Tahoma" pitchFamily="34" charset="0"/>
                </a:rPr>
                <a:t>  </a:t>
              </a:r>
              <a:r>
                <a:rPr lang="en-US" altLang="ko-KR" sz="1350" u="sng">
                  <a:solidFill>
                    <a:srgbClr val="000000"/>
                  </a:solidFill>
                  <a:latin typeface="Tahoma" pitchFamily="34" charset="0"/>
                </a:rPr>
                <a:t>7</a:t>
              </a:r>
              <a:r>
                <a:rPr lang="en-US" altLang="ko-KR" sz="1350">
                  <a:solidFill>
                    <a:schemeClr val="tx2"/>
                  </a:solidFill>
                  <a:latin typeface="Tahoma" pitchFamily="34" charset="0"/>
                </a:rPr>
                <a:t>  9</a:t>
              </a:r>
            </a:p>
          </p:txBody>
        </p:sp>
        <p:sp>
          <p:nvSpPr>
            <p:cNvPr id="34822" name="AutoShape 7"/>
            <p:cNvSpPr>
              <a:spLocks noChangeArrowheads="1"/>
            </p:cNvSpPr>
            <p:nvPr/>
          </p:nvSpPr>
          <p:spPr bwMode="auto">
            <a:xfrm>
              <a:off x="1176" y="3648"/>
              <a:ext cx="648" cy="288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latinLnBrk="0"/>
              <a:r>
                <a:rPr lang="en-US" altLang="ko-KR" sz="1350">
                  <a:latin typeface="Tahoma" pitchFamily="34" charset="0"/>
                </a:rPr>
                <a:t>2 </a:t>
              </a:r>
              <a:r>
                <a:rPr lang="en-US" altLang="ko-KR" sz="1350" b="1">
                  <a:solidFill>
                    <a:srgbClr val="000000"/>
                  </a:solidFill>
                  <a:latin typeface="Tahoma" pitchFamily="34" charset="0"/>
                  <a:sym typeface="Symbol" pitchFamily="18" charset="2"/>
                </a:rPr>
                <a:t></a:t>
              </a:r>
              <a:r>
                <a:rPr lang="en-US" altLang="ko-KR" sz="1350">
                  <a:latin typeface="Tahoma" pitchFamily="34" charset="0"/>
                </a:rPr>
                <a:t> </a:t>
              </a:r>
              <a:r>
                <a:rPr lang="en-US" altLang="ko-KR" sz="1350">
                  <a:solidFill>
                    <a:schemeClr val="tx2"/>
                  </a:solidFill>
                  <a:latin typeface="Tahoma" pitchFamily="34" charset="0"/>
                </a:rPr>
                <a:t>2</a:t>
              </a:r>
            </a:p>
          </p:txBody>
        </p:sp>
        <p:sp>
          <p:nvSpPr>
            <p:cNvPr id="34823" name="AutoShape 8"/>
            <p:cNvSpPr>
              <a:spLocks noChangeArrowheads="1"/>
            </p:cNvSpPr>
            <p:nvPr/>
          </p:nvSpPr>
          <p:spPr bwMode="auto">
            <a:xfrm>
              <a:off x="2064" y="3648"/>
              <a:ext cx="624" cy="288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latinLnBrk="0"/>
              <a:endParaRPr lang="ko-KR" altLang="ko-KR" sz="1350">
                <a:solidFill>
                  <a:schemeClr val="tx2"/>
                </a:solidFill>
                <a:latin typeface="Tahoma" pitchFamily="34" charset="0"/>
              </a:endParaRPr>
            </a:p>
          </p:txBody>
        </p:sp>
        <p:sp>
          <p:nvSpPr>
            <p:cNvPr id="34824" name="AutoShape 9"/>
            <p:cNvSpPr>
              <a:spLocks noChangeArrowheads="1"/>
            </p:cNvSpPr>
            <p:nvPr/>
          </p:nvSpPr>
          <p:spPr bwMode="auto">
            <a:xfrm>
              <a:off x="3090" y="3648"/>
              <a:ext cx="636" cy="288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latinLnBrk="0"/>
              <a:endParaRPr lang="ko-KR" altLang="ko-KR" sz="1350">
                <a:solidFill>
                  <a:schemeClr val="tx2"/>
                </a:solidFill>
                <a:latin typeface="Tahoma" pitchFamily="34" charset="0"/>
              </a:endParaRPr>
            </a:p>
          </p:txBody>
        </p:sp>
        <p:sp>
          <p:nvSpPr>
            <p:cNvPr id="34825" name="AutoShape 10"/>
            <p:cNvSpPr>
              <a:spLocks noChangeArrowheads="1"/>
            </p:cNvSpPr>
            <p:nvPr/>
          </p:nvSpPr>
          <p:spPr bwMode="auto">
            <a:xfrm>
              <a:off x="3984" y="3648"/>
              <a:ext cx="618" cy="288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latinLnBrk="0"/>
              <a:r>
                <a:rPr lang="en-US" altLang="ko-KR" sz="1350">
                  <a:latin typeface="Tahoma" pitchFamily="34" charset="0"/>
                </a:rPr>
                <a:t>9 </a:t>
              </a:r>
              <a:r>
                <a:rPr lang="en-US" altLang="ko-KR" sz="1350" b="1">
                  <a:solidFill>
                    <a:srgbClr val="000000"/>
                  </a:solidFill>
                  <a:latin typeface="Tahoma" pitchFamily="34" charset="0"/>
                  <a:sym typeface="Symbol" pitchFamily="18" charset="2"/>
                </a:rPr>
                <a:t></a:t>
              </a:r>
              <a:r>
                <a:rPr lang="en-US" altLang="ko-KR" sz="1350">
                  <a:latin typeface="Tahoma" pitchFamily="34" charset="0"/>
                </a:rPr>
                <a:t> </a:t>
              </a:r>
              <a:r>
                <a:rPr lang="en-US" altLang="ko-KR" sz="1350">
                  <a:solidFill>
                    <a:schemeClr val="tx2"/>
                  </a:solidFill>
                  <a:latin typeface="Tahoma" pitchFamily="34" charset="0"/>
                </a:rPr>
                <a:t>9</a:t>
              </a:r>
            </a:p>
          </p:txBody>
        </p:sp>
        <p:cxnSp>
          <p:nvCxnSpPr>
            <p:cNvPr id="34826" name="AutoShape 11"/>
            <p:cNvCxnSpPr>
              <a:cxnSpLocks noChangeShapeType="1"/>
              <a:stCxn id="34820" idx="0"/>
              <a:endCxn id="34819" idx="2"/>
            </p:cNvCxnSpPr>
            <p:nvPr/>
          </p:nvCxnSpPr>
          <p:spPr bwMode="auto">
            <a:xfrm flipV="1">
              <a:off x="1920" y="2790"/>
              <a:ext cx="952" cy="27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4827" name="AutoShape 12"/>
            <p:cNvCxnSpPr>
              <a:cxnSpLocks noChangeShapeType="1"/>
              <a:stCxn id="34821" idx="0"/>
              <a:endCxn id="34819" idx="2"/>
            </p:cNvCxnSpPr>
            <p:nvPr/>
          </p:nvCxnSpPr>
          <p:spPr bwMode="auto">
            <a:xfrm flipH="1" flipV="1">
              <a:off x="2872" y="2790"/>
              <a:ext cx="968" cy="27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4828" name="AutoShape 13"/>
            <p:cNvCxnSpPr>
              <a:cxnSpLocks noChangeShapeType="1"/>
              <a:stCxn id="34822" idx="0"/>
              <a:endCxn id="34820" idx="2"/>
            </p:cNvCxnSpPr>
            <p:nvPr/>
          </p:nvCxnSpPr>
          <p:spPr bwMode="auto">
            <a:xfrm flipV="1">
              <a:off x="1500" y="3366"/>
              <a:ext cx="420" cy="27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4829" name="AutoShape 14"/>
            <p:cNvCxnSpPr>
              <a:cxnSpLocks noChangeShapeType="1"/>
              <a:stCxn id="34824" idx="0"/>
              <a:endCxn id="34821" idx="2"/>
            </p:cNvCxnSpPr>
            <p:nvPr/>
          </p:nvCxnSpPr>
          <p:spPr bwMode="auto">
            <a:xfrm flipV="1">
              <a:off x="3408" y="3366"/>
              <a:ext cx="432" cy="27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4830" name="AutoShape 15"/>
            <p:cNvCxnSpPr>
              <a:cxnSpLocks noChangeShapeType="1"/>
              <a:stCxn id="34820" idx="2"/>
              <a:endCxn id="34823" idx="0"/>
            </p:cNvCxnSpPr>
            <p:nvPr/>
          </p:nvCxnSpPr>
          <p:spPr bwMode="auto">
            <a:xfrm>
              <a:off x="1920" y="3366"/>
              <a:ext cx="456" cy="27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4831" name="AutoShape 16"/>
            <p:cNvCxnSpPr>
              <a:cxnSpLocks noChangeShapeType="1"/>
              <a:stCxn id="34821" idx="2"/>
              <a:endCxn id="34825" idx="0"/>
            </p:cNvCxnSpPr>
            <p:nvPr/>
          </p:nvCxnSpPr>
          <p:spPr bwMode="auto">
            <a:xfrm>
              <a:off x="3840" y="3366"/>
              <a:ext cx="453" cy="27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44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629614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/>
          <p:cNvSpPr>
            <a:spLocks noChangeArrowheads="1"/>
          </p:cNvSpPr>
          <p:nvPr/>
        </p:nvSpPr>
        <p:spPr bwMode="auto">
          <a:xfrm>
            <a:off x="4572000" y="4641057"/>
            <a:ext cx="171450" cy="257175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endParaRPr lang="ko-KR" altLang="ko-KR" sz="1350">
              <a:latin typeface="Tahoma" pitchFamily="34" charset="0"/>
            </a:endParaRPr>
          </a:p>
        </p:txBody>
      </p:sp>
      <p:sp>
        <p:nvSpPr>
          <p:cNvPr id="3686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Quick-Sort (§ 10.2)</a:t>
            </a:r>
          </a:p>
        </p:txBody>
      </p:sp>
      <p:sp>
        <p:nvSpPr>
          <p:cNvPr id="36867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ko-KR" sz="1200">
                <a:solidFill>
                  <a:schemeClr val="tx2"/>
                </a:solidFill>
              </a:rPr>
              <a:t>Quick-sort</a:t>
            </a:r>
            <a:r>
              <a:rPr lang="en-US" altLang="ko-KR" sz="1200"/>
              <a:t> is a randomized sorting algorithm based on the divide-and-conquer paradigm:</a:t>
            </a:r>
          </a:p>
          <a:p>
            <a:pPr lvl="1" eaLnBrk="1" hangingPunct="1"/>
            <a:r>
              <a:rPr lang="en-US" altLang="ko-KR" sz="1050">
                <a:solidFill>
                  <a:schemeClr val="tx2"/>
                </a:solidFill>
              </a:rPr>
              <a:t>Divide</a:t>
            </a:r>
            <a:r>
              <a:rPr lang="en-US" altLang="ko-KR" sz="1050"/>
              <a:t>: pick a random element </a:t>
            </a:r>
            <a:r>
              <a:rPr lang="en-US" altLang="ko-KR" sz="1050" b="1" i="1"/>
              <a:t>x</a:t>
            </a:r>
            <a:r>
              <a:rPr lang="en-US" altLang="ko-KR" sz="1050"/>
              <a:t> (called </a:t>
            </a:r>
            <a:r>
              <a:rPr lang="en-US" altLang="ko-KR" sz="1050">
                <a:solidFill>
                  <a:schemeClr val="tx2"/>
                </a:solidFill>
              </a:rPr>
              <a:t>pivot</a:t>
            </a:r>
            <a:r>
              <a:rPr lang="en-US" altLang="ko-KR" sz="1050"/>
              <a:t>) and partition </a:t>
            </a:r>
            <a:r>
              <a:rPr lang="en-US" altLang="ko-KR" sz="1050" b="1" i="1"/>
              <a:t>S</a:t>
            </a:r>
            <a:r>
              <a:rPr lang="en-US" altLang="ko-KR" sz="1050"/>
              <a:t> into </a:t>
            </a:r>
          </a:p>
          <a:p>
            <a:pPr lvl="2" eaLnBrk="1" hangingPunct="1"/>
            <a:r>
              <a:rPr lang="en-US" altLang="ko-KR" sz="900" b="1" i="1"/>
              <a:t>L </a:t>
            </a:r>
            <a:r>
              <a:rPr lang="en-US" altLang="ko-KR" sz="900"/>
              <a:t>elements less than </a:t>
            </a:r>
            <a:r>
              <a:rPr lang="en-US" altLang="ko-KR" sz="900" b="1" i="1"/>
              <a:t>x</a:t>
            </a:r>
          </a:p>
          <a:p>
            <a:pPr lvl="2" eaLnBrk="1" hangingPunct="1"/>
            <a:r>
              <a:rPr lang="en-US" altLang="ko-KR" sz="900" b="1" i="1"/>
              <a:t>E </a:t>
            </a:r>
            <a:r>
              <a:rPr lang="en-US" altLang="ko-KR" sz="900"/>
              <a:t>elements equal </a:t>
            </a:r>
            <a:r>
              <a:rPr lang="en-US" altLang="ko-KR" sz="900" b="1" i="1"/>
              <a:t>x</a:t>
            </a:r>
            <a:endParaRPr lang="en-US" altLang="ko-KR" sz="900"/>
          </a:p>
          <a:p>
            <a:pPr lvl="2" eaLnBrk="1" hangingPunct="1"/>
            <a:r>
              <a:rPr lang="en-US" altLang="ko-KR" sz="900" b="1" i="1"/>
              <a:t>G </a:t>
            </a:r>
            <a:r>
              <a:rPr lang="en-US" altLang="ko-KR" sz="900"/>
              <a:t>elements greater than </a:t>
            </a:r>
            <a:r>
              <a:rPr lang="en-US" altLang="ko-KR" sz="900" b="1" i="1"/>
              <a:t>x</a:t>
            </a:r>
            <a:endParaRPr lang="en-US" altLang="ko-KR" sz="900"/>
          </a:p>
          <a:p>
            <a:pPr lvl="1" eaLnBrk="1" hangingPunct="1"/>
            <a:r>
              <a:rPr lang="en-US" altLang="ko-KR" sz="1050">
                <a:solidFill>
                  <a:schemeClr val="tx2"/>
                </a:solidFill>
              </a:rPr>
              <a:t>Recur</a:t>
            </a:r>
            <a:r>
              <a:rPr lang="en-US" altLang="ko-KR" sz="1050"/>
              <a:t>: sort </a:t>
            </a:r>
            <a:r>
              <a:rPr lang="en-US" altLang="ko-KR" sz="1050" b="1" i="1"/>
              <a:t>L </a:t>
            </a:r>
            <a:r>
              <a:rPr lang="en-US" altLang="ko-KR" sz="1050"/>
              <a:t>and </a:t>
            </a:r>
            <a:r>
              <a:rPr lang="en-US" altLang="ko-KR" sz="1050" b="1" i="1"/>
              <a:t>G</a:t>
            </a:r>
            <a:endParaRPr lang="en-US" altLang="ko-KR" sz="1050"/>
          </a:p>
          <a:p>
            <a:pPr lvl="1" eaLnBrk="1" hangingPunct="1"/>
            <a:r>
              <a:rPr lang="en-US" altLang="ko-KR" sz="1050">
                <a:solidFill>
                  <a:schemeClr val="tx2"/>
                </a:solidFill>
              </a:rPr>
              <a:t>Conquer</a:t>
            </a:r>
            <a:r>
              <a:rPr lang="en-US" altLang="ko-KR" sz="1050"/>
              <a:t>: join </a:t>
            </a:r>
            <a:r>
              <a:rPr lang="en-US" altLang="ko-KR" sz="1050" b="1" i="1"/>
              <a:t>L</a:t>
            </a:r>
            <a:r>
              <a:rPr lang="en-US" altLang="ko-KR" sz="1050"/>
              <a:t>, </a:t>
            </a:r>
            <a:r>
              <a:rPr lang="en-US" altLang="ko-KR" sz="1050" b="1" i="1"/>
              <a:t>E </a:t>
            </a:r>
            <a:r>
              <a:rPr lang="en-US" altLang="ko-KR" sz="1050"/>
              <a:t>and </a:t>
            </a:r>
            <a:r>
              <a:rPr lang="en-US" altLang="ko-KR" sz="1050" b="1" i="1"/>
              <a:t>G</a:t>
            </a:r>
          </a:p>
        </p:txBody>
      </p:sp>
      <p:sp>
        <p:nvSpPr>
          <p:cNvPr id="36868" name="Rectangle 5"/>
          <p:cNvSpPr>
            <a:spLocks noChangeArrowheads="1"/>
          </p:cNvSpPr>
          <p:nvPr/>
        </p:nvSpPr>
        <p:spPr bwMode="auto">
          <a:xfrm>
            <a:off x="4267200" y="1614488"/>
            <a:ext cx="171450" cy="795338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sz="1350"/>
          </a:p>
        </p:txBody>
      </p:sp>
      <p:sp>
        <p:nvSpPr>
          <p:cNvPr id="36869" name="Rectangle 6"/>
          <p:cNvSpPr>
            <a:spLocks noChangeArrowheads="1"/>
          </p:cNvSpPr>
          <p:nvPr/>
        </p:nvSpPr>
        <p:spPr bwMode="auto">
          <a:xfrm>
            <a:off x="4572000" y="2066925"/>
            <a:ext cx="171450" cy="3429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sz="1350"/>
          </a:p>
        </p:txBody>
      </p:sp>
      <p:sp>
        <p:nvSpPr>
          <p:cNvPr id="36870" name="Rectangle 7"/>
          <p:cNvSpPr>
            <a:spLocks noChangeArrowheads="1"/>
          </p:cNvSpPr>
          <p:nvPr/>
        </p:nvSpPr>
        <p:spPr bwMode="auto">
          <a:xfrm>
            <a:off x="5181600" y="2195513"/>
            <a:ext cx="171450" cy="214313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sz="1350"/>
          </a:p>
        </p:txBody>
      </p:sp>
      <p:sp>
        <p:nvSpPr>
          <p:cNvPr id="36871" name="Rectangle 8"/>
          <p:cNvSpPr>
            <a:spLocks noChangeArrowheads="1"/>
          </p:cNvSpPr>
          <p:nvPr/>
        </p:nvSpPr>
        <p:spPr bwMode="auto">
          <a:xfrm>
            <a:off x="5486400" y="1938338"/>
            <a:ext cx="171450" cy="471488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lang="en-US" altLang="ko-KR" sz="1500" b="1" i="1">
                <a:latin typeface="Times New Roman" pitchFamily="18" charset="0"/>
              </a:rPr>
              <a:t>x</a:t>
            </a:r>
          </a:p>
        </p:txBody>
      </p:sp>
      <p:sp>
        <p:nvSpPr>
          <p:cNvPr id="36872" name="Rectangle 9"/>
          <p:cNvSpPr>
            <a:spLocks noChangeArrowheads="1"/>
          </p:cNvSpPr>
          <p:nvPr/>
        </p:nvSpPr>
        <p:spPr bwMode="auto">
          <a:xfrm>
            <a:off x="5791200" y="1681163"/>
            <a:ext cx="171450" cy="728663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sz="1350"/>
          </a:p>
        </p:txBody>
      </p:sp>
      <p:sp>
        <p:nvSpPr>
          <p:cNvPr id="36873" name="Rectangle 10"/>
          <p:cNvSpPr>
            <a:spLocks noChangeArrowheads="1"/>
          </p:cNvSpPr>
          <p:nvPr/>
        </p:nvSpPr>
        <p:spPr bwMode="auto">
          <a:xfrm>
            <a:off x="6096000" y="2152650"/>
            <a:ext cx="171450" cy="257175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sz="1350"/>
          </a:p>
        </p:txBody>
      </p:sp>
      <p:sp>
        <p:nvSpPr>
          <p:cNvPr id="36874" name="Rectangle 11"/>
          <p:cNvSpPr>
            <a:spLocks noChangeArrowheads="1"/>
          </p:cNvSpPr>
          <p:nvPr/>
        </p:nvSpPr>
        <p:spPr bwMode="auto">
          <a:xfrm>
            <a:off x="4876800" y="1809750"/>
            <a:ext cx="171450" cy="600075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sz="1350"/>
          </a:p>
        </p:txBody>
      </p:sp>
      <p:sp>
        <p:nvSpPr>
          <p:cNvPr id="36875" name="Rectangle 12"/>
          <p:cNvSpPr>
            <a:spLocks noChangeArrowheads="1"/>
          </p:cNvSpPr>
          <p:nvPr/>
        </p:nvSpPr>
        <p:spPr bwMode="auto">
          <a:xfrm>
            <a:off x="5867400" y="2709863"/>
            <a:ext cx="171450" cy="795338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sz="1350"/>
          </a:p>
        </p:txBody>
      </p:sp>
      <p:sp>
        <p:nvSpPr>
          <p:cNvPr id="36876" name="Rectangle 13"/>
          <p:cNvSpPr>
            <a:spLocks noChangeArrowheads="1"/>
          </p:cNvSpPr>
          <p:nvPr/>
        </p:nvSpPr>
        <p:spPr bwMode="auto">
          <a:xfrm>
            <a:off x="6496050" y="2776538"/>
            <a:ext cx="171450" cy="728663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sz="1350"/>
          </a:p>
        </p:txBody>
      </p:sp>
      <p:sp>
        <p:nvSpPr>
          <p:cNvPr id="36877" name="Rectangle 14"/>
          <p:cNvSpPr>
            <a:spLocks noChangeArrowheads="1"/>
          </p:cNvSpPr>
          <p:nvPr/>
        </p:nvSpPr>
        <p:spPr bwMode="auto">
          <a:xfrm>
            <a:off x="6181725" y="2905125"/>
            <a:ext cx="171450" cy="600075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sz="1350"/>
          </a:p>
        </p:txBody>
      </p:sp>
      <p:grpSp>
        <p:nvGrpSpPr>
          <p:cNvPr id="36878" name="Group 15"/>
          <p:cNvGrpSpPr>
            <a:grpSpLocks/>
          </p:cNvGrpSpPr>
          <p:nvPr/>
        </p:nvGrpSpPr>
        <p:grpSpPr bwMode="auto">
          <a:xfrm>
            <a:off x="4043363" y="3167063"/>
            <a:ext cx="790575" cy="342900"/>
            <a:chOff x="3320" y="2304"/>
            <a:chExt cx="664" cy="384"/>
          </a:xfrm>
        </p:grpSpPr>
        <p:sp>
          <p:nvSpPr>
            <p:cNvPr id="36889" name="Rectangle 16"/>
            <p:cNvSpPr>
              <a:spLocks noChangeArrowheads="1"/>
            </p:cNvSpPr>
            <p:nvPr/>
          </p:nvSpPr>
          <p:spPr bwMode="auto">
            <a:xfrm>
              <a:off x="3320" y="2304"/>
              <a:ext cx="144" cy="384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 sz="1350"/>
            </a:p>
          </p:txBody>
        </p:sp>
        <p:sp>
          <p:nvSpPr>
            <p:cNvPr id="36890" name="Rectangle 17"/>
            <p:cNvSpPr>
              <a:spLocks noChangeArrowheads="1"/>
            </p:cNvSpPr>
            <p:nvPr/>
          </p:nvSpPr>
          <p:spPr bwMode="auto">
            <a:xfrm>
              <a:off x="3580" y="2448"/>
              <a:ext cx="144" cy="240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 sz="1350"/>
            </a:p>
          </p:txBody>
        </p:sp>
        <p:sp>
          <p:nvSpPr>
            <p:cNvPr id="36891" name="Rectangle 18"/>
            <p:cNvSpPr>
              <a:spLocks noChangeArrowheads="1"/>
            </p:cNvSpPr>
            <p:nvPr/>
          </p:nvSpPr>
          <p:spPr bwMode="auto">
            <a:xfrm>
              <a:off x="3840" y="2400"/>
              <a:ext cx="144" cy="288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 sz="1350"/>
            </a:p>
          </p:txBody>
        </p:sp>
      </p:grpSp>
      <p:sp>
        <p:nvSpPr>
          <p:cNvPr id="36879" name="Rectangle 19"/>
          <p:cNvSpPr>
            <a:spLocks noChangeArrowheads="1"/>
          </p:cNvSpPr>
          <p:nvPr/>
        </p:nvSpPr>
        <p:spPr bwMode="auto">
          <a:xfrm>
            <a:off x="5267325" y="3038475"/>
            <a:ext cx="171450" cy="471488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lang="en-US" altLang="ko-KR" sz="1500" b="1" i="1">
                <a:latin typeface="Times New Roman" pitchFamily="18" charset="0"/>
              </a:rPr>
              <a:t>x</a:t>
            </a:r>
          </a:p>
        </p:txBody>
      </p:sp>
      <p:sp>
        <p:nvSpPr>
          <p:cNvPr id="36880" name="AutoShape 20"/>
          <p:cNvSpPr>
            <a:spLocks/>
          </p:cNvSpPr>
          <p:nvPr/>
        </p:nvSpPr>
        <p:spPr bwMode="auto">
          <a:xfrm rot="-5400000">
            <a:off x="4324350" y="3152775"/>
            <a:ext cx="228600" cy="914400"/>
          </a:xfrm>
          <a:prstGeom prst="leftBrace">
            <a:avLst>
              <a:gd name="adj1" fmla="val 33333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eaVert" wrap="none" tIns="0" rIns="411480" bIns="0"/>
          <a:lstStyle/>
          <a:p>
            <a:pPr algn="ctr" latinLnBrk="0"/>
            <a:r>
              <a:rPr lang="en-US" altLang="ko-KR" sz="1500" b="1" i="1">
                <a:latin typeface="Times New Roman" pitchFamily="18" charset="0"/>
              </a:rPr>
              <a:t>L</a:t>
            </a:r>
          </a:p>
        </p:txBody>
      </p:sp>
      <p:sp>
        <p:nvSpPr>
          <p:cNvPr id="36881" name="AutoShape 21"/>
          <p:cNvSpPr>
            <a:spLocks/>
          </p:cNvSpPr>
          <p:nvPr/>
        </p:nvSpPr>
        <p:spPr bwMode="auto">
          <a:xfrm rot="-5400000">
            <a:off x="6153150" y="3152775"/>
            <a:ext cx="228600" cy="914400"/>
          </a:xfrm>
          <a:prstGeom prst="leftBrace">
            <a:avLst>
              <a:gd name="adj1" fmla="val 33333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eaVert" wrap="none" tIns="0" rIns="411480" bIns="0"/>
          <a:lstStyle/>
          <a:p>
            <a:pPr algn="ctr" latinLnBrk="0"/>
            <a:r>
              <a:rPr lang="en-US" altLang="ko-KR" sz="1500" b="1" i="1">
                <a:latin typeface="Times New Roman" pitchFamily="18" charset="0"/>
              </a:rPr>
              <a:t>G</a:t>
            </a:r>
          </a:p>
        </p:txBody>
      </p:sp>
      <p:sp>
        <p:nvSpPr>
          <p:cNvPr id="36882" name="AutoShape 22"/>
          <p:cNvSpPr>
            <a:spLocks/>
          </p:cNvSpPr>
          <p:nvPr/>
        </p:nvSpPr>
        <p:spPr bwMode="auto">
          <a:xfrm rot="-5400000">
            <a:off x="5238750" y="3381375"/>
            <a:ext cx="228600" cy="457200"/>
          </a:xfrm>
          <a:prstGeom prst="leftBrace">
            <a:avLst>
              <a:gd name="adj1" fmla="val 16667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eaVert" wrap="none" tIns="0" rIns="411480" bIns="0"/>
          <a:lstStyle/>
          <a:p>
            <a:pPr algn="ctr" latinLnBrk="0"/>
            <a:r>
              <a:rPr lang="en-US" altLang="ko-KR" sz="1500" b="1" i="1">
                <a:latin typeface="Times New Roman" pitchFamily="18" charset="0"/>
              </a:rPr>
              <a:t>E</a:t>
            </a:r>
          </a:p>
        </p:txBody>
      </p:sp>
      <p:sp>
        <p:nvSpPr>
          <p:cNvPr id="36883" name="Rectangle 23"/>
          <p:cNvSpPr>
            <a:spLocks noChangeArrowheads="1"/>
          </p:cNvSpPr>
          <p:nvPr/>
        </p:nvSpPr>
        <p:spPr bwMode="auto">
          <a:xfrm>
            <a:off x="5791200" y="4169569"/>
            <a:ext cx="171450" cy="728663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sz="1350"/>
          </a:p>
        </p:txBody>
      </p:sp>
      <p:sp>
        <p:nvSpPr>
          <p:cNvPr id="36884" name="Rectangle 24"/>
          <p:cNvSpPr>
            <a:spLocks noChangeArrowheads="1"/>
          </p:cNvSpPr>
          <p:nvPr/>
        </p:nvSpPr>
        <p:spPr bwMode="auto">
          <a:xfrm>
            <a:off x="6096000" y="4102894"/>
            <a:ext cx="171450" cy="795338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sz="1350"/>
          </a:p>
        </p:txBody>
      </p:sp>
      <p:sp>
        <p:nvSpPr>
          <p:cNvPr id="36885" name="Rectangle 25"/>
          <p:cNvSpPr>
            <a:spLocks noChangeArrowheads="1"/>
          </p:cNvSpPr>
          <p:nvPr/>
        </p:nvSpPr>
        <p:spPr bwMode="auto">
          <a:xfrm>
            <a:off x="4876800" y="4555332"/>
            <a:ext cx="171450" cy="3429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sz="1350"/>
          </a:p>
        </p:txBody>
      </p:sp>
      <p:sp>
        <p:nvSpPr>
          <p:cNvPr id="36886" name="Rectangle 26"/>
          <p:cNvSpPr>
            <a:spLocks noChangeArrowheads="1"/>
          </p:cNvSpPr>
          <p:nvPr/>
        </p:nvSpPr>
        <p:spPr bwMode="auto">
          <a:xfrm>
            <a:off x="5181600" y="4426744"/>
            <a:ext cx="171450" cy="471488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lang="en-US" altLang="ko-KR" sz="1500" b="1" i="1">
                <a:latin typeface="Times New Roman" pitchFamily="18" charset="0"/>
              </a:rPr>
              <a:t>x</a:t>
            </a:r>
          </a:p>
        </p:txBody>
      </p:sp>
      <p:sp>
        <p:nvSpPr>
          <p:cNvPr id="36887" name="Rectangle 27"/>
          <p:cNvSpPr>
            <a:spLocks noChangeArrowheads="1"/>
          </p:cNvSpPr>
          <p:nvPr/>
        </p:nvSpPr>
        <p:spPr bwMode="auto">
          <a:xfrm>
            <a:off x="4267200" y="4683919"/>
            <a:ext cx="171450" cy="214313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sz="1350"/>
          </a:p>
        </p:txBody>
      </p:sp>
      <p:sp>
        <p:nvSpPr>
          <p:cNvPr id="36888" name="Rectangle 28"/>
          <p:cNvSpPr>
            <a:spLocks noChangeArrowheads="1"/>
          </p:cNvSpPr>
          <p:nvPr/>
        </p:nvSpPr>
        <p:spPr bwMode="auto">
          <a:xfrm>
            <a:off x="5486400" y="4298157"/>
            <a:ext cx="171450" cy="600075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sz="135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45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174715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Partition</a:t>
            </a:r>
          </a:p>
        </p:txBody>
      </p:sp>
      <p:sp>
        <p:nvSpPr>
          <p:cNvPr id="3789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ko-KR" sz="1050" dirty="0"/>
              <a:t>We partition an input sequence as follows:</a:t>
            </a:r>
          </a:p>
          <a:p>
            <a:pPr lvl="1" eaLnBrk="1" hangingPunct="1"/>
            <a:r>
              <a:rPr lang="en-US" altLang="ko-KR" sz="900" dirty="0"/>
              <a:t>We remove, in turn, each element </a:t>
            </a:r>
            <a:r>
              <a:rPr lang="en-US" altLang="ko-KR" sz="900" b="1" i="1" dirty="0"/>
              <a:t>y</a:t>
            </a:r>
            <a:r>
              <a:rPr lang="en-US" altLang="ko-KR" sz="900" dirty="0"/>
              <a:t> from </a:t>
            </a:r>
            <a:r>
              <a:rPr lang="en-US" altLang="ko-KR" sz="900" b="1" i="1" dirty="0"/>
              <a:t>S</a:t>
            </a:r>
            <a:r>
              <a:rPr lang="en-US" altLang="ko-KR" sz="900" dirty="0"/>
              <a:t> and </a:t>
            </a:r>
          </a:p>
          <a:p>
            <a:pPr lvl="1" eaLnBrk="1" hangingPunct="1"/>
            <a:r>
              <a:rPr lang="en-US" altLang="ko-KR" sz="900" dirty="0"/>
              <a:t>We insert </a:t>
            </a:r>
            <a:r>
              <a:rPr lang="en-US" altLang="ko-KR" sz="900" b="1" i="1" dirty="0"/>
              <a:t>y</a:t>
            </a:r>
            <a:r>
              <a:rPr lang="en-US" altLang="ko-KR" sz="900" dirty="0"/>
              <a:t> into </a:t>
            </a:r>
            <a:r>
              <a:rPr lang="en-US" altLang="ko-KR" sz="900" b="1" i="1" dirty="0"/>
              <a:t>L</a:t>
            </a:r>
            <a:r>
              <a:rPr lang="en-US" altLang="ko-KR" sz="900" dirty="0"/>
              <a:t>, </a:t>
            </a:r>
            <a:r>
              <a:rPr lang="en-US" altLang="ko-KR" sz="900" b="1" i="1" dirty="0"/>
              <a:t>E </a:t>
            </a:r>
            <a:r>
              <a:rPr lang="en-US" altLang="ko-KR" sz="900" dirty="0"/>
              <a:t>or </a:t>
            </a:r>
            <a:r>
              <a:rPr lang="en-US" altLang="ko-KR" sz="900" b="1" i="1" dirty="0"/>
              <a:t>G</a:t>
            </a:r>
            <a:r>
              <a:rPr lang="en-US" altLang="ko-KR" sz="900" dirty="0"/>
              <a:t>,</a:t>
            </a:r>
            <a:r>
              <a:rPr lang="en-US" altLang="ko-KR" sz="900" b="1" i="1" dirty="0"/>
              <a:t> </a:t>
            </a:r>
            <a:r>
              <a:rPr lang="en-US" altLang="ko-KR" sz="900" dirty="0"/>
              <a:t>depending on the result of the comparison with the pivot </a:t>
            </a:r>
            <a:r>
              <a:rPr lang="en-US" altLang="ko-KR" sz="900" b="1" i="1" dirty="0"/>
              <a:t>x</a:t>
            </a:r>
          </a:p>
          <a:p>
            <a:pPr eaLnBrk="1" hangingPunct="1"/>
            <a:r>
              <a:rPr lang="en-US" altLang="ko-KR" sz="1050" dirty="0"/>
              <a:t>Each insertion and removal is at the beginning or at the end of a sequence, and hence takes </a:t>
            </a:r>
            <a:r>
              <a:rPr lang="en-US" altLang="ko-KR" sz="1050" b="1" i="1" dirty="0"/>
              <a:t>O</a:t>
            </a:r>
            <a:r>
              <a:rPr lang="en-US" altLang="ko-KR" sz="1050" dirty="0"/>
              <a:t>(1) time</a:t>
            </a:r>
          </a:p>
          <a:p>
            <a:pPr eaLnBrk="1" hangingPunct="1"/>
            <a:r>
              <a:rPr lang="en-US" altLang="ko-KR" sz="1050" dirty="0"/>
              <a:t>Thus, the partition step of quick-sort takes </a:t>
            </a:r>
            <a:r>
              <a:rPr lang="en-US" altLang="ko-KR" sz="1050" b="1" i="1" dirty="0"/>
              <a:t>O</a:t>
            </a:r>
            <a:r>
              <a:rPr lang="en-US" altLang="ko-KR" sz="1050" dirty="0"/>
              <a:t>(</a:t>
            </a:r>
            <a:r>
              <a:rPr lang="en-US" altLang="ko-KR" sz="1050" b="1" i="1" dirty="0"/>
              <a:t>n</a:t>
            </a:r>
            <a:r>
              <a:rPr lang="en-US" altLang="ko-KR" sz="1050" dirty="0"/>
              <a:t>) time</a:t>
            </a:r>
          </a:p>
        </p:txBody>
      </p:sp>
      <p:sp>
        <p:nvSpPr>
          <p:cNvPr id="37891" name="Text Box 4"/>
          <p:cNvSpPr txBox="1">
            <a:spLocks noChangeArrowheads="1"/>
          </p:cNvSpPr>
          <p:nvPr/>
        </p:nvSpPr>
        <p:spPr bwMode="auto">
          <a:xfrm>
            <a:off x="3733800" y="1809750"/>
            <a:ext cx="3086100" cy="297004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defTabSz="3429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342900" defTabSz="3429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3429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defTabSz="3429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defTabSz="3429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kumimoji="0" lang="en-US" altLang="ko-KR" sz="1100" b="1">
                <a:solidFill>
                  <a:srgbClr val="000000"/>
                </a:solidFill>
                <a:latin typeface="Times New Roman" pitchFamily="18" charset="0"/>
              </a:rPr>
              <a:t>Algorithm</a:t>
            </a:r>
            <a:r>
              <a:rPr kumimoji="0" lang="en-US" altLang="ko-KR" sz="1100">
                <a:latin typeface="Times New Roman" pitchFamily="18" charset="0"/>
              </a:rPr>
              <a:t> </a:t>
            </a:r>
            <a:r>
              <a:rPr kumimoji="0" lang="en-US" altLang="ko-KR" sz="1100" b="1" i="1">
                <a:solidFill>
                  <a:schemeClr val="tx2"/>
                </a:solidFill>
                <a:latin typeface="Times New Roman" pitchFamily="18" charset="0"/>
              </a:rPr>
              <a:t>partition</a:t>
            </a:r>
            <a:r>
              <a:rPr kumimoji="0" lang="en-US" altLang="ko-KR" sz="1100">
                <a:solidFill>
                  <a:schemeClr val="tx2"/>
                </a:solidFill>
                <a:latin typeface="Times New Roman" pitchFamily="18" charset="0"/>
              </a:rPr>
              <a:t>(</a:t>
            </a:r>
            <a:r>
              <a:rPr kumimoji="0" lang="en-US" altLang="ko-KR" sz="1100" b="1" i="1">
                <a:solidFill>
                  <a:schemeClr val="tx2"/>
                </a:solidFill>
                <a:latin typeface="Times New Roman" pitchFamily="18" charset="0"/>
              </a:rPr>
              <a:t>S,</a:t>
            </a:r>
            <a:r>
              <a:rPr kumimoji="0" lang="en-US" altLang="ko-KR" sz="1100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kumimoji="0" lang="en-US" altLang="ko-KR" sz="1100" b="1" i="1">
                <a:solidFill>
                  <a:schemeClr val="tx2"/>
                </a:solidFill>
                <a:latin typeface="Times New Roman" pitchFamily="18" charset="0"/>
              </a:rPr>
              <a:t>p</a:t>
            </a:r>
            <a:r>
              <a:rPr kumimoji="0" lang="en-US" altLang="ko-KR" sz="1100">
                <a:solidFill>
                  <a:schemeClr val="tx2"/>
                </a:solidFill>
                <a:latin typeface="Times New Roman" pitchFamily="18" charset="0"/>
              </a:rPr>
              <a:t>)</a:t>
            </a:r>
          </a:p>
          <a:p>
            <a:pPr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kumimoji="0" lang="en-US" altLang="ko-KR" sz="1100">
                <a:solidFill>
                  <a:schemeClr val="tx2"/>
                </a:solidFill>
                <a:latin typeface="Times New Roman" pitchFamily="18" charset="0"/>
              </a:rPr>
              <a:t>	</a:t>
            </a:r>
            <a:r>
              <a:rPr kumimoji="0" lang="en-US" altLang="ko-KR" sz="1100" b="1">
                <a:solidFill>
                  <a:srgbClr val="000000"/>
                </a:solidFill>
                <a:latin typeface="Times New Roman" pitchFamily="18" charset="0"/>
              </a:rPr>
              <a:t>Input</a:t>
            </a:r>
            <a:r>
              <a:rPr kumimoji="0" lang="en-US" altLang="ko-KR" sz="1100">
                <a:latin typeface="Times New Roman" pitchFamily="18" charset="0"/>
              </a:rPr>
              <a:t> </a:t>
            </a:r>
            <a:r>
              <a:rPr kumimoji="0" lang="en-US" altLang="ko-KR" sz="1100">
                <a:solidFill>
                  <a:schemeClr val="accent2"/>
                </a:solidFill>
                <a:latin typeface="Times New Roman" pitchFamily="18" charset="0"/>
              </a:rPr>
              <a:t>sequence </a:t>
            </a:r>
            <a:r>
              <a:rPr kumimoji="0" lang="en-US" altLang="ko-KR" sz="1100" b="1" i="1">
                <a:solidFill>
                  <a:schemeClr val="accent2"/>
                </a:solidFill>
                <a:latin typeface="Times New Roman" pitchFamily="18" charset="0"/>
              </a:rPr>
              <a:t>S</a:t>
            </a:r>
            <a:r>
              <a:rPr kumimoji="0" lang="en-US" altLang="ko-KR" sz="1100">
                <a:solidFill>
                  <a:schemeClr val="accent2"/>
                </a:solidFill>
                <a:latin typeface="Times New Roman" pitchFamily="18" charset="0"/>
              </a:rPr>
              <a:t>, position </a:t>
            </a:r>
            <a:r>
              <a:rPr kumimoji="0" lang="en-US" altLang="ko-KR" sz="1100" b="1" i="1">
                <a:solidFill>
                  <a:schemeClr val="accent2"/>
                </a:solidFill>
                <a:latin typeface="Times New Roman" pitchFamily="18" charset="0"/>
              </a:rPr>
              <a:t>p</a:t>
            </a:r>
            <a:r>
              <a:rPr kumimoji="0" lang="en-US" altLang="ko-KR" sz="1100">
                <a:solidFill>
                  <a:schemeClr val="accent2"/>
                </a:solidFill>
                <a:latin typeface="Times New Roman" pitchFamily="18" charset="0"/>
              </a:rPr>
              <a:t> of pivot </a:t>
            </a:r>
          </a:p>
          <a:p>
            <a:pPr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kumimoji="0" lang="en-US" altLang="ko-KR" sz="1100">
                <a:solidFill>
                  <a:schemeClr val="accent2"/>
                </a:solidFill>
                <a:latin typeface="Times New Roman" pitchFamily="18" charset="0"/>
              </a:rPr>
              <a:t>	</a:t>
            </a:r>
            <a:r>
              <a:rPr kumimoji="0" lang="en-US" altLang="ko-KR" sz="1100" b="1">
                <a:solidFill>
                  <a:srgbClr val="000000"/>
                </a:solidFill>
                <a:latin typeface="Times New Roman" pitchFamily="18" charset="0"/>
              </a:rPr>
              <a:t>Output</a:t>
            </a:r>
            <a:r>
              <a:rPr kumimoji="0" lang="en-US" altLang="ko-KR" sz="1100">
                <a:latin typeface="Times New Roman" pitchFamily="18" charset="0"/>
              </a:rPr>
              <a:t> </a:t>
            </a:r>
            <a:r>
              <a:rPr kumimoji="0" lang="en-US" altLang="ko-KR" sz="1100">
                <a:solidFill>
                  <a:schemeClr val="accent2"/>
                </a:solidFill>
                <a:latin typeface="Times New Roman" pitchFamily="18" charset="0"/>
              </a:rPr>
              <a:t>subsequences </a:t>
            </a:r>
            <a:r>
              <a:rPr kumimoji="0" lang="en-US" altLang="ko-KR" sz="1100" b="1" i="1">
                <a:solidFill>
                  <a:schemeClr val="accent2"/>
                </a:solidFill>
                <a:latin typeface="Times New Roman" pitchFamily="18" charset="0"/>
              </a:rPr>
              <a:t>L,</a:t>
            </a:r>
            <a:r>
              <a:rPr kumimoji="0" lang="en-US" altLang="ko-KR" sz="1100">
                <a:solidFill>
                  <a:schemeClr val="accent2"/>
                </a:solidFill>
                <a:latin typeface="Times New Roman" pitchFamily="18" charset="0"/>
              </a:rPr>
              <a:t> </a:t>
            </a:r>
            <a:r>
              <a:rPr kumimoji="0" lang="en-US" altLang="ko-KR" sz="1100" b="1" i="1">
                <a:solidFill>
                  <a:schemeClr val="accent2"/>
                </a:solidFill>
                <a:latin typeface="Times New Roman" pitchFamily="18" charset="0"/>
              </a:rPr>
              <a:t>E, G</a:t>
            </a:r>
            <a:r>
              <a:rPr kumimoji="0" lang="en-US" altLang="ko-KR" sz="1100">
                <a:solidFill>
                  <a:schemeClr val="accent2"/>
                </a:solidFill>
                <a:latin typeface="Times New Roman" pitchFamily="18" charset="0"/>
              </a:rPr>
              <a:t> of the </a:t>
            </a:r>
            <a:br>
              <a:rPr kumimoji="0" lang="en-US" altLang="ko-KR" sz="1100">
                <a:solidFill>
                  <a:schemeClr val="accent2"/>
                </a:solidFill>
                <a:latin typeface="Times New Roman" pitchFamily="18" charset="0"/>
              </a:rPr>
            </a:br>
            <a:r>
              <a:rPr kumimoji="0" lang="en-US" altLang="ko-KR" sz="1100">
                <a:solidFill>
                  <a:schemeClr val="accent2"/>
                </a:solidFill>
                <a:latin typeface="Times New Roman" pitchFamily="18" charset="0"/>
              </a:rPr>
              <a:t>		elements of </a:t>
            </a:r>
            <a:r>
              <a:rPr kumimoji="0" lang="en-US" altLang="ko-KR" sz="1100" b="1" i="1">
                <a:solidFill>
                  <a:schemeClr val="accent2"/>
                </a:solidFill>
                <a:latin typeface="Times New Roman" pitchFamily="18" charset="0"/>
              </a:rPr>
              <a:t>S</a:t>
            </a:r>
            <a:r>
              <a:rPr kumimoji="0" lang="en-US" altLang="ko-KR" sz="1100">
                <a:solidFill>
                  <a:schemeClr val="accent2"/>
                </a:solidFill>
                <a:latin typeface="Times New Roman" pitchFamily="18" charset="0"/>
              </a:rPr>
              <a:t> less than, equal to,</a:t>
            </a:r>
            <a:br>
              <a:rPr kumimoji="0" lang="en-US" altLang="ko-KR" sz="1100">
                <a:solidFill>
                  <a:schemeClr val="accent2"/>
                </a:solidFill>
                <a:latin typeface="Times New Roman" pitchFamily="18" charset="0"/>
              </a:rPr>
            </a:br>
            <a:r>
              <a:rPr kumimoji="0" lang="en-US" altLang="ko-KR" sz="1100">
                <a:solidFill>
                  <a:schemeClr val="accent2"/>
                </a:solidFill>
                <a:latin typeface="Times New Roman" pitchFamily="18" charset="0"/>
              </a:rPr>
              <a:t>		or greater than the pivot, resp.</a:t>
            </a:r>
          </a:p>
          <a:p>
            <a:pPr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kumimoji="0" lang="en-US" altLang="ko-KR" sz="1100">
                <a:solidFill>
                  <a:schemeClr val="accent2"/>
                </a:solidFill>
                <a:latin typeface="Times New Roman" pitchFamily="18" charset="0"/>
              </a:rPr>
              <a:t>	</a:t>
            </a:r>
            <a:r>
              <a:rPr kumimoji="0" lang="en-US" altLang="ko-KR" sz="1100" b="1" i="1">
                <a:solidFill>
                  <a:schemeClr val="accent2"/>
                </a:solidFill>
                <a:latin typeface="Times New Roman" pitchFamily="18" charset="0"/>
              </a:rPr>
              <a:t>L,</a:t>
            </a:r>
            <a:r>
              <a:rPr kumimoji="0" lang="en-US" altLang="ko-KR" sz="1100">
                <a:solidFill>
                  <a:schemeClr val="accent2"/>
                </a:solidFill>
                <a:latin typeface="Times New Roman" pitchFamily="18" charset="0"/>
              </a:rPr>
              <a:t> </a:t>
            </a:r>
            <a:r>
              <a:rPr kumimoji="0" lang="en-US" altLang="ko-KR" sz="1100" b="1" i="1">
                <a:solidFill>
                  <a:schemeClr val="accent2"/>
                </a:solidFill>
                <a:latin typeface="Times New Roman" pitchFamily="18" charset="0"/>
              </a:rPr>
              <a:t>E, G </a:t>
            </a:r>
            <a:r>
              <a:rPr kumimoji="0" lang="en-US" altLang="ko-KR" sz="110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</a:t>
            </a:r>
            <a:r>
              <a:rPr kumimoji="0" lang="en-US" altLang="ko-KR" sz="1100" b="1" i="1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kumimoji="0" lang="en-US" altLang="ko-KR" sz="1100">
                <a:solidFill>
                  <a:schemeClr val="accent2"/>
                </a:solidFill>
                <a:latin typeface="Times New Roman" pitchFamily="18" charset="0"/>
              </a:rPr>
              <a:t>empty sequences</a:t>
            </a:r>
          </a:p>
          <a:p>
            <a:pPr lvl="1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kumimoji="0" lang="en-US" altLang="ko-KR" sz="1100" b="1" i="1">
                <a:solidFill>
                  <a:schemeClr val="accent2"/>
                </a:solidFill>
                <a:latin typeface="Times New Roman" pitchFamily="18" charset="0"/>
                <a:ea typeface="MS PGothic" pitchFamily="34" charset="-128"/>
              </a:rPr>
              <a:t>x </a:t>
            </a:r>
            <a:r>
              <a:rPr kumimoji="0" lang="en-US" altLang="ko-KR" sz="110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  <a:sym typeface="Symbol" pitchFamily="18" charset="2"/>
              </a:rPr>
              <a:t></a:t>
            </a:r>
            <a:r>
              <a:rPr kumimoji="0" lang="en-US" altLang="ko-KR" sz="1100" b="1" i="1">
                <a:solidFill>
                  <a:schemeClr val="accent2"/>
                </a:solidFill>
                <a:latin typeface="Times New Roman" pitchFamily="18" charset="0"/>
                <a:ea typeface="MS PGothic" pitchFamily="34" charset="-128"/>
                <a:sym typeface="Symbol" pitchFamily="18" charset="2"/>
              </a:rPr>
              <a:t> </a:t>
            </a:r>
            <a:r>
              <a:rPr kumimoji="0" lang="en-US" altLang="ko-KR" sz="1100" b="1" i="1">
                <a:solidFill>
                  <a:schemeClr val="accent2"/>
                </a:solidFill>
                <a:latin typeface="Times New Roman" pitchFamily="18" charset="0"/>
                <a:ea typeface="MS PGothic" pitchFamily="34" charset="-128"/>
              </a:rPr>
              <a:t>S.remove</a:t>
            </a:r>
            <a:r>
              <a:rPr kumimoji="0" lang="en-US" altLang="ko-KR" sz="1100">
                <a:solidFill>
                  <a:schemeClr val="accent2"/>
                </a:solidFill>
                <a:latin typeface="Times New Roman" pitchFamily="18" charset="0"/>
                <a:ea typeface="MS PGothic" pitchFamily="34" charset="-128"/>
              </a:rPr>
              <a:t>(</a:t>
            </a:r>
            <a:r>
              <a:rPr kumimoji="0" lang="en-US" altLang="ko-KR" sz="1100" b="1" i="1">
                <a:solidFill>
                  <a:schemeClr val="accent2"/>
                </a:solidFill>
                <a:latin typeface="Times New Roman" pitchFamily="18" charset="0"/>
                <a:ea typeface="MS PGothic" pitchFamily="34" charset="-128"/>
              </a:rPr>
              <a:t>p</a:t>
            </a:r>
            <a:r>
              <a:rPr kumimoji="0" lang="en-US" altLang="ko-KR" sz="1100">
                <a:solidFill>
                  <a:schemeClr val="accent2"/>
                </a:solidFill>
                <a:latin typeface="Times New Roman" pitchFamily="18" charset="0"/>
                <a:ea typeface="MS PGothic" pitchFamily="34" charset="-128"/>
              </a:rPr>
              <a:t>)</a:t>
            </a:r>
            <a:r>
              <a:rPr kumimoji="0" lang="en-US" altLang="ko-KR" sz="1100" b="1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</a:rPr>
              <a:t> </a:t>
            </a:r>
          </a:p>
          <a:p>
            <a:pPr lvl="1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kumimoji="0" lang="en-US" altLang="ko-KR" sz="1100" b="1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</a:rPr>
              <a:t>while</a:t>
            </a:r>
            <a:r>
              <a:rPr kumimoji="0" lang="en-US" altLang="ko-KR" sz="1100">
                <a:solidFill>
                  <a:schemeClr val="tx2"/>
                </a:solidFill>
                <a:latin typeface="Times New Roman" pitchFamily="18" charset="0"/>
                <a:ea typeface="MS PGothic" pitchFamily="34" charset="-128"/>
              </a:rPr>
              <a:t> </a:t>
            </a:r>
            <a:r>
              <a:rPr kumimoji="0" lang="en-US" altLang="ko-KR" sz="1100">
                <a:solidFill>
                  <a:srgbClr val="000000"/>
                </a:solidFill>
                <a:latin typeface="Symbol" pitchFamily="18" charset="2"/>
                <a:ea typeface="MS PGothic" pitchFamily="34" charset="-128"/>
                <a:sym typeface="Symbol" pitchFamily="18" charset="2"/>
              </a:rPr>
              <a:t></a:t>
            </a:r>
            <a:r>
              <a:rPr kumimoji="0" lang="en-US" altLang="ko-KR" sz="1100" b="1" i="1">
                <a:solidFill>
                  <a:schemeClr val="accent2"/>
                </a:solidFill>
                <a:latin typeface="Times New Roman" pitchFamily="18" charset="0"/>
                <a:ea typeface="MS PGothic" pitchFamily="34" charset="-128"/>
              </a:rPr>
              <a:t>S.isEmpty</a:t>
            </a:r>
            <a:r>
              <a:rPr kumimoji="0" lang="en-US" altLang="ko-KR" sz="1100">
                <a:solidFill>
                  <a:schemeClr val="accent2"/>
                </a:solidFill>
                <a:latin typeface="Times New Roman" pitchFamily="18" charset="0"/>
                <a:ea typeface="MS PGothic" pitchFamily="34" charset="-128"/>
              </a:rPr>
              <a:t>()</a:t>
            </a:r>
          </a:p>
          <a:p>
            <a:pPr lvl="1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kumimoji="0" lang="en-US" altLang="ko-KR" sz="1100">
                <a:solidFill>
                  <a:schemeClr val="accent2"/>
                </a:solidFill>
                <a:latin typeface="Times New Roman" pitchFamily="18" charset="0"/>
                <a:ea typeface="MS PGothic" pitchFamily="34" charset="-128"/>
              </a:rPr>
              <a:t>	</a:t>
            </a:r>
            <a:r>
              <a:rPr kumimoji="0" lang="en-US" altLang="ko-KR" sz="1100" b="1" i="1">
                <a:solidFill>
                  <a:schemeClr val="accent2"/>
                </a:solidFill>
                <a:latin typeface="Times New Roman" pitchFamily="18" charset="0"/>
                <a:ea typeface="MS PGothic" pitchFamily="34" charset="-128"/>
              </a:rPr>
              <a:t>y </a:t>
            </a:r>
            <a:r>
              <a:rPr kumimoji="0" lang="en-US" altLang="ko-KR" sz="110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  <a:sym typeface="Symbol" pitchFamily="18" charset="2"/>
              </a:rPr>
              <a:t></a:t>
            </a:r>
            <a:r>
              <a:rPr kumimoji="0" lang="en-US" altLang="ko-KR" sz="1100" b="1" i="1">
                <a:solidFill>
                  <a:schemeClr val="accent2"/>
                </a:solidFill>
                <a:latin typeface="Times New Roman" pitchFamily="18" charset="0"/>
                <a:ea typeface="MS PGothic" pitchFamily="34" charset="-128"/>
                <a:sym typeface="Symbol" pitchFamily="18" charset="2"/>
              </a:rPr>
              <a:t> </a:t>
            </a:r>
            <a:r>
              <a:rPr kumimoji="0" lang="en-US" altLang="ko-KR" sz="1100" b="1" i="1">
                <a:solidFill>
                  <a:schemeClr val="accent2"/>
                </a:solidFill>
                <a:latin typeface="Times New Roman" pitchFamily="18" charset="0"/>
                <a:ea typeface="MS PGothic" pitchFamily="34" charset="-128"/>
              </a:rPr>
              <a:t>S.remove</a:t>
            </a:r>
            <a:r>
              <a:rPr kumimoji="0" lang="en-US" altLang="ko-KR" sz="1100">
                <a:solidFill>
                  <a:schemeClr val="accent2"/>
                </a:solidFill>
                <a:latin typeface="Times New Roman" pitchFamily="18" charset="0"/>
                <a:ea typeface="MS PGothic" pitchFamily="34" charset="-128"/>
              </a:rPr>
              <a:t>(</a:t>
            </a:r>
            <a:r>
              <a:rPr kumimoji="0" lang="en-US" altLang="ko-KR" sz="1100" b="1" i="1">
                <a:solidFill>
                  <a:schemeClr val="accent2"/>
                </a:solidFill>
                <a:latin typeface="Times New Roman" pitchFamily="18" charset="0"/>
                <a:ea typeface="MS PGothic" pitchFamily="34" charset="-128"/>
              </a:rPr>
              <a:t>S.first</a:t>
            </a:r>
            <a:r>
              <a:rPr kumimoji="0" lang="en-US" altLang="ko-KR" sz="1100">
                <a:solidFill>
                  <a:schemeClr val="accent2"/>
                </a:solidFill>
                <a:latin typeface="Times New Roman" pitchFamily="18" charset="0"/>
                <a:ea typeface="MS PGothic" pitchFamily="34" charset="-128"/>
              </a:rPr>
              <a:t>())</a:t>
            </a:r>
          </a:p>
          <a:p>
            <a:pPr lvl="1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kumimoji="0" lang="en-US" altLang="ko-KR" sz="1100">
                <a:solidFill>
                  <a:schemeClr val="accent2"/>
                </a:solidFill>
                <a:latin typeface="Times New Roman" pitchFamily="18" charset="0"/>
                <a:ea typeface="MS PGothic" pitchFamily="34" charset="-128"/>
                <a:sym typeface="Symbol" pitchFamily="18" charset="2"/>
              </a:rPr>
              <a:t>	</a:t>
            </a:r>
            <a:r>
              <a:rPr kumimoji="0" lang="en-US" altLang="ko-KR" sz="1100" b="1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</a:rPr>
              <a:t>if</a:t>
            </a:r>
            <a:r>
              <a:rPr kumimoji="0" lang="en-US" altLang="ko-KR" sz="1100">
                <a:solidFill>
                  <a:schemeClr val="tx2"/>
                </a:solidFill>
                <a:latin typeface="Times New Roman" pitchFamily="18" charset="0"/>
                <a:ea typeface="MS PGothic" pitchFamily="34" charset="-128"/>
              </a:rPr>
              <a:t> </a:t>
            </a:r>
            <a:r>
              <a:rPr kumimoji="0" lang="en-US" altLang="ko-KR" sz="1100" b="1" i="1">
                <a:solidFill>
                  <a:schemeClr val="accent2"/>
                </a:solidFill>
                <a:latin typeface="Times New Roman" pitchFamily="18" charset="0"/>
                <a:ea typeface="MS PGothic" pitchFamily="34" charset="-128"/>
              </a:rPr>
              <a:t>y</a:t>
            </a:r>
            <a:r>
              <a:rPr kumimoji="0" lang="en-US" altLang="ko-KR" sz="1100">
                <a:solidFill>
                  <a:schemeClr val="accent2"/>
                </a:solidFill>
                <a:latin typeface="Times New Roman" pitchFamily="18" charset="0"/>
                <a:ea typeface="MS PGothic" pitchFamily="34" charset="-128"/>
                <a:sym typeface="Symbol" pitchFamily="18" charset="2"/>
              </a:rPr>
              <a:t> </a:t>
            </a:r>
            <a:r>
              <a:rPr kumimoji="0" lang="en-US" altLang="ko-KR" sz="110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  <a:sym typeface="Symbol" pitchFamily="18" charset="2"/>
              </a:rPr>
              <a:t>&lt;</a:t>
            </a:r>
            <a:r>
              <a:rPr kumimoji="0" lang="en-US" altLang="ko-KR" sz="1100">
                <a:solidFill>
                  <a:schemeClr val="accent2"/>
                </a:solidFill>
                <a:latin typeface="Times New Roman" pitchFamily="18" charset="0"/>
                <a:ea typeface="MS PGothic" pitchFamily="34" charset="-128"/>
                <a:sym typeface="Symbol" pitchFamily="18" charset="2"/>
              </a:rPr>
              <a:t> </a:t>
            </a:r>
            <a:r>
              <a:rPr kumimoji="0" lang="en-US" altLang="ko-KR" sz="1100" b="1" i="1">
                <a:solidFill>
                  <a:schemeClr val="accent2"/>
                </a:solidFill>
                <a:latin typeface="Times New Roman" pitchFamily="18" charset="0"/>
                <a:ea typeface="MS PGothic" pitchFamily="34" charset="-128"/>
              </a:rPr>
              <a:t>x</a:t>
            </a:r>
            <a:endParaRPr kumimoji="0" lang="en-US" altLang="ko-KR" sz="1100">
              <a:solidFill>
                <a:schemeClr val="accent2"/>
              </a:solidFill>
              <a:latin typeface="Times New Roman" pitchFamily="18" charset="0"/>
              <a:ea typeface="MS PGothic" pitchFamily="34" charset="-128"/>
            </a:endParaRPr>
          </a:p>
          <a:p>
            <a:pPr lvl="1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kumimoji="0" lang="en-US" altLang="ko-KR" sz="1100">
                <a:solidFill>
                  <a:schemeClr val="accent2"/>
                </a:solidFill>
                <a:latin typeface="Times New Roman" pitchFamily="18" charset="0"/>
                <a:ea typeface="MS PGothic" pitchFamily="34" charset="-128"/>
              </a:rPr>
              <a:t>		</a:t>
            </a:r>
            <a:r>
              <a:rPr kumimoji="0" lang="en-US" altLang="ko-KR" sz="1100" b="1" i="1">
                <a:solidFill>
                  <a:schemeClr val="accent2"/>
                </a:solidFill>
                <a:latin typeface="Times New Roman" pitchFamily="18" charset="0"/>
                <a:ea typeface="MS PGothic" pitchFamily="34" charset="-128"/>
              </a:rPr>
              <a:t>L.insertLast</a:t>
            </a:r>
            <a:r>
              <a:rPr kumimoji="0" lang="en-US" altLang="ko-KR" sz="1100">
                <a:solidFill>
                  <a:schemeClr val="accent2"/>
                </a:solidFill>
                <a:latin typeface="Times New Roman" pitchFamily="18" charset="0"/>
                <a:ea typeface="MS PGothic" pitchFamily="34" charset="-128"/>
              </a:rPr>
              <a:t>(</a:t>
            </a:r>
            <a:r>
              <a:rPr kumimoji="0" lang="en-US" altLang="ko-KR" sz="1100" b="1" i="1">
                <a:solidFill>
                  <a:schemeClr val="accent2"/>
                </a:solidFill>
                <a:latin typeface="Times New Roman" pitchFamily="18" charset="0"/>
                <a:ea typeface="MS PGothic" pitchFamily="34" charset="-128"/>
              </a:rPr>
              <a:t>y</a:t>
            </a:r>
            <a:r>
              <a:rPr kumimoji="0" lang="en-US" altLang="ko-KR" sz="1100">
                <a:solidFill>
                  <a:schemeClr val="accent2"/>
                </a:solidFill>
                <a:latin typeface="Times New Roman" pitchFamily="18" charset="0"/>
                <a:ea typeface="MS PGothic" pitchFamily="34" charset="-128"/>
              </a:rPr>
              <a:t>)</a:t>
            </a:r>
          </a:p>
          <a:p>
            <a:pPr lvl="1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kumimoji="0" lang="en-US" altLang="ko-KR" sz="1100">
                <a:solidFill>
                  <a:schemeClr val="accent2"/>
                </a:solidFill>
                <a:latin typeface="Times New Roman" pitchFamily="18" charset="0"/>
                <a:ea typeface="MS PGothic" pitchFamily="34" charset="-128"/>
              </a:rPr>
              <a:t>	</a:t>
            </a:r>
            <a:r>
              <a:rPr kumimoji="0" lang="en-US" altLang="ko-KR" sz="1100" b="1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</a:rPr>
              <a:t>else if </a:t>
            </a:r>
            <a:r>
              <a:rPr kumimoji="0" lang="en-US" altLang="ko-KR" sz="1100" b="1" i="1">
                <a:solidFill>
                  <a:schemeClr val="accent2"/>
                </a:solidFill>
                <a:latin typeface="Times New Roman" pitchFamily="18" charset="0"/>
                <a:ea typeface="MS PGothic" pitchFamily="34" charset="-128"/>
              </a:rPr>
              <a:t>y</a:t>
            </a:r>
            <a:r>
              <a:rPr kumimoji="0" lang="en-US" altLang="ko-KR" sz="1100">
                <a:solidFill>
                  <a:schemeClr val="accent2"/>
                </a:solidFill>
                <a:latin typeface="Times New Roman" pitchFamily="18" charset="0"/>
                <a:ea typeface="MS PGothic" pitchFamily="34" charset="-128"/>
                <a:sym typeface="Symbol" pitchFamily="18" charset="2"/>
              </a:rPr>
              <a:t> </a:t>
            </a:r>
            <a:r>
              <a:rPr kumimoji="0" lang="en-US" altLang="ko-KR" sz="110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  <a:sym typeface="Symbol" pitchFamily="18" charset="2"/>
              </a:rPr>
              <a:t>=</a:t>
            </a:r>
            <a:r>
              <a:rPr kumimoji="0" lang="en-US" altLang="ko-KR" sz="1100">
                <a:solidFill>
                  <a:schemeClr val="accent2"/>
                </a:solidFill>
                <a:latin typeface="Times New Roman" pitchFamily="18" charset="0"/>
                <a:ea typeface="MS PGothic" pitchFamily="34" charset="-128"/>
                <a:sym typeface="Symbol" pitchFamily="18" charset="2"/>
              </a:rPr>
              <a:t> </a:t>
            </a:r>
            <a:r>
              <a:rPr kumimoji="0" lang="en-US" altLang="ko-KR" sz="1100" b="1" i="1">
                <a:solidFill>
                  <a:schemeClr val="accent2"/>
                </a:solidFill>
                <a:latin typeface="Times New Roman" pitchFamily="18" charset="0"/>
                <a:ea typeface="MS PGothic" pitchFamily="34" charset="-128"/>
              </a:rPr>
              <a:t>x</a:t>
            </a:r>
            <a:endParaRPr kumimoji="0" lang="en-US" altLang="ko-KR" sz="1100">
              <a:solidFill>
                <a:schemeClr val="tx2"/>
              </a:solidFill>
              <a:latin typeface="Times New Roman" pitchFamily="18" charset="0"/>
              <a:ea typeface="MS PGothic" pitchFamily="34" charset="-128"/>
            </a:endParaRPr>
          </a:p>
          <a:p>
            <a:pPr lvl="1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kumimoji="0" lang="en-US" altLang="ko-KR" sz="1100">
                <a:solidFill>
                  <a:schemeClr val="accent2"/>
                </a:solidFill>
                <a:latin typeface="Times New Roman" pitchFamily="18" charset="0"/>
                <a:ea typeface="MS PGothic" pitchFamily="34" charset="-128"/>
              </a:rPr>
              <a:t>		 </a:t>
            </a:r>
            <a:r>
              <a:rPr kumimoji="0" lang="en-US" altLang="ko-KR" sz="1100" b="1" i="1">
                <a:solidFill>
                  <a:schemeClr val="accent2"/>
                </a:solidFill>
                <a:latin typeface="Times New Roman" pitchFamily="18" charset="0"/>
                <a:ea typeface="MS PGothic" pitchFamily="34" charset="-128"/>
              </a:rPr>
              <a:t>E.insertLast</a:t>
            </a:r>
            <a:r>
              <a:rPr kumimoji="0" lang="en-US" altLang="ko-KR" sz="1100">
                <a:solidFill>
                  <a:schemeClr val="accent2"/>
                </a:solidFill>
                <a:latin typeface="Times New Roman" pitchFamily="18" charset="0"/>
                <a:ea typeface="MS PGothic" pitchFamily="34" charset="-128"/>
              </a:rPr>
              <a:t>(</a:t>
            </a:r>
            <a:r>
              <a:rPr kumimoji="0" lang="en-US" altLang="ko-KR" sz="1100" b="1" i="1">
                <a:solidFill>
                  <a:schemeClr val="accent2"/>
                </a:solidFill>
                <a:latin typeface="Times New Roman" pitchFamily="18" charset="0"/>
                <a:ea typeface="MS PGothic" pitchFamily="34" charset="-128"/>
              </a:rPr>
              <a:t>y</a:t>
            </a:r>
            <a:r>
              <a:rPr kumimoji="0" lang="en-US" altLang="ko-KR" sz="1100">
                <a:solidFill>
                  <a:schemeClr val="accent2"/>
                </a:solidFill>
                <a:latin typeface="Times New Roman" pitchFamily="18" charset="0"/>
                <a:ea typeface="MS PGothic" pitchFamily="34" charset="-128"/>
              </a:rPr>
              <a:t>)</a:t>
            </a:r>
          </a:p>
          <a:p>
            <a:pPr lvl="1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kumimoji="0" lang="en-US" altLang="ko-KR" sz="1100">
                <a:solidFill>
                  <a:schemeClr val="accent2"/>
                </a:solidFill>
                <a:latin typeface="Times New Roman" pitchFamily="18" charset="0"/>
                <a:ea typeface="MS PGothic" pitchFamily="34" charset="-128"/>
                <a:sym typeface="Symbol" pitchFamily="18" charset="2"/>
              </a:rPr>
              <a:t>	</a:t>
            </a:r>
            <a:r>
              <a:rPr kumimoji="0" lang="en-US" altLang="ko-KR" sz="1100" b="1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</a:rPr>
              <a:t>else</a:t>
            </a:r>
            <a:r>
              <a:rPr kumimoji="0" lang="en-US" altLang="ko-KR" sz="1100">
                <a:solidFill>
                  <a:schemeClr val="tx2"/>
                </a:solidFill>
                <a:latin typeface="Times New Roman" pitchFamily="18" charset="0"/>
                <a:ea typeface="MS PGothic" pitchFamily="34" charset="-128"/>
              </a:rPr>
              <a:t> </a:t>
            </a:r>
            <a:r>
              <a:rPr kumimoji="0" lang="en-US" altLang="ko-KR" sz="1100">
                <a:latin typeface="Times New Roman" pitchFamily="18" charset="0"/>
                <a:ea typeface="MS PGothic" pitchFamily="34" charset="-128"/>
              </a:rPr>
              <a:t>{ </a:t>
            </a:r>
            <a:r>
              <a:rPr kumimoji="0" lang="en-US" altLang="ko-KR" sz="1100" b="1" i="1">
                <a:latin typeface="Times New Roman" pitchFamily="18" charset="0"/>
                <a:ea typeface="MS PGothic" pitchFamily="34" charset="-128"/>
              </a:rPr>
              <a:t>y</a:t>
            </a:r>
            <a:r>
              <a:rPr kumimoji="0" lang="en-US" altLang="ko-KR" sz="1100">
                <a:latin typeface="Times New Roman" pitchFamily="18" charset="0"/>
                <a:ea typeface="MS PGothic" pitchFamily="34" charset="-128"/>
                <a:sym typeface="Symbol" pitchFamily="18" charset="2"/>
              </a:rPr>
              <a:t> &gt; </a:t>
            </a:r>
            <a:r>
              <a:rPr kumimoji="0" lang="en-US" altLang="ko-KR" sz="1100" b="1" i="1">
                <a:latin typeface="Times New Roman" pitchFamily="18" charset="0"/>
                <a:ea typeface="MS PGothic" pitchFamily="34" charset="-128"/>
              </a:rPr>
              <a:t>x </a:t>
            </a:r>
            <a:r>
              <a:rPr kumimoji="0" lang="en-US" altLang="ko-KR" sz="1100">
                <a:latin typeface="Times New Roman" pitchFamily="18" charset="0"/>
                <a:ea typeface="MS PGothic" pitchFamily="34" charset="-128"/>
              </a:rPr>
              <a:t>}</a:t>
            </a:r>
          </a:p>
          <a:p>
            <a:pPr lvl="1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kumimoji="0" lang="en-US" altLang="ko-KR" sz="1100">
                <a:solidFill>
                  <a:schemeClr val="accent2"/>
                </a:solidFill>
                <a:latin typeface="Times New Roman" pitchFamily="18" charset="0"/>
                <a:ea typeface="MS PGothic" pitchFamily="34" charset="-128"/>
              </a:rPr>
              <a:t>		</a:t>
            </a:r>
            <a:r>
              <a:rPr kumimoji="0" lang="en-US" altLang="ko-KR" sz="1100" b="1" i="1">
                <a:solidFill>
                  <a:schemeClr val="accent2"/>
                </a:solidFill>
                <a:latin typeface="Times New Roman" pitchFamily="18" charset="0"/>
                <a:ea typeface="MS PGothic" pitchFamily="34" charset="-128"/>
              </a:rPr>
              <a:t>G.insertLast</a:t>
            </a:r>
            <a:r>
              <a:rPr kumimoji="0" lang="en-US" altLang="ko-KR" sz="1100">
                <a:solidFill>
                  <a:schemeClr val="accent2"/>
                </a:solidFill>
                <a:latin typeface="Times New Roman" pitchFamily="18" charset="0"/>
                <a:ea typeface="MS PGothic" pitchFamily="34" charset="-128"/>
              </a:rPr>
              <a:t>(</a:t>
            </a:r>
            <a:r>
              <a:rPr kumimoji="0" lang="en-US" altLang="ko-KR" sz="1100" b="1" i="1">
                <a:solidFill>
                  <a:schemeClr val="accent2"/>
                </a:solidFill>
                <a:latin typeface="Times New Roman" pitchFamily="18" charset="0"/>
                <a:ea typeface="MS PGothic" pitchFamily="34" charset="-128"/>
              </a:rPr>
              <a:t>y</a:t>
            </a:r>
            <a:r>
              <a:rPr kumimoji="0" lang="en-US" altLang="ko-KR" sz="1100">
                <a:solidFill>
                  <a:schemeClr val="accent2"/>
                </a:solidFill>
                <a:latin typeface="Times New Roman" pitchFamily="18" charset="0"/>
                <a:ea typeface="MS PGothic" pitchFamily="34" charset="-128"/>
              </a:rPr>
              <a:t>)</a:t>
            </a:r>
          </a:p>
          <a:p>
            <a:pPr lvl="1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kumimoji="0" lang="en-US" altLang="ko-KR" sz="1100" b="1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</a:rPr>
              <a:t>return </a:t>
            </a:r>
            <a:r>
              <a:rPr kumimoji="0" lang="en-US" altLang="ko-KR" sz="1100" b="1" i="1">
                <a:solidFill>
                  <a:schemeClr val="accent2"/>
                </a:solidFill>
                <a:latin typeface="Times New Roman" pitchFamily="18" charset="0"/>
                <a:ea typeface="MS PGothic" pitchFamily="34" charset="-128"/>
              </a:rPr>
              <a:t>L,</a:t>
            </a:r>
            <a:r>
              <a:rPr kumimoji="0" lang="en-US" altLang="ko-KR" sz="1100">
                <a:solidFill>
                  <a:schemeClr val="accent2"/>
                </a:solidFill>
                <a:latin typeface="Times New Roman" pitchFamily="18" charset="0"/>
                <a:ea typeface="MS PGothic" pitchFamily="34" charset="-128"/>
              </a:rPr>
              <a:t> </a:t>
            </a:r>
            <a:r>
              <a:rPr kumimoji="0" lang="en-US" altLang="ko-KR" sz="1100" b="1" i="1">
                <a:solidFill>
                  <a:schemeClr val="accent2"/>
                </a:solidFill>
                <a:latin typeface="Times New Roman" pitchFamily="18" charset="0"/>
                <a:ea typeface="MS PGothic" pitchFamily="34" charset="-128"/>
              </a:rPr>
              <a:t>E, G</a:t>
            </a:r>
          </a:p>
        </p:txBody>
      </p:sp>
      <p:graphicFrame>
        <p:nvGraphicFramePr>
          <p:cNvPr id="37892" name="Object 5"/>
          <p:cNvGraphicFramePr>
            <a:graphicFrameLocks noChangeAspect="1"/>
          </p:cNvGraphicFramePr>
          <p:nvPr/>
        </p:nvGraphicFramePr>
        <p:xfrm>
          <a:off x="5698332" y="171450"/>
          <a:ext cx="873919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0" name="Clip" r:id="rId3" imgW="1779705" imgH="1865621" progId="MS_ClipArt_Gallery.5">
                  <p:embed/>
                </p:oleObj>
              </mc:Choice>
              <mc:Fallback>
                <p:oleObj name="Clip" r:id="rId3" imgW="1779705" imgH="1865621" progId="MS_ClipArt_Gallery.5">
                  <p:embed/>
                  <p:pic>
                    <p:nvPicPr>
                      <p:cNvPr id="37892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98332" y="171450"/>
                        <a:ext cx="873919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46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8874382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Quick-Sort Tree</a:t>
            </a:r>
          </a:p>
        </p:txBody>
      </p:sp>
      <p:sp>
        <p:nvSpPr>
          <p:cNvPr id="3891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An execution of quick-sort is depicted by a binary tree</a:t>
            </a:r>
          </a:p>
          <a:p>
            <a:pPr lvl="1" eaLnBrk="1" hangingPunct="1"/>
            <a:r>
              <a:rPr lang="en-US" altLang="ko-KR"/>
              <a:t>Each node represents a recursive call of quick-sort and stores</a:t>
            </a:r>
          </a:p>
          <a:p>
            <a:pPr lvl="2" eaLnBrk="1" hangingPunct="1"/>
            <a:r>
              <a:rPr lang="en-US" altLang="ko-KR"/>
              <a:t>Unsorted sequence before the execution and its pivot</a:t>
            </a:r>
          </a:p>
          <a:p>
            <a:pPr lvl="2" eaLnBrk="1" hangingPunct="1"/>
            <a:r>
              <a:rPr lang="en-US" altLang="ko-KR"/>
              <a:t>Sorted sequence at the end of the execution</a:t>
            </a:r>
          </a:p>
          <a:p>
            <a:pPr lvl="1" eaLnBrk="1" hangingPunct="1"/>
            <a:r>
              <a:rPr lang="en-US" altLang="ko-KR"/>
              <a:t>The root is the initial call </a:t>
            </a:r>
          </a:p>
          <a:p>
            <a:pPr lvl="1" eaLnBrk="1" hangingPunct="1"/>
            <a:r>
              <a:rPr lang="en-US" altLang="ko-KR"/>
              <a:t>The leaves are calls on subsequences of size 0 or 1</a:t>
            </a:r>
            <a:endParaRPr lang="en-US" altLang="ko-KR" sz="1200"/>
          </a:p>
        </p:txBody>
      </p:sp>
      <p:sp>
        <p:nvSpPr>
          <p:cNvPr id="38915" name="AutoShape 4"/>
          <p:cNvSpPr>
            <a:spLocks noChangeArrowheads="1"/>
          </p:cNvSpPr>
          <p:nvPr/>
        </p:nvSpPr>
        <p:spPr bwMode="auto">
          <a:xfrm>
            <a:off x="1819275" y="2971800"/>
            <a:ext cx="3200400" cy="342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lang="en-US" altLang="ko-KR" sz="1350">
                <a:latin typeface="Tahoma" pitchFamily="34" charset="0"/>
              </a:rPr>
              <a:t>7  4  9  </a:t>
            </a:r>
            <a:r>
              <a:rPr lang="en-US" altLang="ko-KR" sz="1350" u="sng">
                <a:solidFill>
                  <a:srgbClr val="000000"/>
                </a:solidFill>
                <a:latin typeface="Tahoma" pitchFamily="34" charset="0"/>
              </a:rPr>
              <a:t>6</a:t>
            </a:r>
            <a:r>
              <a:rPr lang="en-US" altLang="ko-KR" sz="1350">
                <a:latin typeface="Tahoma" pitchFamily="34" charset="0"/>
              </a:rPr>
              <a:t>  2  </a:t>
            </a:r>
            <a:r>
              <a:rPr lang="en-US" altLang="ko-KR" sz="1350" b="1">
                <a:solidFill>
                  <a:srgbClr val="000000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 altLang="ko-KR" sz="1350">
                <a:latin typeface="Tahoma" pitchFamily="34" charset="0"/>
              </a:rPr>
              <a:t>  </a:t>
            </a:r>
            <a:r>
              <a:rPr lang="en-US" altLang="ko-KR" sz="1350">
                <a:solidFill>
                  <a:schemeClr val="tx2"/>
                </a:solidFill>
                <a:latin typeface="Tahoma" pitchFamily="34" charset="0"/>
              </a:rPr>
              <a:t>2  4  </a:t>
            </a:r>
            <a:r>
              <a:rPr lang="en-US" altLang="ko-KR" sz="1350" u="sng">
                <a:solidFill>
                  <a:srgbClr val="000000"/>
                </a:solidFill>
                <a:latin typeface="Tahoma" pitchFamily="34" charset="0"/>
              </a:rPr>
              <a:t>6</a:t>
            </a:r>
            <a:r>
              <a:rPr lang="en-US" altLang="ko-KR" sz="1350">
                <a:solidFill>
                  <a:schemeClr val="tx2"/>
                </a:solidFill>
                <a:latin typeface="Tahoma" pitchFamily="34" charset="0"/>
              </a:rPr>
              <a:t>  7  9</a:t>
            </a:r>
          </a:p>
        </p:txBody>
      </p:sp>
      <p:sp>
        <p:nvSpPr>
          <p:cNvPr id="38916" name="AutoShape 5"/>
          <p:cNvSpPr>
            <a:spLocks noChangeArrowheads="1"/>
          </p:cNvSpPr>
          <p:nvPr/>
        </p:nvSpPr>
        <p:spPr bwMode="auto">
          <a:xfrm>
            <a:off x="1485900" y="3657600"/>
            <a:ext cx="1600200" cy="342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lang="en-US" altLang="ko-KR" sz="1350" u="sng">
                <a:solidFill>
                  <a:srgbClr val="000000"/>
                </a:solidFill>
                <a:latin typeface="Tahoma" pitchFamily="34" charset="0"/>
              </a:rPr>
              <a:t>4</a:t>
            </a:r>
            <a:r>
              <a:rPr lang="en-US" altLang="ko-KR" sz="1350">
                <a:latin typeface="Tahoma" pitchFamily="34" charset="0"/>
              </a:rPr>
              <a:t>  2  </a:t>
            </a:r>
            <a:r>
              <a:rPr lang="en-US" altLang="ko-KR" sz="1350" b="1">
                <a:solidFill>
                  <a:srgbClr val="000000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 altLang="ko-KR" sz="1350">
                <a:latin typeface="Tahoma" pitchFamily="34" charset="0"/>
              </a:rPr>
              <a:t>  </a:t>
            </a:r>
            <a:r>
              <a:rPr lang="en-US" altLang="ko-KR" sz="1350">
                <a:solidFill>
                  <a:schemeClr val="tx2"/>
                </a:solidFill>
                <a:latin typeface="Tahoma" pitchFamily="34" charset="0"/>
              </a:rPr>
              <a:t>2  </a:t>
            </a:r>
            <a:r>
              <a:rPr lang="en-US" altLang="ko-KR" sz="1350" u="sng">
                <a:solidFill>
                  <a:srgbClr val="000000"/>
                </a:solidFill>
                <a:latin typeface="Tahoma" pitchFamily="34" charset="0"/>
              </a:rPr>
              <a:t>4</a:t>
            </a:r>
          </a:p>
        </p:txBody>
      </p:sp>
      <p:sp>
        <p:nvSpPr>
          <p:cNvPr id="38917" name="AutoShape 6"/>
          <p:cNvSpPr>
            <a:spLocks noChangeArrowheads="1"/>
          </p:cNvSpPr>
          <p:nvPr/>
        </p:nvSpPr>
        <p:spPr bwMode="auto">
          <a:xfrm>
            <a:off x="3771900" y="3657600"/>
            <a:ext cx="1600200" cy="342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lang="en-US" altLang="ko-KR" sz="1350" u="sng">
                <a:solidFill>
                  <a:srgbClr val="000000"/>
                </a:solidFill>
                <a:latin typeface="Tahoma" pitchFamily="34" charset="0"/>
              </a:rPr>
              <a:t>7</a:t>
            </a:r>
            <a:r>
              <a:rPr lang="en-US" altLang="ko-KR" sz="1350">
                <a:latin typeface="Tahoma" pitchFamily="34" charset="0"/>
              </a:rPr>
              <a:t>  9  </a:t>
            </a:r>
            <a:r>
              <a:rPr lang="en-US" altLang="ko-KR" sz="1350" b="1">
                <a:solidFill>
                  <a:srgbClr val="000000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 altLang="ko-KR" sz="1350">
                <a:latin typeface="Tahoma" pitchFamily="34" charset="0"/>
              </a:rPr>
              <a:t>  </a:t>
            </a:r>
            <a:r>
              <a:rPr lang="en-US" altLang="ko-KR" sz="1350" u="sng">
                <a:solidFill>
                  <a:srgbClr val="000000"/>
                </a:solidFill>
                <a:latin typeface="Tahoma" pitchFamily="34" charset="0"/>
              </a:rPr>
              <a:t>7</a:t>
            </a:r>
            <a:r>
              <a:rPr lang="en-US" altLang="ko-KR" sz="1350">
                <a:solidFill>
                  <a:schemeClr val="tx2"/>
                </a:solidFill>
                <a:latin typeface="Tahoma" pitchFamily="34" charset="0"/>
              </a:rPr>
              <a:t>  9</a:t>
            </a:r>
          </a:p>
        </p:txBody>
      </p:sp>
      <p:sp>
        <p:nvSpPr>
          <p:cNvPr id="38918" name="AutoShape 7"/>
          <p:cNvSpPr>
            <a:spLocks noChangeArrowheads="1"/>
          </p:cNvSpPr>
          <p:nvPr/>
        </p:nvSpPr>
        <p:spPr bwMode="auto">
          <a:xfrm>
            <a:off x="1400175" y="4343400"/>
            <a:ext cx="771525" cy="342900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lang="en-US" altLang="ko-KR" sz="1350">
                <a:latin typeface="Tahoma" pitchFamily="34" charset="0"/>
              </a:rPr>
              <a:t>2 </a:t>
            </a:r>
            <a:r>
              <a:rPr lang="en-US" altLang="ko-KR" sz="1350" b="1">
                <a:solidFill>
                  <a:srgbClr val="000000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 altLang="ko-KR" sz="1350">
                <a:latin typeface="Tahoma" pitchFamily="34" charset="0"/>
              </a:rPr>
              <a:t> </a:t>
            </a:r>
            <a:r>
              <a:rPr lang="en-US" altLang="ko-KR" sz="1350">
                <a:solidFill>
                  <a:schemeClr val="tx2"/>
                </a:solidFill>
                <a:latin typeface="Tahoma" pitchFamily="34" charset="0"/>
              </a:rPr>
              <a:t>2</a:t>
            </a:r>
          </a:p>
        </p:txBody>
      </p:sp>
      <p:sp>
        <p:nvSpPr>
          <p:cNvPr id="38919" name="AutoShape 8"/>
          <p:cNvSpPr>
            <a:spLocks noChangeArrowheads="1"/>
          </p:cNvSpPr>
          <p:nvPr/>
        </p:nvSpPr>
        <p:spPr bwMode="auto">
          <a:xfrm>
            <a:off x="2457450" y="4343400"/>
            <a:ext cx="742950" cy="342900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latinLnBrk="0"/>
            <a:endParaRPr lang="ko-KR" altLang="ko-KR" sz="1350">
              <a:solidFill>
                <a:schemeClr val="tx2"/>
              </a:solidFill>
              <a:latin typeface="Tahoma" pitchFamily="34" charset="0"/>
            </a:endParaRPr>
          </a:p>
        </p:txBody>
      </p:sp>
      <p:sp>
        <p:nvSpPr>
          <p:cNvPr id="38920" name="AutoShape 9"/>
          <p:cNvSpPr>
            <a:spLocks noChangeArrowheads="1"/>
          </p:cNvSpPr>
          <p:nvPr/>
        </p:nvSpPr>
        <p:spPr bwMode="auto">
          <a:xfrm>
            <a:off x="3679031" y="4343400"/>
            <a:ext cx="757238" cy="342900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latinLnBrk="0"/>
            <a:endParaRPr lang="ko-KR" altLang="ko-KR" sz="1350">
              <a:solidFill>
                <a:schemeClr val="tx2"/>
              </a:solidFill>
              <a:latin typeface="Tahoma" pitchFamily="34" charset="0"/>
            </a:endParaRPr>
          </a:p>
        </p:txBody>
      </p:sp>
      <p:sp>
        <p:nvSpPr>
          <p:cNvPr id="38921" name="AutoShape 10"/>
          <p:cNvSpPr>
            <a:spLocks noChangeArrowheads="1"/>
          </p:cNvSpPr>
          <p:nvPr/>
        </p:nvSpPr>
        <p:spPr bwMode="auto">
          <a:xfrm>
            <a:off x="4743451" y="4343400"/>
            <a:ext cx="735806" cy="342900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lang="en-US" altLang="ko-KR" sz="1350">
                <a:latin typeface="Tahoma" pitchFamily="34" charset="0"/>
              </a:rPr>
              <a:t>9 </a:t>
            </a:r>
            <a:r>
              <a:rPr lang="en-US" altLang="ko-KR" sz="1350" b="1">
                <a:solidFill>
                  <a:srgbClr val="000000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 altLang="ko-KR" sz="1350">
                <a:latin typeface="Tahoma" pitchFamily="34" charset="0"/>
              </a:rPr>
              <a:t> </a:t>
            </a:r>
            <a:r>
              <a:rPr lang="en-US" altLang="ko-KR" sz="1350">
                <a:solidFill>
                  <a:schemeClr val="tx2"/>
                </a:solidFill>
                <a:latin typeface="Tahoma" pitchFamily="34" charset="0"/>
              </a:rPr>
              <a:t>9</a:t>
            </a:r>
          </a:p>
        </p:txBody>
      </p:sp>
      <p:cxnSp>
        <p:nvCxnSpPr>
          <p:cNvPr id="38922" name="AutoShape 11"/>
          <p:cNvCxnSpPr>
            <a:cxnSpLocks noChangeShapeType="1"/>
            <a:stCxn id="38916" idx="0"/>
            <a:endCxn id="38915" idx="2"/>
          </p:cNvCxnSpPr>
          <p:nvPr/>
        </p:nvCxnSpPr>
        <p:spPr bwMode="auto">
          <a:xfrm flipV="1">
            <a:off x="2286000" y="3321844"/>
            <a:ext cx="1133475" cy="3286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23" name="AutoShape 12"/>
          <p:cNvCxnSpPr>
            <a:cxnSpLocks noChangeShapeType="1"/>
            <a:stCxn id="38917" idx="0"/>
            <a:endCxn id="38915" idx="2"/>
          </p:cNvCxnSpPr>
          <p:nvPr/>
        </p:nvCxnSpPr>
        <p:spPr bwMode="auto">
          <a:xfrm flipH="1" flipV="1">
            <a:off x="3419475" y="3321844"/>
            <a:ext cx="1152525" cy="3286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24" name="AutoShape 13"/>
          <p:cNvCxnSpPr>
            <a:cxnSpLocks noChangeShapeType="1"/>
            <a:stCxn id="38918" idx="0"/>
            <a:endCxn id="38916" idx="2"/>
          </p:cNvCxnSpPr>
          <p:nvPr/>
        </p:nvCxnSpPr>
        <p:spPr bwMode="auto">
          <a:xfrm flipV="1">
            <a:off x="1785937" y="4007644"/>
            <a:ext cx="500063" cy="3286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25" name="AutoShape 14"/>
          <p:cNvCxnSpPr>
            <a:cxnSpLocks noChangeShapeType="1"/>
            <a:stCxn id="38920" idx="0"/>
            <a:endCxn id="38917" idx="2"/>
          </p:cNvCxnSpPr>
          <p:nvPr/>
        </p:nvCxnSpPr>
        <p:spPr bwMode="auto">
          <a:xfrm flipV="1">
            <a:off x="4057650" y="4007644"/>
            <a:ext cx="514350" cy="3286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26" name="AutoShape 15"/>
          <p:cNvCxnSpPr>
            <a:cxnSpLocks noChangeShapeType="1"/>
            <a:stCxn id="38916" idx="2"/>
            <a:endCxn id="38919" idx="0"/>
          </p:cNvCxnSpPr>
          <p:nvPr/>
        </p:nvCxnSpPr>
        <p:spPr bwMode="auto">
          <a:xfrm>
            <a:off x="2286000" y="4007644"/>
            <a:ext cx="542925" cy="3286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27" name="AutoShape 16"/>
          <p:cNvCxnSpPr>
            <a:cxnSpLocks noChangeShapeType="1"/>
            <a:stCxn id="38917" idx="2"/>
            <a:endCxn id="38921" idx="0"/>
          </p:cNvCxnSpPr>
          <p:nvPr/>
        </p:nvCxnSpPr>
        <p:spPr bwMode="auto">
          <a:xfrm>
            <a:off x="4572000" y="4007644"/>
            <a:ext cx="539354" cy="3286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47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5069809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Execution Example</a:t>
            </a:r>
          </a:p>
        </p:txBody>
      </p:sp>
      <p:sp>
        <p:nvSpPr>
          <p:cNvPr id="3993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Pivot selection</a:t>
            </a:r>
          </a:p>
        </p:txBody>
      </p:sp>
      <p:cxnSp>
        <p:nvCxnSpPr>
          <p:cNvPr id="39939" name="AutoShape 4"/>
          <p:cNvCxnSpPr>
            <a:cxnSpLocks noChangeShapeType="1"/>
            <a:stCxn id="39942" idx="0"/>
            <a:endCxn id="39941" idx="2"/>
          </p:cNvCxnSpPr>
          <p:nvPr/>
        </p:nvCxnSpPr>
        <p:spPr bwMode="auto">
          <a:xfrm flipV="1">
            <a:off x="1060847" y="3040856"/>
            <a:ext cx="817959" cy="4381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40" name="AutoShape 5"/>
          <p:cNvCxnSpPr>
            <a:cxnSpLocks noChangeShapeType="1"/>
            <a:stCxn id="39953" idx="0"/>
            <a:endCxn id="39941" idx="2"/>
          </p:cNvCxnSpPr>
          <p:nvPr/>
        </p:nvCxnSpPr>
        <p:spPr bwMode="auto">
          <a:xfrm flipH="1" flipV="1">
            <a:off x="1878806" y="3040856"/>
            <a:ext cx="800100" cy="43457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941" name="AutoShape 6"/>
          <p:cNvSpPr>
            <a:spLocks noChangeArrowheads="1"/>
          </p:cNvSpPr>
          <p:nvPr/>
        </p:nvSpPr>
        <p:spPr bwMode="auto">
          <a:xfrm>
            <a:off x="917973" y="2713435"/>
            <a:ext cx="1921669" cy="32027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lang="en-US" altLang="ko-KR" sz="1350">
                <a:solidFill>
                  <a:schemeClr val="accent1"/>
                </a:solidFill>
                <a:latin typeface="Tahoma" pitchFamily="34" charset="0"/>
              </a:rPr>
              <a:t>7  2  9  4  </a:t>
            </a:r>
            <a:r>
              <a:rPr lang="en-US" altLang="ko-KR" sz="1350" b="1">
                <a:solidFill>
                  <a:schemeClr val="accent1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 altLang="ko-KR" sz="1350">
                <a:solidFill>
                  <a:schemeClr val="accent1"/>
                </a:solidFill>
                <a:latin typeface="Tahoma" pitchFamily="34" charset="0"/>
              </a:rPr>
              <a:t>  2  4  7  9</a:t>
            </a:r>
          </a:p>
        </p:txBody>
      </p:sp>
      <p:sp>
        <p:nvSpPr>
          <p:cNvPr id="39942" name="AutoShape 7"/>
          <p:cNvSpPr>
            <a:spLocks noChangeArrowheads="1"/>
          </p:cNvSpPr>
          <p:nvPr/>
        </p:nvSpPr>
        <p:spPr bwMode="auto">
          <a:xfrm>
            <a:off x="800100" y="3486150"/>
            <a:ext cx="520304" cy="320279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lang="en-US" altLang="ko-KR" sz="1350">
                <a:solidFill>
                  <a:schemeClr val="folHlink"/>
                </a:solidFill>
                <a:latin typeface="Tahoma" pitchFamily="34" charset="0"/>
              </a:rPr>
              <a:t>2 </a:t>
            </a:r>
            <a:r>
              <a:rPr lang="en-US" altLang="ko-KR" sz="1350" b="1">
                <a:solidFill>
                  <a:schemeClr val="folHlink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 altLang="ko-KR" sz="1350">
                <a:solidFill>
                  <a:schemeClr val="folHlink"/>
                </a:solidFill>
                <a:latin typeface="Tahoma" pitchFamily="34" charset="0"/>
              </a:rPr>
              <a:t> 2</a:t>
            </a:r>
          </a:p>
        </p:txBody>
      </p:sp>
      <p:sp>
        <p:nvSpPr>
          <p:cNvPr id="39943" name="AutoShape 8"/>
          <p:cNvSpPr>
            <a:spLocks noChangeArrowheads="1"/>
          </p:cNvSpPr>
          <p:nvPr/>
        </p:nvSpPr>
        <p:spPr bwMode="auto">
          <a:xfrm>
            <a:off x="1714500" y="1943100"/>
            <a:ext cx="3657600" cy="32266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lang="en-US" altLang="ko-KR" sz="1350">
                <a:latin typeface="Tahoma" pitchFamily="34" charset="0"/>
              </a:rPr>
              <a:t>7  2  9  4 3  7  </a:t>
            </a:r>
            <a:r>
              <a:rPr lang="en-US" altLang="ko-KR" sz="1350" u="sng">
                <a:solidFill>
                  <a:srgbClr val="000000"/>
                </a:solidFill>
                <a:latin typeface="Tahoma" pitchFamily="34" charset="0"/>
              </a:rPr>
              <a:t>6</a:t>
            </a:r>
            <a:r>
              <a:rPr lang="en-US" altLang="ko-KR" sz="1350">
                <a:latin typeface="Tahoma" pitchFamily="34" charset="0"/>
              </a:rPr>
              <a:t>  1</a:t>
            </a:r>
            <a:r>
              <a:rPr lang="en-US" altLang="ko-KR" sz="1350">
                <a:solidFill>
                  <a:schemeClr val="accent1"/>
                </a:solidFill>
                <a:latin typeface="Tahoma" pitchFamily="34" charset="0"/>
              </a:rPr>
              <a:t>  </a:t>
            </a:r>
            <a:r>
              <a:rPr lang="en-US" altLang="ko-KR" sz="1350" b="1">
                <a:solidFill>
                  <a:schemeClr val="accent1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 altLang="ko-KR" sz="1350">
                <a:latin typeface="Tahoma" pitchFamily="34" charset="0"/>
              </a:rPr>
              <a:t>  </a:t>
            </a:r>
            <a:r>
              <a:rPr lang="en-US" altLang="ko-KR" sz="1350">
                <a:solidFill>
                  <a:schemeClr val="accent1"/>
                </a:solidFill>
                <a:latin typeface="Tahoma" pitchFamily="34" charset="0"/>
              </a:rPr>
              <a:t>1  2  3  4  6  7  8  9</a:t>
            </a:r>
          </a:p>
        </p:txBody>
      </p:sp>
      <p:cxnSp>
        <p:nvCxnSpPr>
          <p:cNvPr id="39944" name="AutoShape 9"/>
          <p:cNvCxnSpPr>
            <a:cxnSpLocks noChangeShapeType="1"/>
            <a:stCxn id="39941" idx="0"/>
            <a:endCxn id="39943" idx="2"/>
          </p:cNvCxnSpPr>
          <p:nvPr/>
        </p:nvCxnSpPr>
        <p:spPr bwMode="auto">
          <a:xfrm flipV="1">
            <a:off x="1878807" y="2280048"/>
            <a:ext cx="1664494" cy="42624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45" name="AutoShape 10"/>
          <p:cNvCxnSpPr>
            <a:cxnSpLocks noChangeShapeType="1"/>
            <a:stCxn id="39946" idx="0"/>
            <a:endCxn id="39943" idx="2"/>
          </p:cNvCxnSpPr>
          <p:nvPr/>
        </p:nvCxnSpPr>
        <p:spPr bwMode="auto">
          <a:xfrm flipH="1" flipV="1">
            <a:off x="3543301" y="2280048"/>
            <a:ext cx="1650206" cy="42624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946" name="AutoShape 11"/>
          <p:cNvSpPr>
            <a:spLocks noChangeArrowheads="1"/>
          </p:cNvSpPr>
          <p:nvPr/>
        </p:nvSpPr>
        <p:spPr bwMode="auto">
          <a:xfrm>
            <a:off x="4232673" y="2713435"/>
            <a:ext cx="1921669" cy="32027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lang="en-US" altLang="ko-KR" sz="1350">
                <a:solidFill>
                  <a:schemeClr val="accent1"/>
                </a:solidFill>
                <a:latin typeface="Tahoma" pitchFamily="34" charset="0"/>
              </a:rPr>
              <a:t>3  8  6  1  </a:t>
            </a:r>
            <a:r>
              <a:rPr lang="en-US" altLang="ko-KR" sz="1350" b="1">
                <a:solidFill>
                  <a:schemeClr val="accent1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 altLang="ko-KR" sz="1350">
                <a:solidFill>
                  <a:schemeClr val="accent1"/>
                </a:solidFill>
                <a:latin typeface="Tahoma" pitchFamily="34" charset="0"/>
              </a:rPr>
              <a:t>  1  3  8  6</a:t>
            </a:r>
          </a:p>
        </p:txBody>
      </p:sp>
      <p:sp>
        <p:nvSpPr>
          <p:cNvPr id="39947" name="AutoShape 12"/>
          <p:cNvSpPr>
            <a:spLocks noChangeArrowheads="1"/>
          </p:cNvSpPr>
          <p:nvPr/>
        </p:nvSpPr>
        <p:spPr bwMode="auto">
          <a:xfrm>
            <a:off x="4114800" y="3484960"/>
            <a:ext cx="540544" cy="320278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lang="en-US" altLang="ko-KR" sz="1350">
                <a:solidFill>
                  <a:schemeClr val="folHlink"/>
                </a:solidFill>
                <a:latin typeface="Tahoma" pitchFamily="34" charset="0"/>
              </a:rPr>
              <a:t>3 </a:t>
            </a:r>
            <a:r>
              <a:rPr lang="en-US" altLang="ko-KR" sz="1350" b="1">
                <a:solidFill>
                  <a:schemeClr val="folHlink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 altLang="ko-KR" sz="1350">
                <a:solidFill>
                  <a:schemeClr val="folHlink"/>
                </a:solidFill>
                <a:latin typeface="Tahoma" pitchFamily="34" charset="0"/>
              </a:rPr>
              <a:t> 3</a:t>
            </a:r>
          </a:p>
        </p:txBody>
      </p:sp>
      <p:sp>
        <p:nvSpPr>
          <p:cNvPr id="39948" name="AutoShape 13"/>
          <p:cNvSpPr>
            <a:spLocks noChangeArrowheads="1"/>
          </p:cNvSpPr>
          <p:nvPr/>
        </p:nvSpPr>
        <p:spPr bwMode="auto">
          <a:xfrm>
            <a:off x="5715000" y="3484960"/>
            <a:ext cx="520304" cy="320278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lang="en-US" altLang="ko-KR" sz="1350">
                <a:solidFill>
                  <a:schemeClr val="folHlink"/>
                </a:solidFill>
                <a:latin typeface="Tahoma" pitchFamily="34" charset="0"/>
              </a:rPr>
              <a:t>8 </a:t>
            </a:r>
            <a:r>
              <a:rPr lang="en-US" altLang="ko-KR" sz="1350" b="1">
                <a:solidFill>
                  <a:schemeClr val="folHlink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 altLang="ko-KR" sz="1350">
                <a:solidFill>
                  <a:schemeClr val="folHlink"/>
                </a:solidFill>
                <a:latin typeface="Tahoma" pitchFamily="34" charset="0"/>
              </a:rPr>
              <a:t> 8</a:t>
            </a:r>
          </a:p>
        </p:txBody>
      </p:sp>
      <p:cxnSp>
        <p:nvCxnSpPr>
          <p:cNvPr id="39949" name="AutoShape 14"/>
          <p:cNvCxnSpPr>
            <a:cxnSpLocks noChangeShapeType="1"/>
            <a:stCxn id="39947" idx="0"/>
            <a:endCxn id="39946" idx="2"/>
          </p:cNvCxnSpPr>
          <p:nvPr/>
        </p:nvCxnSpPr>
        <p:spPr bwMode="auto">
          <a:xfrm flipV="1">
            <a:off x="4385072" y="3040857"/>
            <a:ext cx="808434" cy="43696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50" name="AutoShape 15"/>
          <p:cNvCxnSpPr>
            <a:cxnSpLocks noChangeShapeType="1"/>
            <a:stCxn id="39948" idx="0"/>
            <a:endCxn id="39946" idx="2"/>
          </p:cNvCxnSpPr>
          <p:nvPr/>
        </p:nvCxnSpPr>
        <p:spPr bwMode="auto">
          <a:xfrm flipH="1" flipV="1">
            <a:off x="5193506" y="3040857"/>
            <a:ext cx="782241" cy="43696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51" name="AutoShape 16"/>
          <p:cNvCxnSpPr>
            <a:cxnSpLocks noChangeShapeType="1"/>
            <a:stCxn id="39954" idx="0"/>
            <a:endCxn id="39953" idx="2"/>
          </p:cNvCxnSpPr>
          <p:nvPr/>
        </p:nvCxnSpPr>
        <p:spPr bwMode="auto">
          <a:xfrm flipV="1">
            <a:off x="2319338" y="3810000"/>
            <a:ext cx="359569" cy="43457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52" name="AutoShape 17"/>
          <p:cNvCxnSpPr>
            <a:cxnSpLocks noChangeShapeType="1"/>
            <a:stCxn id="39953" idx="2"/>
            <a:endCxn id="39955" idx="0"/>
          </p:cNvCxnSpPr>
          <p:nvPr/>
        </p:nvCxnSpPr>
        <p:spPr bwMode="auto">
          <a:xfrm>
            <a:off x="2678907" y="3810000"/>
            <a:ext cx="378619" cy="43457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953" name="AutoShape 18"/>
          <p:cNvSpPr>
            <a:spLocks noChangeArrowheads="1"/>
          </p:cNvSpPr>
          <p:nvPr/>
        </p:nvSpPr>
        <p:spPr bwMode="auto">
          <a:xfrm>
            <a:off x="2118123" y="3482579"/>
            <a:ext cx="1121569" cy="32027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lang="en-US" altLang="ko-KR" sz="1350">
                <a:solidFill>
                  <a:schemeClr val="accent1"/>
                </a:solidFill>
                <a:latin typeface="Tahoma" pitchFamily="34" charset="0"/>
              </a:rPr>
              <a:t>9  4  </a:t>
            </a:r>
            <a:r>
              <a:rPr lang="en-US" altLang="ko-KR" sz="1350" b="1">
                <a:solidFill>
                  <a:schemeClr val="accent1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 altLang="ko-KR" sz="1350">
                <a:solidFill>
                  <a:schemeClr val="accent1"/>
                </a:solidFill>
                <a:latin typeface="Tahoma" pitchFamily="34" charset="0"/>
              </a:rPr>
              <a:t>  4  9</a:t>
            </a:r>
          </a:p>
        </p:txBody>
      </p:sp>
      <p:sp>
        <p:nvSpPr>
          <p:cNvPr id="39954" name="AutoShape 19"/>
          <p:cNvSpPr>
            <a:spLocks noChangeArrowheads="1"/>
          </p:cNvSpPr>
          <p:nvPr/>
        </p:nvSpPr>
        <p:spPr bwMode="auto">
          <a:xfrm>
            <a:off x="2053829" y="4251723"/>
            <a:ext cx="529828" cy="320278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lang="en-US" altLang="ko-KR" sz="1350">
                <a:solidFill>
                  <a:schemeClr val="folHlink"/>
                </a:solidFill>
                <a:latin typeface="Tahoma" pitchFamily="34" charset="0"/>
              </a:rPr>
              <a:t>9 </a:t>
            </a:r>
            <a:r>
              <a:rPr lang="en-US" altLang="ko-KR" sz="1350" b="1">
                <a:solidFill>
                  <a:schemeClr val="folHlink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 altLang="ko-KR" sz="1350">
                <a:solidFill>
                  <a:schemeClr val="folHlink"/>
                </a:solidFill>
                <a:latin typeface="Tahoma" pitchFamily="34" charset="0"/>
              </a:rPr>
              <a:t> 9</a:t>
            </a:r>
          </a:p>
        </p:txBody>
      </p:sp>
      <p:sp>
        <p:nvSpPr>
          <p:cNvPr id="39955" name="AutoShape 20"/>
          <p:cNvSpPr>
            <a:spLocks noChangeArrowheads="1"/>
          </p:cNvSpPr>
          <p:nvPr/>
        </p:nvSpPr>
        <p:spPr bwMode="auto">
          <a:xfrm>
            <a:off x="2799160" y="4251723"/>
            <a:ext cx="515540" cy="320278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lang="en-US" altLang="ko-KR" sz="1350">
                <a:solidFill>
                  <a:schemeClr val="folHlink"/>
                </a:solidFill>
                <a:latin typeface="Tahoma" pitchFamily="34" charset="0"/>
              </a:rPr>
              <a:t>4 </a:t>
            </a:r>
            <a:r>
              <a:rPr lang="en-US" altLang="ko-KR" sz="1350" b="1">
                <a:solidFill>
                  <a:schemeClr val="folHlink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 altLang="ko-KR" sz="1350">
                <a:solidFill>
                  <a:schemeClr val="folHlink"/>
                </a:solidFill>
                <a:latin typeface="Tahoma" pitchFamily="34" charset="0"/>
              </a:rPr>
              <a:t> 4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48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9123705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Execution Example (cont.)</a:t>
            </a:r>
          </a:p>
        </p:txBody>
      </p:sp>
      <p:sp>
        <p:nvSpPr>
          <p:cNvPr id="4096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Partition, recursive call, pivot selection</a:t>
            </a:r>
          </a:p>
        </p:txBody>
      </p:sp>
      <p:cxnSp>
        <p:nvCxnSpPr>
          <p:cNvPr id="40963" name="AutoShape 4"/>
          <p:cNvCxnSpPr>
            <a:cxnSpLocks noChangeShapeType="1"/>
            <a:stCxn id="40980" idx="0"/>
            <a:endCxn id="40967" idx="2"/>
          </p:cNvCxnSpPr>
          <p:nvPr/>
        </p:nvCxnSpPr>
        <p:spPr bwMode="auto">
          <a:xfrm flipV="1">
            <a:off x="1060847" y="3048001"/>
            <a:ext cx="817959" cy="431006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964" name="AutoShape 5"/>
          <p:cNvCxnSpPr>
            <a:cxnSpLocks noChangeShapeType="1"/>
            <a:stCxn id="40968" idx="0"/>
            <a:endCxn id="40967" idx="2"/>
          </p:cNvCxnSpPr>
          <p:nvPr/>
        </p:nvCxnSpPr>
        <p:spPr bwMode="auto">
          <a:xfrm flipH="1" flipV="1">
            <a:off x="1878806" y="3048000"/>
            <a:ext cx="800100" cy="42743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965" name="AutoShape 6"/>
          <p:cNvCxnSpPr>
            <a:cxnSpLocks noChangeShapeType="1"/>
            <a:stCxn id="40969" idx="0"/>
            <a:endCxn id="40968" idx="2"/>
          </p:cNvCxnSpPr>
          <p:nvPr/>
        </p:nvCxnSpPr>
        <p:spPr bwMode="auto">
          <a:xfrm flipV="1">
            <a:off x="2319338" y="3810000"/>
            <a:ext cx="359569" cy="43457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966" name="AutoShape 7"/>
          <p:cNvCxnSpPr>
            <a:cxnSpLocks noChangeShapeType="1"/>
            <a:stCxn id="40968" idx="2"/>
            <a:endCxn id="40970" idx="0"/>
          </p:cNvCxnSpPr>
          <p:nvPr/>
        </p:nvCxnSpPr>
        <p:spPr bwMode="auto">
          <a:xfrm>
            <a:off x="2678907" y="3810000"/>
            <a:ext cx="378619" cy="43457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0967" name="AutoShape 8"/>
          <p:cNvSpPr>
            <a:spLocks noChangeArrowheads="1"/>
          </p:cNvSpPr>
          <p:nvPr/>
        </p:nvSpPr>
        <p:spPr bwMode="auto">
          <a:xfrm>
            <a:off x="917973" y="2713435"/>
            <a:ext cx="1921669" cy="32027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lang="en-US" altLang="ko-KR" sz="1350">
                <a:latin typeface="Tahoma" pitchFamily="34" charset="0"/>
              </a:rPr>
              <a:t> </a:t>
            </a:r>
            <a:r>
              <a:rPr lang="en-US" altLang="ko-KR" sz="1350" u="sng">
                <a:solidFill>
                  <a:srgbClr val="000000"/>
                </a:solidFill>
                <a:latin typeface="Tahoma" pitchFamily="34" charset="0"/>
              </a:rPr>
              <a:t>2</a:t>
            </a:r>
            <a:r>
              <a:rPr lang="en-US" altLang="ko-KR" sz="1350">
                <a:latin typeface="Tahoma" pitchFamily="34" charset="0"/>
              </a:rPr>
              <a:t>  4  3  1</a:t>
            </a:r>
            <a:r>
              <a:rPr lang="en-US" altLang="ko-KR" sz="1350">
                <a:solidFill>
                  <a:schemeClr val="accent1"/>
                </a:solidFill>
                <a:latin typeface="Tahoma" pitchFamily="34" charset="0"/>
              </a:rPr>
              <a:t> </a:t>
            </a:r>
            <a:r>
              <a:rPr lang="en-US" altLang="ko-KR" sz="1350" b="1">
                <a:solidFill>
                  <a:schemeClr val="accent1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 altLang="ko-KR" sz="1350">
                <a:solidFill>
                  <a:schemeClr val="accent1"/>
                </a:solidFill>
                <a:latin typeface="Tahoma" pitchFamily="34" charset="0"/>
              </a:rPr>
              <a:t>  2  4  7  9</a:t>
            </a:r>
          </a:p>
        </p:txBody>
      </p:sp>
      <p:sp>
        <p:nvSpPr>
          <p:cNvPr id="40968" name="AutoShape 9"/>
          <p:cNvSpPr>
            <a:spLocks noChangeArrowheads="1"/>
          </p:cNvSpPr>
          <p:nvPr/>
        </p:nvSpPr>
        <p:spPr bwMode="auto">
          <a:xfrm>
            <a:off x="2118123" y="3482579"/>
            <a:ext cx="1121569" cy="32027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lang="en-US" altLang="ko-KR" sz="1350">
                <a:solidFill>
                  <a:schemeClr val="accent1"/>
                </a:solidFill>
                <a:latin typeface="Tahoma" pitchFamily="34" charset="0"/>
              </a:rPr>
              <a:t>9  4  </a:t>
            </a:r>
            <a:r>
              <a:rPr lang="en-US" altLang="ko-KR" sz="1350" b="1">
                <a:solidFill>
                  <a:schemeClr val="accent1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 altLang="ko-KR" sz="1350">
                <a:solidFill>
                  <a:schemeClr val="accent1"/>
                </a:solidFill>
                <a:latin typeface="Tahoma" pitchFamily="34" charset="0"/>
              </a:rPr>
              <a:t>  4  9</a:t>
            </a:r>
          </a:p>
        </p:txBody>
      </p:sp>
      <p:sp>
        <p:nvSpPr>
          <p:cNvPr id="40969" name="AutoShape 10"/>
          <p:cNvSpPr>
            <a:spLocks noChangeArrowheads="1"/>
          </p:cNvSpPr>
          <p:nvPr/>
        </p:nvSpPr>
        <p:spPr bwMode="auto">
          <a:xfrm>
            <a:off x="2053829" y="4251723"/>
            <a:ext cx="529828" cy="320278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lang="en-US" altLang="ko-KR" sz="1350">
                <a:solidFill>
                  <a:schemeClr val="folHlink"/>
                </a:solidFill>
                <a:latin typeface="Tahoma" pitchFamily="34" charset="0"/>
              </a:rPr>
              <a:t>9 </a:t>
            </a:r>
            <a:r>
              <a:rPr lang="en-US" altLang="ko-KR" sz="1350" b="1">
                <a:solidFill>
                  <a:schemeClr val="folHlink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 altLang="ko-KR" sz="1350">
                <a:solidFill>
                  <a:schemeClr val="folHlink"/>
                </a:solidFill>
                <a:latin typeface="Tahoma" pitchFamily="34" charset="0"/>
              </a:rPr>
              <a:t> 9</a:t>
            </a:r>
          </a:p>
        </p:txBody>
      </p:sp>
      <p:sp>
        <p:nvSpPr>
          <p:cNvPr id="40970" name="AutoShape 11"/>
          <p:cNvSpPr>
            <a:spLocks noChangeArrowheads="1"/>
          </p:cNvSpPr>
          <p:nvPr/>
        </p:nvSpPr>
        <p:spPr bwMode="auto">
          <a:xfrm>
            <a:off x="2799160" y="4251723"/>
            <a:ext cx="515540" cy="320278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lang="en-US" altLang="ko-KR" sz="1350">
                <a:solidFill>
                  <a:schemeClr val="folHlink"/>
                </a:solidFill>
                <a:latin typeface="Tahoma" pitchFamily="34" charset="0"/>
              </a:rPr>
              <a:t>4 </a:t>
            </a:r>
            <a:r>
              <a:rPr lang="en-US" altLang="ko-KR" sz="1350" b="1">
                <a:solidFill>
                  <a:schemeClr val="folHlink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 altLang="ko-KR" sz="1350">
                <a:solidFill>
                  <a:schemeClr val="folHlink"/>
                </a:solidFill>
                <a:latin typeface="Tahoma" pitchFamily="34" charset="0"/>
              </a:rPr>
              <a:t> 4</a:t>
            </a:r>
          </a:p>
        </p:txBody>
      </p:sp>
      <p:sp>
        <p:nvSpPr>
          <p:cNvPr id="40971" name="AutoShape 12"/>
          <p:cNvSpPr>
            <a:spLocks noChangeArrowheads="1"/>
          </p:cNvSpPr>
          <p:nvPr/>
        </p:nvSpPr>
        <p:spPr bwMode="auto">
          <a:xfrm>
            <a:off x="1714500" y="1943100"/>
            <a:ext cx="3657600" cy="32266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lang="en-US" altLang="ko-KR" sz="1350">
                <a:latin typeface="Tahoma" pitchFamily="34" charset="0"/>
              </a:rPr>
              <a:t>7  2  9  4  3  7  </a:t>
            </a:r>
            <a:r>
              <a:rPr lang="en-US" altLang="ko-KR" sz="1350" u="sng">
                <a:solidFill>
                  <a:srgbClr val="000000"/>
                </a:solidFill>
                <a:latin typeface="Tahoma" pitchFamily="34" charset="0"/>
              </a:rPr>
              <a:t>6</a:t>
            </a:r>
            <a:r>
              <a:rPr lang="en-US" altLang="ko-KR" sz="1350">
                <a:latin typeface="Tahoma" pitchFamily="34" charset="0"/>
              </a:rPr>
              <a:t>  1</a:t>
            </a:r>
            <a:r>
              <a:rPr lang="en-US" altLang="ko-KR" sz="1350">
                <a:solidFill>
                  <a:schemeClr val="accent1"/>
                </a:solidFill>
                <a:latin typeface="Tahoma" pitchFamily="34" charset="0"/>
              </a:rPr>
              <a:t> </a:t>
            </a:r>
            <a:r>
              <a:rPr lang="en-US" altLang="ko-KR" sz="1350" b="1">
                <a:solidFill>
                  <a:schemeClr val="accent1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 altLang="ko-KR" sz="1350">
                <a:latin typeface="Tahoma" pitchFamily="34" charset="0"/>
              </a:rPr>
              <a:t>  </a:t>
            </a:r>
            <a:r>
              <a:rPr lang="en-US" altLang="ko-KR" sz="1350">
                <a:solidFill>
                  <a:schemeClr val="accent1"/>
                </a:solidFill>
                <a:latin typeface="Tahoma" pitchFamily="34" charset="0"/>
              </a:rPr>
              <a:t>1  2  3  4  6  7  8  9</a:t>
            </a:r>
          </a:p>
        </p:txBody>
      </p:sp>
      <p:cxnSp>
        <p:nvCxnSpPr>
          <p:cNvPr id="40972" name="AutoShape 13"/>
          <p:cNvCxnSpPr>
            <a:cxnSpLocks noChangeShapeType="1"/>
            <a:stCxn id="40967" idx="0"/>
            <a:endCxn id="40971" idx="2"/>
          </p:cNvCxnSpPr>
          <p:nvPr/>
        </p:nvCxnSpPr>
        <p:spPr bwMode="auto">
          <a:xfrm flipV="1">
            <a:off x="1878807" y="2272904"/>
            <a:ext cx="1664494" cy="42624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973" name="AutoShape 14"/>
          <p:cNvCxnSpPr>
            <a:cxnSpLocks noChangeShapeType="1"/>
            <a:stCxn id="40975" idx="0"/>
            <a:endCxn id="40971" idx="2"/>
          </p:cNvCxnSpPr>
          <p:nvPr/>
        </p:nvCxnSpPr>
        <p:spPr bwMode="auto">
          <a:xfrm flipH="1" flipV="1">
            <a:off x="3543301" y="2272903"/>
            <a:ext cx="1650206" cy="4333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0974" name="Line 15"/>
          <p:cNvSpPr>
            <a:spLocks noChangeShapeType="1"/>
          </p:cNvSpPr>
          <p:nvPr/>
        </p:nvSpPr>
        <p:spPr bwMode="auto">
          <a:xfrm flipH="1">
            <a:off x="1828800" y="2400300"/>
            <a:ext cx="400050" cy="1143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sz="1350"/>
          </a:p>
        </p:txBody>
      </p:sp>
      <p:sp>
        <p:nvSpPr>
          <p:cNvPr id="40975" name="AutoShape 16"/>
          <p:cNvSpPr>
            <a:spLocks noChangeArrowheads="1"/>
          </p:cNvSpPr>
          <p:nvPr/>
        </p:nvSpPr>
        <p:spPr bwMode="auto">
          <a:xfrm>
            <a:off x="4232673" y="2713435"/>
            <a:ext cx="1921669" cy="32027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lang="en-US" altLang="ko-KR" sz="1350">
                <a:solidFill>
                  <a:schemeClr val="accent1"/>
                </a:solidFill>
                <a:latin typeface="Tahoma" pitchFamily="34" charset="0"/>
              </a:rPr>
              <a:t>3  8  6  1  </a:t>
            </a:r>
            <a:r>
              <a:rPr lang="en-US" altLang="ko-KR" sz="1350" b="1">
                <a:solidFill>
                  <a:schemeClr val="accent1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 altLang="ko-KR" sz="1350">
                <a:solidFill>
                  <a:schemeClr val="accent1"/>
                </a:solidFill>
                <a:latin typeface="Tahoma" pitchFamily="34" charset="0"/>
              </a:rPr>
              <a:t>  1  3  8  6</a:t>
            </a:r>
          </a:p>
        </p:txBody>
      </p:sp>
      <p:sp>
        <p:nvSpPr>
          <p:cNvPr id="40976" name="AutoShape 17"/>
          <p:cNvSpPr>
            <a:spLocks noChangeArrowheads="1"/>
          </p:cNvSpPr>
          <p:nvPr/>
        </p:nvSpPr>
        <p:spPr bwMode="auto">
          <a:xfrm>
            <a:off x="4114800" y="3484960"/>
            <a:ext cx="540544" cy="320278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lang="en-US" altLang="ko-KR" sz="1350">
                <a:solidFill>
                  <a:schemeClr val="folHlink"/>
                </a:solidFill>
                <a:latin typeface="Tahoma" pitchFamily="34" charset="0"/>
              </a:rPr>
              <a:t>3 </a:t>
            </a:r>
            <a:r>
              <a:rPr lang="en-US" altLang="ko-KR" sz="1350" b="1">
                <a:solidFill>
                  <a:schemeClr val="folHlink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 altLang="ko-KR" sz="1350">
                <a:solidFill>
                  <a:schemeClr val="folHlink"/>
                </a:solidFill>
                <a:latin typeface="Tahoma" pitchFamily="34" charset="0"/>
              </a:rPr>
              <a:t> 3</a:t>
            </a:r>
          </a:p>
        </p:txBody>
      </p:sp>
      <p:sp>
        <p:nvSpPr>
          <p:cNvPr id="40977" name="AutoShape 18"/>
          <p:cNvSpPr>
            <a:spLocks noChangeArrowheads="1"/>
          </p:cNvSpPr>
          <p:nvPr/>
        </p:nvSpPr>
        <p:spPr bwMode="auto">
          <a:xfrm>
            <a:off x="5715000" y="3484960"/>
            <a:ext cx="520304" cy="320278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lang="en-US" altLang="ko-KR" sz="1350">
                <a:solidFill>
                  <a:schemeClr val="folHlink"/>
                </a:solidFill>
                <a:latin typeface="Tahoma" pitchFamily="34" charset="0"/>
              </a:rPr>
              <a:t>8 </a:t>
            </a:r>
            <a:r>
              <a:rPr lang="en-US" altLang="ko-KR" sz="1350" b="1">
                <a:solidFill>
                  <a:schemeClr val="folHlink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 altLang="ko-KR" sz="1350">
                <a:solidFill>
                  <a:schemeClr val="folHlink"/>
                </a:solidFill>
                <a:latin typeface="Tahoma" pitchFamily="34" charset="0"/>
              </a:rPr>
              <a:t> 8</a:t>
            </a:r>
          </a:p>
        </p:txBody>
      </p:sp>
      <p:cxnSp>
        <p:nvCxnSpPr>
          <p:cNvPr id="40978" name="AutoShape 19"/>
          <p:cNvCxnSpPr>
            <a:cxnSpLocks noChangeShapeType="1"/>
            <a:stCxn id="40976" idx="0"/>
            <a:endCxn id="40975" idx="2"/>
          </p:cNvCxnSpPr>
          <p:nvPr/>
        </p:nvCxnSpPr>
        <p:spPr bwMode="auto">
          <a:xfrm flipV="1">
            <a:off x="4385072" y="3040857"/>
            <a:ext cx="808434" cy="43696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979" name="AutoShape 20"/>
          <p:cNvCxnSpPr>
            <a:cxnSpLocks noChangeShapeType="1"/>
            <a:stCxn id="40977" idx="0"/>
            <a:endCxn id="40975" idx="2"/>
          </p:cNvCxnSpPr>
          <p:nvPr/>
        </p:nvCxnSpPr>
        <p:spPr bwMode="auto">
          <a:xfrm flipH="1" flipV="1">
            <a:off x="5193506" y="3040857"/>
            <a:ext cx="782241" cy="43696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0980" name="AutoShape 21"/>
          <p:cNvSpPr>
            <a:spLocks noChangeArrowheads="1"/>
          </p:cNvSpPr>
          <p:nvPr/>
        </p:nvSpPr>
        <p:spPr bwMode="auto">
          <a:xfrm>
            <a:off x="800100" y="3486150"/>
            <a:ext cx="520304" cy="320279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lang="en-US" altLang="ko-KR" sz="1350">
                <a:solidFill>
                  <a:schemeClr val="folHlink"/>
                </a:solidFill>
                <a:latin typeface="Tahoma" pitchFamily="34" charset="0"/>
              </a:rPr>
              <a:t>2 </a:t>
            </a:r>
            <a:r>
              <a:rPr lang="en-US" altLang="ko-KR" sz="1350" b="1">
                <a:solidFill>
                  <a:schemeClr val="folHlink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 altLang="ko-KR" sz="1350">
                <a:solidFill>
                  <a:schemeClr val="folHlink"/>
                </a:solidFill>
                <a:latin typeface="Tahoma" pitchFamily="34" charset="0"/>
              </a:rPr>
              <a:t> 2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49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186466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Sequence-based Priority Queue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342900" y="895351"/>
            <a:ext cx="2978944" cy="3699273"/>
          </a:xfrm>
        </p:spPr>
        <p:txBody>
          <a:bodyPr/>
          <a:lstStyle/>
          <a:p>
            <a:pPr eaLnBrk="1" hangingPunct="1"/>
            <a:r>
              <a:rPr lang="en-US" altLang="ko-KR" sz="1200" dirty="0"/>
              <a:t>Implementation with an unsorted list</a:t>
            </a:r>
          </a:p>
          <a:p>
            <a:pPr eaLnBrk="1" hangingPunct="1"/>
            <a:endParaRPr lang="en-US" altLang="ko-KR" sz="1200" dirty="0"/>
          </a:p>
          <a:p>
            <a:pPr eaLnBrk="1" hangingPunct="1"/>
            <a:endParaRPr lang="en-US" altLang="ko-KR" sz="1200" dirty="0"/>
          </a:p>
          <a:p>
            <a:pPr eaLnBrk="1" hangingPunct="1"/>
            <a:r>
              <a:rPr lang="en-US" altLang="ko-KR" sz="1200" dirty="0"/>
              <a:t>Performance:</a:t>
            </a:r>
          </a:p>
          <a:p>
            <a:pPr lvl="1" eaLnBrk="1" hangingPunct="1"/>
            <a:r>
              <a:rPr lang="en-US" altLang="ko-KR" sz="1050" dirty="0">
                <a:solidFill>
                  <a:schemeClr val="tx2"/>
                </a:solidFill>
              </a:rPr>
              <a:t>insert</a:t>
            </a:r>
            <a:r>
              <a:rPr lang="en-US" altLang="ko-KR" sz="1050" dirty="0"/>
              <a:t> takes </a:t>
            </a:r>
            <a:r>
              <a:rPr lang="en-US" altLang="ko-KR" sz="1050" b="1" i="1" dirty="0"/>
              <a:t>O</a:t>
            </a:r>
            <a:r>
              <a:rPr lang="en-US" altLang="ko-KR" sz="1050" dirty="0"/>
              <a:t>(1) time since we can insert the item at the beginning or end of the sequence</a:t>
            </a:r>
          </a:p>
          <a:p>
            <a:pPr lvl="1" eaLnBrk="1" hangingPunct="1"/>
            <a:r>
              <a:rPr lang="en-US" altLang="ko-KR" sz="1050" dirty="0" err="1">
                <a:solidFill>
                  <a:schemeClr val="tx2"/>
                </a:solidFill>
              </a:rPr>
              <a:t>removeMin</a:t>
            </a:r>
            <a:r>
              <a:rPr lang="en-US" altLang="ko-KR" sz="1050" dirty="0">
                <a:solidFill>
                  <a:schemeClr val="tx2"/>
                </a:solidFill>
              </a:rPr>
              <a:t> </a:t>
            </a:r>
            <a:r>
              <a:rPr lang="en-US" altLang="ko-KR" sz="1050" dirty="0"/>
              <a:t>and </a:t>
            </a:r>
            <a:r>
              <a:rPr lang="en-US" altLang="ko-KR" sz="1050" dirty="0">
                <a:solidFill>
                  <a:schemeClr val="tx2"/>
                </a:solidFill>
              </a:rPr>
              <a:t>min</a:t>
            </a:r>
            <a:r>
              <a:rPr lang="en-US" altLang="ko-KR" sz="1050" dirty="0"/>
              <a:t> take </a:t>
            </a:r>
            <a:r>
              <a:rPr lang="en-US" altLang="ko-KR" sz="1050" b="1" i="1" dirty="0"/>
              <a:t>O</a:t>
            </a:r>
            <a:r>
              <a:rPr lang="en-US" altLang="ko-KR" sz="1050" dirty="0"/>
              <a:t>(</a:t>
            </a:r>
            <a:r>
              <a:rPr lang="en-US" altLang="ko-KR" sz="1050" b="1" i="1" dirty="0"/>
              <a:t>n</a:t>
            </a:r>
            <a:r>
              <a:rPr lang="en-US" altLang="ko-KR" sz="1050" dirty="0"/>
              <a:t>) time since we have to traverse the entire sequence to find the smallest key </a:t>
            </a:r>
          </a:p>
        </p:txBody>
      </p:sp>
      <p:sp>
        <p:nvSpPr>
          <p:cNvPr id="11268" name="Rectangle 4"/>
          <p:cNvSpPr>
            <a:spLocks noGrp="1" noChangeArrowheads="1"/>
          </p:cNvSpPr>
          <p:nvPr>
            <p:ph sz="half" idx="4294967295"/>
          </p:nvPr>
        </p:nvSpPr>
        <p:spPr>
          <a:xfrm>
            <a:off x="3560741" y="895350"/>
            <a:ext cx="3095625" cy="37988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ko-KR" sz="1200" dirty="0"/>
              <a:t>Implementation with a sorted list</a:t>
            </a:r>
          </a:p>
          <a:p>
            <a:pPr eaLnBrk="1" hangingPunct="1">
              <a:lnSpc>
                <a:spcPct val="90000"/>
              </a:lnSpc>
            </a:pPr>
            <a:endParaRPr lang="en-US" altLang="ko-KR" sz="1200" dirty="0"/>
          </a:p>
          <a:p>
            <a:pPr eaLnBrk="1" hangingPunct="1">
              <a:lnSpc>
                <a:spcPct val="90000"/>
              </a:lnSpc>
            </a:pPr>
            <a:endParaRPr lang="en-US" altLang="ko-KR" sz="1200" dirty="0"/>
          </a:p>
          <a:p>
            <a:pPr eaLnBrk="1" hangingPunct="1">
              <a:lnSpc>
                <a:spcPct val="90000"/>
              </a:lnSpc>
            </a:pPr>
            <a:r>
              <a:rPr lang="en-US" altLang="ko-KR" sz="1200" dirty="0"/>
              <a:t>Performance: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1050" dirty="0">
                <a:solidFill>
                  <a:schemeClr val="tx2"/>
                </a:solidFill>
              </a:rPr>
              <a:t>insert</a:t>
            </a:r>
            <a:r>
              <a:rPr lang="en-US" altLang="ko-KR" sz="1050" dirty="0"/>
              <a:t> takes </a:t>
            </a:r>
            <a:r>
              <a:rPr lang="en-US" altLang="ko-KR" sz="1050" b="1" i="1" dirty="0"/>
              <a:t>O</a:t>
            </a:r>
            <a:r>
              <a:rPr lang="en-US" altLang="ko-KR" sz="1050" dirty="0"/>
              <a:t>(</a:t>
            </a:r>
            <a:r>
              <a:rPr lang="en-US" altLang="ko-KR" sz="1050" b="1" i="1" dirty="0"/>
              <a:t>n</a:t>
            </a:r>
            <a:r>
              <a:rPr lang="en-US" altLang="ko-KR" sz="1050" dirty="0"/>
              <a:t>) time since we have to find the place where to insert the item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1050" dirty="0" err="1">
                <a:solidFill>
                  <a:schemeClr val="tx2"/>
                </a:solidFill>
              </a:rPr>
              <a:t>removeMin</a:t>
            </a:r>
            <a:r>
              <a:rPr lang="en-US" altLang="ko-KR" sz="1050" dirty="0"/>
              <a:t> and </a:t>
            </a:r>
            <a:r>
              <a:rPr lang="en-US" altLang="ko-KR" sz="1050" dirty="0">
                <a:solidFill>
                  <a:schemeClr val="tx2"/>
                </a:solidFill>
              </a:rPr>
              <a:t>min</a:t>
            </a:r>
            <a:r>
              <a:rPr lang="en-US" altLang="ko-KR" sz="1050" dirty="0"/>
              <a:t> take </a:t>
            </a:r>
            <a:r>
              <a:rPr lang="en-US" altLang="ko-KR" sz="1050" b="1" i="1" dirty="0"/>
              <a:t>O</a:t>
            </a:r>
            <a:r>
              <a:rPr lang="en-US" altLang="ko-KR" sz="1050" dirty="0"/>
              <a:t>(1) time, since the smallest key is at the beginning</a:t>
            </a:r>
          </a:p>
        </p:txBody>
      </p:sp>
      <p:grpSp>
        <p:nvGrpSpPr>
          <p:cNvPr id="11269" name="Group 5"/>
          <p:cNvGrpSpPr>
            <a:grpSpLocks/>
          </p:cNvGrpSpPr>
          <p:nvPr/>
        </p:nvGrpSpPr>
        <p:grpSpPr bwMode="auto">
          <a:xfrm>
            <a:off x="890588" y="1176747"/>
            <a:ext cx="2228850" cy="228600"/>
            <a:chOff x="3264" y="2064"/>
            <a:chExt cx="1872" cy="192"/>
          </a:xfrm>
        </p:grpSpPr>
        <p:sp>
          <p:nvSpPr>
            <p:cNvPr id="11277" name="Line 6"/>
            <p:cNvSpPr>
              <a:spLocks noChangeShapeType="1"/>
            </p:cNvSpPr>
            <p:nvPr/>
          </p:nvSpPr>
          <p:spPr bwMode="auto">
            <a:xfrm>
              <a:off x="3456" y="2160"/>
              <a:ext cx="14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sz="1350"/>
            </a:p>
          </p:txBody>
        </p:sp>
        <p:sp>
          <p:nvSpPr>
            <p:cNvPr id="11278" name="Oval 7"/>
            <p:cNvSpPr>
              <a:spLocks noChangeArrowheads="1"/>
            </p:cNvSpPr>
            <p:nvPr/>
          </p:nvSpPr>
          <p:spPr bwMode="auto">
            <a:xfrm>
              <a:off x="3264" y="2064"/>
              <a:ext cx="192" cy="19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0" hangingPunct="1"/>
              <a:r>
                <a:rPr kumimoji="0" lang="en-US" altLang="ko-KR" sz="1500">
                  <a:latin typeface="Tahoma" panose="020B0604030504040204" pitchFamily="34" charset="0"/>
                </a:rPr>
                <a:t>4</a:t>
              </a:r>
            </a:p>
          </p:txBody>
        </p:sp>
        <p:sp>
          <p:nvSpPr>
            <p:cNvPr id="11279" name="Oval 8"/>
            <p:cNvSpPr>
              <a:spLocks noChangeArrowheads="1"/>
            </p:cNvSpPr>
            <p:nvPr/>
          </p:nvSpPr>
          <p:spPr bwMode="auto">
            <a:xfrm>
              <a:off x="3684" y="2064"/>
              <a:ext cx="192" cy="19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0" hangingPunct="1"/>
              <a:r>
                <a:rPr kumimoji="0" lang="en-US" altLang="ko-KR" sz="1500">
                  <a:latin typeface="Tahoma" panose="020B0604030504040204" pitchFamily="34" charset="0"/>
                </a:rPr>
                <a:t>5</a:t>
              </a:r>
            </a:p>
          </p:txBody>
        </p:sp>
        <p:sp>
          <p:nvSpPr>
            <p:cNvPr id="11280" name="Oval 9"/>
            <p:cNvSpPr>
              <a:spLocks noChangeArrowheads="1"/>
            </p:cNvSpPr>
            <p:nvPr/>
          </p:nvSpPr>
          <p:spPr bwMode="auto">
            <a:xfrm>
              <a:off x="4104" y="2064"/>
              <a:ext cx="192" cy="19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0" hangingPunct="1"/>
              <a:r>
                <a:rPr kumimoji="0" lang="en-US" altLang="ko-KR" sz="1500">
                  <a:latin typeface="Tahoma" panose="020B0604030504040204" pitchFamily="34" charset="0"/>
                </a:rPr>
                <a:t>2</a:t>
              </a:r>
            </a:p>
          </p:txBody>
        </p:sp>
        <p:sp>
          <p:nvSpPr>
            <p:cNvPr id="11281" name="Oval 10"/>
            <p:cNvSpPr>
              <a:spLocks noChangeArrowheads="1"/>
            </p:cNvSpPr>
            <p:nvPr/>
          </p:nvSpPr>
          <p:spPr bwMode="auto">
            <a:xfrm>
              <a:off x="4524" y="2064"/>
              <a:ext cx="192" cy="19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0" hangingPunct="1"/>
              <a:r>
                <a:rPr kumimoji="0" lang="en-US" altLang="ko-KR" sz="1500">
                  <a:latin typeface="Tahoma" panose="020B0604030504040204" pitchFamily="34" charset="0"/>
                </a:rPr>
                <a:t>3</a:t>
              </a:r>
            </a:p>
          </p:txBody>
        </p:sp>
        <p:sp>
          <p:nvSpPr>
            <p:cNvPr id="11282" name="Oval 11"/>
            <p:cNvSpPr>
              <a:spLocks noChangeArrowheads="1"/>
            </p:cNvSpPr>
            <p:nvPr/>
          </p:nvSpPr>
          <p:spPr bwMode="auto">
            <a:xfrm>
              <a:off x="4944" y="2064"/>
              <a:ext cx="192" cy="19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0" hangingPunct="1"/>
              <a:r>
                <a:rPr kumimoji="0" lang="en-US" altLang="ko-KR" sz="1500">
                  <a:latin typeface="Tahoma" panose="020B0604030504040204" pitchFamily="34" charset="0"/>
                </a:rPr>
                <a:t>1</a:t>
              </a:r>
            </a:p>
          </p:txBody>
        </p:sp>
      </p:grpSp>
      <p:grpSp>
        <p:nvGrpSpPr>
          <p:cNvPr id="11270" name="Group 12"/>
          <p:cNvGrpSpPr>
            <a:grpSpLocks/>
          </p:cNvGrpSpPr>
          <p:nvPr/>
        </p:nvGrpSpPr>
        <p:grpSpPr bwMode="auto">
          <a:xfrm>
            <a:off x="3861197" y="1176747"/>
            <a:ext cx="2228850" cy="228600"/>
            <a:chOff x="3264" y="3744"/>
            <a:chExt cx="1872" cy="192"/>
          </a:xfrm>
        </p:grpSpPr>
        <p:sp>
          <p:nvSpPr>
            <p:cNvPr id="11271" name="Line 13"/>
            <p:cNvSpPr>
              <a:spLocks noChangeShapeType="1"/>
            </p:cNvSpPr>
            <p:nvPr/>
          </p:nvSpPr>
          <p:spPr bwMode="auto">
            <a:xfrm>
              <a:off x="3456" y="3840"/>
              <a:ext cx="14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sz="1350"/>
            </a:p>
          </p:txBody>
        </p:sp>
        <p:sp>
          <p:nvSpPr>
            <p:cNvPr id="11272" name="Oval 14"/>
            <p:cNvSpPr>
              <a:spLocks noChangeArrowheads="1"/>
            </p:cNvSpPr>
            <p:nvPr/>
          </p:nvSpPr>
          <p:spPr bwMode="auto">
            <a:xfrm>
              <a:off x="3264" y="3744"/>
              <a:ext cx="192" cy="19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0" hangingPunct="1"/>
              <a:r>
                <a:rPr kumimoji="0" lang="en-US" altLang="ko-KR" sz="1500">
                  <a:latin typeface="Tahoma" panose="020B0604030504040204" pitchFamily="34" charset="0"/>
                </a:rPr>
                <a:t>1</a:t>
              </a:r>
            </a:p>
          </p:txBody>
        </p:sp>
        <p:sp>
          <p:nvSpPr>
            <p:cNvPr id="11273" name="Oval 15"/>
            <p:cNvSpPr>
              <a:spLocks noChangeArrowheads="1"/>
            </p:cNvSpPr>
            <p:nvPr/>
          </p:nvSpPr>
          <p:spPr bwMode="auto">
            <a:xfrm>
              <a:off x="3684" y="3744"/>
              <a:ext cx="192" cy="19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0" hangingPunct="1"/>
              <a:r>
                <a:rPr kumimoji="0" lang="en-US" altLang="ko-KR" sz="1500">
                  <a:latin typeface="Tahoma" panose="020B0604030504040204" pitchFamily="34" charset="0"/>
                </a:rPr>
                <a:t>2</a:t>
              </a:r>
            </a:p>
          </p:txBody>
        </p:sp>
        <p:sp>
          <p:nvSpPr>
            <p:cNvPr id="11274" name="Oval 16"/>
            <p:cNvSpPr>
              <a:spLocks noChangeArrowheads="1"/>
            </p:cNvSpPr>
            <p:nvPr/>
          </p:nvSpPr>
          <p:spPr bwMode="auto">
            <a:xfrm>
              <a:off x="4104" y="3744"/>
              <a:ext cx="192" cy="19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0" hangingPunct="1"/>
              <a:r>
                <a:rPr kumimoji="0" lang="en-US" altLang="ko-KR" sz="1500">
                  <a:latin typeface="Tahoma" panose="020B0604030504040204" pitchFamily="34" charset="0"/>
                </a:rPr>
                <a:t>3</a:t>
              </a:r>
            </a:p>
          </p:txBody>
        </p:sp>
        <p:sp>
          <p:nvSpPr>
            <p:cNvPr id="11275" name="Oval 17"/>
            <p:cNvSpPr>
              <a:spLocks noChangeArrowheads="1"/>
            </p:cNvSpPr>
            <p:nvPr/>
          </p:nvSpPr>
          <p:spPr bwMode="auto">
            <a:xfrm>
              <a:off x="4524" y="3744"/>
              <a:ext cx="192" cy="19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0" hangingPunct="1"/>
              <a:r>
                <a:rPr kumimoji="0" lang="en-US" altLang="ko-KR" sz="1500">
                  <a:latin typeface="Tahoma" panose="020B0604030504040204" pitchFamily="34" charset="0"/>
                </a:rPr>
                <a:t>4</a:t>
              </a:r>
            </a:p>
          </p:txBody>
        </p:sp>
        <p:sp>
          <p:nvSpPr>
            <p:cNvPr id="11276" name="Oval 18"/>
            <p:cNvSpPr>
              <a:spLocks noChangeArrowheads="1"/>
            </p:cNvSpPr>
            <p:nvPr/>
          </p:nvSpPr>
          <p:spPr bwMode="auto">
            <a:xfrm>
              <a:off x="4944" y="3744"/>
              <a:ext cx="192" cy="19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0" hangingPunct="1"/>
              <a:r>
                <a:rPr kumimoji="0" lang="en-US" altLang="ko-KR" sz="1500">
                  <a:latin typeface="Tahoma" panose="020B0604030504040204" pitchFamily="34" charset="0"/>
                </a:rPr>
                <a:t>5</a:t>
              </a:r>
            </a:p>
          </p:txBody>
        </p:sp>
      </p:grp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7066084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Execution Example (cont.)</a:t>
            </a:r>
          </a:p>
        </p:txBody>
      </p:sp>
      <p:sp>
        <p:nvSpPr>
          <p:cNvPr id="4198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Partition, recursive call, base case</a:t>
            </a:r>
          </a:p>
        </p:txBody>
      </p:sp>
      <p:cxnSp>
        <p:nvCxnSpPr>
          <p:cNvPr id="41987" name="AutoShape 4"/>
          <p:cNvCxnSpPr>
            <a:cxnSpLocks noChangeShapeType="1"/>
            <a:stCxn id="41992" idx="0"/>
            <a:endCxn id="41991" idx="2"/>
          </p:cNvCxnSpPr>
          <p:nvPr/>
        </p:nvCxnSpPr>
        <p:spPr bwMode="auto">
          <a:xfrm flipV="1">
            <a:off x="1143001" y="3040857"/>
            <a:ext cx="735806" cy="42743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988" name="AutoShape 5"/>
          <p:cNvCxnSpPr>
            <a:cxnSpLocks noChangeShapeType="1"/>
            <a:stCxn id="41993" idx="0"/>
            <a:endCxn id="41991" idx="2"/>
          </p:cNvCxnSpPr>
          <p:nvPr/>
        </p:nvCxnSpPr>
        <p:spPr bwMode="auto">
          <a:xfrm flipH="1" flipV="1">
            <a:off x="1878806" y="3040856"/>
            <a:ext cx="800100" cy="43457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989" name="AutoShape 6"/>
          <p:cNvCxnSpPr>
            <a:cxnSpLocks noChangeShapeType="1"/>
            <a:stCxn id="41994" idx="0"/>
            <a:endCxn id="41993" idx="2"/>
          </p:cNvCxnSpPr>
          <p:nvPr/>
        </p:nvCxnSpPr>
        <p:spPr bwMode="auto">
          <a:xfrm flipV="1">
            <a:off x="2319338" y="3810000"/>
            <a:ext cx="359569" cy="43457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990" name="AutoShape 7"/>
          <p:cNvCxnSpPr>
            <a:cxnSpLocks noChangeShapeType="1"/>
            <a:stCxn id="41993" idx="2"/>
            <a:endCxn id="41995" idx="0"/>
          </p:cNvCxnSpPr>
          <p:nvPr/>
        </p:nvCxnSpPr>
        <p:spPr bwMode="auto">
          <a:xfrm>
            <a:off x="2678907" y="3810000"/>
            <a:ext cx="378619" cy="43457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991" name="AutoShape 8"/>
          <p:cNvSpPr>
            <a:spLocks noChangeArrowheads="1"/>
          </p:cNvSpPr>
          <p:nvPr/>
        </p:nvSpPr>
        <p:spPr bwMode="auto">
          <a:xfrm>
            <a:off x="917973" y="2713435"/>
            <a:ext cx="1921669" cy="32027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lang="en-US" altLang="ko-KR" sz="1350">
                <a:latin typeface="Tahoma" pitchFamily="34" charset="0"/>
              </a:rPr>
              <a:t>  </a:t>
            </a:r>
            <a:r>
              <a:rPr lang="en-US" altLang="ko-KR" sz="1350" u="sng">
                <a:solidFill>
                  <a:srgbClr val="000000"/>
                </a:solidFill>
                <a:latin typeface="Tahoma" pitchFamily="34" charset="0"/>
              </a:rPr>
              <a:t>2</a:t>
            </a:r>
            <a:r>
              <a:rPr lang="en-US" altLang="ko-KR" sz="1350">
                <a:latin typeface="Tahoma" pitchFamily="34" charset="0"/>
              </a:rPr>
              <a:t>  4  3  1</a:t>
            </a:r>
            <a:r>
              <a:rPr lang="en-US" altLang="ko-KR" sz="1350">
                <a:solidFill>
                  <a:schemeClr val="accent1"/>
                </a:solidFill>
                <a:latin typeface="Tahoma" pitchFamily="34" charset="0"/>
              </a:rPr>
              <a:t> </a:t>
            </a:r>
            <a:r>
              <a:rPr lang="en-US" altLang="ko-KR" sz="1350" b="1">
                <a:solidFill>
                  <a:schemeClr val="accent1"/>
                </a:solidFill>
                <a:latin typeface="Tahoma" pitchFamily="34" charset="0"/>
                <a:sym typeface="Symbol" pitchFamily="18" charset="2"/>
              </a:rPr>
              <a:t></a:t>
            </a:r>
            <a:r>
              <a:rPr lang="en-US" altLang="ko-KR" sz="1350">
                <a:solidFill>
                  <a:schemeClr val="accent1"/>
                </a:solidFill>
                <a:latin typeface="Tahoma" pitchFamily="34" charset="0"/>
              </a:rPr>
              <a:t>  2  4  7  </a:t>
            </a:r>
          </a:p>
        </p:txBody>
      </p:sp>
      <p:sp>
        <p:nvSpPr>
          <p:cNvPr id="41992" name="AutoShape 9"/>
          <p:cNvSpPr>
            <a:spLocks noChangeArrowheads="1"/>
          </p:cNvSpPr>
          <p:nvPr/>
        </p:nvSpPr>
        <p:spPr bwMode="auto">
          <a:xfrm>
            <a:off x="800100" y="3482579"/>
            <a:ext cx="685800" cy="320278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lang="en-US" altLang="ko-KR" sz="1350">
                <a:latin typeface="Tahoma" pitchFamily="34" charset="0"/>
              </a:rPr>
              <a:t>1</a:t>
            </a:r>
            <a:r>
              <a:rPr lang="en-US" altLang="ko-KR" sz="1350">
                <a:solidFill>
                  <a:schemeClr val="accent1"/>
                </a:solidFill>
                <a:latin typeface="Tahoma" pitchFamily="34" charset="0"/>
              </a:rPr>
              <a:t> </a:t>
            </a:r>
            <a:r>
              <a:rPr lang="en-US" altLang="ko-KR" sz="1350" b="1">
                <a:solidFill>
                  <a:srgbClr val="000000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 altLang="ko-KR" sz="1350">
                <a:solidFill>
                  <a:schemeClr val="accent1"/>
                </a:solidFill>
                <a:latin typeface="Tahoma" pitchFamily="34" charset="0"/>
              </a:rPr>
              <a:t> </a:t>
            </a:r>
            <a:r>
              <a:rPr lang="en-US" altLang="ko-KR" sz="1350">
                <a:solidFill>
                  <a:schemeClr val="tx2"/>
                </a:solidFill>
                <a:latin typeface="Tahoma" pitchFamily="34" charset="0"/>
              </a:rPr>
              <a:t>1</a:t>
            </a:r>
          </a:p>
        </p:txBody>
      </p:sp>
      <p:sp>
        <p:nvSpPr>
          <p:cNvPr id="41993" name="AutoShape 10"/>
          <p:cNvSpPr>
            <a:spLocks noChangeArrowheads="1"/>
          </p:cNvSpPr>
          <p:nvPr/>
        </p:nvSpPr>
        <p:spPr bwMode="auto">
          <a:xfrm>
            <a:off x="2118123" y="3482579"/>
            <a:ext cx="1121569" cy="32027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lang="en-US" altLang="ko-KR" sz="1350">
                <a:solidFill>
                  <a:schemeClr val="accent1"/>
                </a:solidFill>
                <a:latin typeface="Tahoma" pitchFamily="34" charset="0"/>
              </a:rPr>
              <a:t>9  4  </a:t>
            </a:r>
            <a:r>
              <a:rPr lang="en-US" altLang="ko-KR" sz="1350" b="1">
                <a:solidFill>
                  <a:schemeClr val="accent1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 altLang="ko-KR" sz="1350">
                <a:solidFill>
                  <a:schemeClr val="accent1"/>
                </a:solidFill>
                <a:latin typeface="Tahoma" pitchFamily="34" charset="0"/>
              </a:rPr>
              <a:t>  4  9</a:t>
            </a:r>
          </a:p>
        </p:txBody>
      </p:sp>
      <p:sp>
        <p:nvSpPr>
          <p:cNvPr id="41994" name="AutoShape 11"/>
          <p:cNvSpPr>
            <a:spLocks noChangeArrowheads="1"/>
          </p:cNvSpPr>
          <p:nvPr/>
        </p:nvSpPr>
        <p:spPr bwMode="auto">
          <a:xfrm>
            <a:off x="2053829" y="4251723"/>
            <a:ext cx="529828" cy="320278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lang="en-US" altLang="ko-KR" sz="1350">
                <a:solidFill>
                  <a:schemeClr val="folHlink"/>
                </a:solidFill>
                <a:latin typeface="Tahoma" pitchFamily="34" charset="0"/>
              </a:rPr>
              <a:t>9 </a:t>
            </a:r>
            <a:r>
              <a:rPr lang="en-US" altLang="ko-KR" sz="1350" b="1">
                <a:solidFill>
                  <a:schemeClr val="folHlink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 altLang="ko-KR" sz="1350">
                <a:solidFill>
                  <a:schemeClr val="folHlink"/>
                </a:solidFill>
                <a:latin typeface="Tahoma" pitchFamily="34" charset="0"/>
              </a:rPr>
              <a:t> 9</a:t>
            </a:r>
          </a:p>
        </p:txBody>
      </p:sp>
      <p:sp>
        <p:nvSpPr>
          <p:cNvPr id="41995" name="AutoShape 12"/>
          <p:cNvSpPr>
            <a:spLocks noChangeArrowheads="1"/>
          </p:cNvSpPr>
          <p:nvPr/>
        </p:nvSpPr>
        <p:spPr bwMode="auto">
          <a:xfrm>
            <a:off x="2799160" y="4251723"/>
            <a:ext cx="515540" cy="320278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lang="en-US" altLang="ko-KR" sz="1350">
                <a:solidFill>
                  <a:schemeClr val="folHlink"/>
                </a:solidFill>
                <a:latin typeface="Tahoma" pitchFamily="34" charset="0"/>
              </a:rPr>
              <a:t>4 </a:t>
            </a:r>
            <a:r>
              <a:rPr lang="en-US" altLang="ko-KR" sz="1350" b="1">
                <a:solidFill>
                  <a:schemeClr val="folHlink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 altLang="ko-KR" sz="1350">
                <a:solidFill>
                  <a:schemeClr val="folHlink"/>
                </a:solidFill>
                <a:latin typeface="Tahoma" pitchFamily="34" charset="0"/>
              </a:rPr>
              <a:t> 4</a:t>
            </a:r>
          </a:p>
        </p:txBody>
      </p:sp>
      <p:sp>
        <p:nvSpPr>
          <p:cNvPr id="41996" name="AutoShape 13"/>
          <p:cNvSpPr>
            <a:spLocks noChangeArrowheads="1"/>
          </p:cNvSpPr>
          <p:nvPr/>
        </p:nvSpPr>
        <p:spPr bwMode="auto">
          <a:xfrm>
            <a:off x="1714500" y="1943100"/>
            <a:ext cx="3657600" cy="32266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lang="en-US" altLang="ko-KR" sz="1350">
                <a:latin typeface="Tahoma" pitchFamily="34" charset="0"/>
              </a:rPr>
              <a:t>7  2  9  4 3  7  </a:t>
            </a:r>
            <a:r>
              <a:rPr lang="en-US" altLang="ko-KR" sz="1350" u="sng">
                <a:solidFill>
                  <a:srgbClr val="000000"/>
                </a:solidFill>
                <a:latin typeface="Tahoma" pitchFamily="34" charset="0"/>
              </a:rPr>
              <a:t>6</a:t>
            </a:r>
            <a:r>
              <a:rPr lang="en-US" altLang="ko-KR" sz="1350">
                <a:latin typeface="Tahoma" pitchFamily="34" charset="0"/>
              </a:rPr>
              <a:t>  1</a:t>
            </a:r>
            <a:r>
              <a:rPr lang="en-US" altLang="ko-KR" sz="1350">
                <a:solidFill>
                  <a:schemeClr val="accent1"/>
                </a:solidFill>
                <a:latin typeface="Tahoma" pitchFamily="34" charset="0"/>
              </a:rPr>
              <a:t> </a:t>
            </a:r>
            <a:r>
              <a:rPr lang="en-US" altLang="ko-KR" sz="1350" b="1">
                <a:solidFill>
                  <a:schemeClr val="accent1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 altLang="ko-KR" sz="1350">
                <a:solidFill>
                  <a:schemeClr val="accent1"/>
                </a:solidFill>
                <a:latin typeface="Tahoma" pitchFamily="34" charset="0"/>
              </a:rPr>
              <a:t> </a:t>
            </a:r>
            <a:r>
              <a:rPr lang="en-US" altLang="ko-KR" sz="1350" b="1">
                <a:solidFill>
                  <a:schemeClr val="accent1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 altLang="ko-KR" sz="1350">
                <a:latin typeface="Tahoma" pitchFamily="34" charset="0"/>
              </a:rPr>
              <a:t>  </a:t>
            </a:r>
            <a:r>
              <a:rPr lang="en-US" altLang="ko-KR" sz="1350">
                <a:solidFill>
                  <a:schemeClr val="accent1"/>
                </a:solidFill>
                <a:latin typeface="Tahoma" pitchFamily="34" charset="0"/>
              </a:rPr>
              <a:t>1  2  3  4  6  7  8  9</a:t>
            </a:r>
          </a:p>
        </p:txBody>
      </p:sp>
      <p:cxnSp>
        <p:nvCxnSpPr>
          <p:cNvPr id="41997" name="AutoShape 14"/>
          <p:cNvCxnSpPr>
            <a:cxnSpLocks noChangeShapeType="1"/>
            <a:stCxn id="41991" idx="0"/>
            <a:endCxn id="41996" idx="2"/>
          </p:cNvCxnSpPr>
          <p:nvPr/>
        </p:nvCxnSpPr>
        <p:spPr bwMode="auto">
          <a:xfrm flipV="1">
            <a:off x="1878807" y="2272903"/>
            <a:ext cx="1664494" cy="4333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998" name="AutoShape 15"/>
          <p:cNvCxnSpPr>
            <a:cxnSpLocks noChangeShapeType="1"/>
            <a:stCxn id="42000" idx="0"/>
            <a:endCxn id="41996" idx="2"/>
          </p:cNvCxnSpPr>
          <p:nvPr/>
        </p:nvCxnSpPr>
        <p:spPr bwMode="auto">
          <a:xfrm flipH="1" flipV="1">
            <a:off x="3543301" y="2272903"/>
            <a:ext cx="1650206" cy="4333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999" name="Line 16"/>
          <p:cNvSpPr>
            <a:spLocks noChangeShapeType="1"/>
          </p:cNvSpPr>
          <p:nvPr/>
        </p:nvSpPr>
        <p:spPr bwMode="auto">
          <a:xfrm flipH="1">
            <a:off x="914400" y="3143250"/>
            <a:ext cx="400050" cy="2286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sz="1350"/>
          </a:p>
        </p:txBody>
      </p:sp>
      <p:sp>
        <p:nvSpPr>
          <p:cNvPr id="42000" name="AutoShape 17"/>
          <p:cNvSpPr>
            <a:spLocks noChangeArrowheads="1"/>
          </p:cNvSpPr>
          <p:nvPr/>
        </p:nvSpPr>
        <p:spPr bwMode="auto">
          <a:xfrm>
            <a:off x="4232673" y="2713435"/>
            <a:ext cx="1921669" cy="32027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lang="en-US" altLang="ko-KR" sz="1350">
                <a:solidFill>
                  <a:schemeClr val="accent1"/>
                </a:solidFill>
                <a:latin typeface="Tahoma" pitchFamily="34" charset="0"/>
              </a:rPr>
              <a:t>3  8  6  1  </a:t>
            </a:r>
            <a:r>
              <a:rPr lang="en-US" altLang="ko-KR" sz="1350" b="1">
                <a:solidFill>
                  <a:schemeClr val="accent1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 altLang="ko-KR" sz="1350">
                <a:solidFill>
                  <a:schemeClr val="accent1"/>
                </a:solidFill>
                <a:latin typeface="Tahoma" pitchFamily="34" charset="0"/>
              </a:rPr>
              <a:t>  1  3  8  6</a:t>
            </a:r>
          </a:p>
        </p:txBody>
      </p:sp>
      <p:sp>
        <p:nvSpPr>
          <p:cNvPr id="42001" name="AutoShape 18"/>
          <p:cNvSpPr>
            <a:spLocks noChangeArrowheads="1"/>
          </p:cNvSpPr>
          <p:nvPr/>
        </p:nvSpPr>
        <p:spPr bwMode="auto">
          <a:xfrm>
            <a:off x="4114800" y="3484960"/>
            <a:ext cx="540544" cy="320278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lang="en-US" altLang="ko-KR" sz="1350">
                <a:solidFill>
                  <a:schemeClr val="folHlink"/>
                </a:solidFill>
                <a:latin typeface="Tahoma" pitchFamily="34" charset="0"/>
              </a:rPr>
              <a:t>3 </a:t>
            </a:r>
            <a:r>
              <a:rPr lang="en-US" altLang="ko-KR" sz="1350" b="1">
                <a:solidFill>
                  <a:schemeClr val="folHlink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 altLang="ko-KR" sz="1350">
                <a:solidFill>
                  <a:schemeClr val="folHlink"/>
                </a:solidFill>
                <a:latin typeface="Tahoma" pitchFamily="34" charset="0"/>
              </a:rPr>
              <a:t> 3</a:t>
            </a:r>
          </a:p>
        </p:txBody>
      </p:sp>
      <p:sp>
        <p:nvSpPr>
          <p:cNvPr id="42002" name="AutoShape 19"/>
          <p:cNvSpPr>
            <a:spLocks noChangeArrowheads="1"/>
          </p:cNvSpPr>
          <p:nvPr/>
        </p:nvSpPr>
        <p:spPr bwMode="auto">
          <a:xfrm>
            <a:off x="5715000" y="3484960"/>
            <a:ext cx="520304" cy="320278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lang="en-US" altLang="ko-KR" sz="1350">
                <a:solidFill>
                  <a:schemeClr val="folHlink"/>
                </a:solidFill>
                <a:latin typeface="Tahoma" pitchFamily="34" charset="0"/>
              </a:rPr>
              <a:t>8 </a:t>
            </a:r>
            <a:r>
              <a:rPr lang="en-US" altLang="ko-KR" sz="1350" b="1">
                <a:solidFill>
                  <a:schemeClr val="folHlink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 altLang="ko-KR" sz="1350">
                <a:solidFill>
                  <a:schemeClr val="folHlink"/>
                </a:solidFill>
                <a:latin typeface="Tahoma" pitchFamily="34" charset="0"/>
              </a:rPr>
              <a:t> 8</a:t>
            </a:r>
          </a:p>
        </p:txBody>
      </p:sp>
      <p:cxnSp>
        <p:nvCxnSpPr>
          <p:cNvPr id="42003" name="AutoShape 20"/>
          <p:cNvCxnSpPr>
            <a:cxnSpLocks noChangeShapeType="1"/>
            <a:stCxn id="42001" idx="0"/>
            <a:endCxn id="42000" idx="2"/>
          </p:cNvCxnSpPr>
          <p:nvPr/>
        </p:nvCxnSpPr>
        <p:spPr bwMode="auto">
          <a:xfrm flipV="1">
            <a:off x="4385072" y="3040857"/>
            <a:ext cx="808434" cy="43696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004" name="AutoShape 21"/>
          <p:cNvCxnSpPr>
            <a:cxnSpLocks noChangeShapeType="1"/>
            <a:stCxn id="42002" idx="0"/>
            <a:endCxn id="42000" idx="2"/>
          </p:cNvCxnSpPr>
          <p:nvPr/>
        </p:nvCxnSpPr>
        <p:spPr bwMode="auto">
          <a:xfrm flipH="1" flipV="1">
            <a:off x="5193506" y="3040857"/>
            <a:ext cx="782241" cy="43696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50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4797298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Execution Example (cont.)</a:t>
            </a:r>
          </a:p>
        </p:txBody>
      </p:sp>
      <p:sp>
        <p:nvSpPr>
          <p:cNvPr id="4301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Recursive call, </a:t>
            </a:r>
            <a:r>
              <a:rPr lang="en-US" altLang="ko-KR">
                <a:latin typeface="Tahoma" pitchFamily="34" charset="0"/>
              </a:rPr>
              <a:t>…</a:t>
            </a:r>
            <a:r>
              <a:rPr lang="en-US" altLang="ko-KR"/>
              <a:t>, base case, join</a:t>
            </a:r>
          </a:p>
        </p:txBody>
      </p:sp>
      <p:sp>
        <p:nvSpPr>
          <p:cNvPr id="43011" name="AutoShape 4"/>
          <p:cNvSpPr>
            <a:spLocks noChangeArrowheads="1"/>
          </p:cNvSpPr>
          <p:nvPr/>
        </p:nvSpPr>
        <p:spPr bwMode="auto">
          <a:xfrm>
            <a:off x="4232673" y="2713435"/>
            <a:ext cx="1921669" cy="32027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lang="en-US" altLang="ko-KR" sz="1350">
                <a:solidFill>
                  <a:schemeClr val="accent1"/>
                </a:solidFill>
                <a:latin typeface="Tahoma" pitchFamily="34" charset="0"/>
              </a:rPr>
              <a:t>3  8  6  1  </a:t>
            </a:r>
            <a:r>
              <a:rPr lang="en-US" altLang="ko-KR" sz="1350" b="1">
                <a:solidFill>
                  <a:schemeClr val="accent1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 altLang="ko-KR" sz="1350">
                <a:solidFill>
                  <a:schemeClr val="accent1"/>
                </a:solidFill>
                <a:latin typeface="Tahoma" pitchFamily="34" charset="0"/>
              </a:rPr>
              <a:t>  1  3  8  6</a:t>
            </a:r>
          </a:p>
        </p:txBody>
      </p:sp>
      <p:sp>
        <p:nvSpPr>
          <p:cNvPr id="43012" name="AutoShape 5"/>
          <p:cNvSpPr>
            <a:spLocks noChangeArrowheads="1"/>
          </p:cNvSpPr>
          <p:nvPr/>
        </p:nvSpPr>
        <p:spPr bwMode="auto">
          <a:xfrm>
            <a:off x="4114800" y="3484960"/>
            <a:ext cx="540544" cy="320278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lang="en-US" altLang="ko-KR" sz="1350">
                <a:solidFill>
                  <a:schemeClr val="folHlink"/>
                </a:solidFill>
                <a:latin typeface="Tahoma" pitchFamily="34" charset="0"/>
              </a:rPr>
              <a:t>3 </a:t>
            </a:r>
            <a:r>
              <a:rPr lang="en-US" altLang="ko-KR" sz="1350" b="1">
                <a:solidFill>
                  <a:schemeClr val="folHlink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 altLang="ko-KR" sz="1350">
                <a:solidFill>
                  <a:schemeClr val="folHlink"/>
                </a:solidFill>
                <a:latin typeface="Tahoma" pitchFamily="34" charset="0"/>
              </a:rPr>
              <a:t> 3</a:t>
            </a:r>
          </a:p>
        </p:txBody>
      </p:sp>
      <p:sp>
        <p:nvSpPr>
          <p:cNvPr id="43013" name="AutoShape 6"/>
          <p:cNvSpPr>
            <a:spLocks noChangeArrowheads="1"/>
          </p:cNvSpPr>
          <p:nvPr/>
        </p:nvSpPr>
        <p:spPr bwMode="auto">
          <a:xfrm>
            <a:off x="5715000" y="3484960"/>
            <a:ext cx="520304" cy="320278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lang="en-US" altLang="ko-KR" sz="1350">
                <a:solidFill>
                  <a:schemeClr val="folHlink"/>
                </a:solidFill>
                <a:latin typeface="Tahoma" pitchFamily="34" charset="0"/>
              </a:rPr>
              <a:t>8 </a:t>
            </a:r>
            <a:r>
              <a:rPr lang="en-US" altLang="ko-KR" sz="1350" b="1">
                <a:solidFill>
                  <a:schemeClr val="folHlink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 altLang="ko-KR" sz="1350">
                <a:solidFill>
                  <a:schemeClr val="folHlink"/>
                </a:solidFill>
                <a:latin typeface="Tahoma" pitchFamily="34" charset="0"/>
              </a:rPr>
              <a:t> 8</a:t>
            </a:r>
          </a:p>
        </p:txBody>
      </p:sp>
      <p:cxnSp>
        <p:nvCxnSpPr>
          <p:cNvPr id="43014" name="AutoShape 7"/>
          <p:cNvCxnSpPr>
            <a:cxnSpLocks noChangeShapeType="1"/>
            <a:stCxn id="43012" idx="0"/>
            <a:endCxn id="43011" idx="2"/>
          </p:cNvCxnSpPr>
          <p:nvPr/>
        </p:nvCxnSpPr>
        <p:spPr bwMode="auto">
          <a:xfrm flipV="1">
            <a:off x="4385072" y="3040857"/>
            <a:ext cx="808434" cy="43696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015" name="AutoShape 8"/>
          <p:cNvCxnSpPr>
            <a:cxnSpLocks noChangeShapeType="1"/>
            <a:stCxn id="43013" idx="0"/>
            <a:endCxn id="43011" idx="2"/>
          </p:cNvCxnSpPr>
          <p:nvPr/>
        </p:nvCxnSpPr>
        <p:spPr bwMode="auto">
          <a:xfrm flipH="1" flipV="1">
            <a:off x="5193506" y="3040857"/>
            <a:ext cx="782241" cy="43696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3016" name="AutoShape 9"/>
          <p:cNvSpPr>
            <a:spLocks noChangeArrowheads="1"/>
          </p:cNvSpPr>
          <p:nvPr/>
        </p:nvSpPr>
        <p:spPr bwMode="auto">
          <a:xfrm>
            <a:off x="1714500" y="1943100"/>
            <a:ext cx="3657600" cy="32266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lang="en-US" altLang="ko-KR" sz="1350">
                <a:latin typeface="Tahoma" pitchFamily="34" charset="0"/>
              </a:rPr>
              <a:t>7  2  9  4 3  7  </a:t>
            </a:r>
            <a:r>
              <a:rPr lang="en-US" altLang="ko-KR" sz="1350" u="sng">
                <a:solidFill>
                  <a:srgbClr val="000000"/>
                </a:solidFill>
                <a:latin typeface="Tahoma" pitchFamily="34" charset="0"/>
              </a:rPr>
              <a:t>6</a:t>
            </a:r>
            <a:r>
              <a:rPr lang="en-US" altLang="ko-KR" sz="1350">
                <a:latin typeface="Tahoma" pitchFamily="34" charset="0"/>
              </a:rPr>
              <a:t>  1</a:t>
            </a:r>
            <a:r>
              <a:rPr lang="en-US" altLang="ko-KR" sz="1350">
                <a:solidFill>
                  <a:schemeClr val="accent1"/>
                </a:solidFill>
                <a:latin typeface="Tahoma" pitchFamily="34" charset="0"/>
              </a:rPr>
              <a:t> </a:t>
            </a:r>
            <a:r>
              <a:rPr lang="en-US" altLang="ko-KR" sz="1350" b="1">
                <a:solidFill>
                  <a:schemeClr val="accent1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 altLang="ko-KR" sz="1350">
                <a:latin typeface="Tahoma" pitchFamily="34" charset="0"/>
              </a:rPr>
              <a:t>  </a:t>
            </a:r>
            <a:r>
              <a:rPr lang="en-US" altLang="ko-KR" sz="1350">
                <a:solidFill>
                  <a:schemeClr val="accent1"/>
                </a:solidFill>
                <a:latin typeface="Tahoma" pitchFamily="34" charset="0"/>
              </a:rPr>
              <a:t>1  2  3  4  6  7  8  9</a:t>
            </a:r>
          </a:p>
        </p:txBody>
      </p:sp>
      <p:cxnSp>
        <p:nvCxnSpPr>
          <p:cNvPr id="43017" name="AutoShape 10"/>
          <p:cNvCxnSpPr>
            <a:cxnSpLocks noChangeShapeType="1"/>
            <a:stCxn id="43023" idx="0"/>
            <a:endCxn id="43016" idx="2"/>
          </p:cNvCxnSpPr>
          <p:nvPr/>
        </p:nvCxnSpPr>
        <p:spPr bwMode="auto">
          <a:xfrm flipV="1">
            <a:off x="1878807" y="2272904"/>
            <a:ext cx="1664494" cy="42624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018" name="AutoShape 11"/>
          <p:cNvCxnSpPr>
            <a:cxnSpLocks noChangeShapeType="1"/>
            <a:stCxn id="43011" idx="0"/>
            <a:endCxn id="43016" idx="2"/>
          </p:cNvCxnSpPr>
          <p:nvPr/>
        </p:nvCxnSpPr>
        <p:spPr bwMode="auto">
          <a:xfrm flipH="1" flipV="1">
            <a:off x="3543301" y="2272903"/>
            <a:ext cx="1650206" cy="4333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019" name="AutoShape 12"/>
          <p:cNvCxnSpPr>
            <a:cxnSpLocks noChangeShapeType="1"/>
            <a:stCxn id="43024" idx="0"/>
            <a:endCxn id="43023" idx="2"/>
          </p:cNvCxnSpPr>
          <p:nvPr/>
        </p:nvCxnSpPr>
        <p:spPr bwMode="auto">
          <a:xfrm flipV="1">
            <a:off x="1143001" y="3048000"/>
            <a:ext cx="735806" cy="4286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020" name="AutoShape 13"/>
          <p:cNvCxnSpPr>
            <a:cxnSpLocks noChangeShapeType="1"/>
            <a:stCxn id="43025" idx="0"/>
            <a:endCxn id="43023" idx="2"/>
          </p:cNvCxnSpPr>
          <p:nvPr/>
        </p:nvCxnSpPr>
        <p:spPr bwMode="auto">
          <a:xfrm flipH="1" flipV="1">
            <a:off x="1878806" y="3048000"/>
            <a:ext cx="800100" cy="4286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021" name="AutoShape 14"/>
          <p:cNvCxnSpPr>
            <a:cxnSpLocks noChangeShapeType="1"/>
            <a:stCxn id="43026" idx="0"/>
            <a:endCxn id="43025" idx="2"/>
          </p:cNvCxnSpPr>
          <p:nvPr/>
        </p:nvCxnSpPr>
        <p:spPr bwMode="auto">
          <a:xfrm flipV="1">
            <a:off x="2319338" y="3811191"/>
            <a:ext cx="359569" cy="4333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022" name="AutoShape 15"/>
          <p:cNvCxnSpPr>
            <a:cxnSpLocks noChangeShapeType="1"/>
            <a:stCxn id="43025" idx="2"/>
            <a:endCxn id="43027" idx="0"/>
          </p:cNvCxnSpPr>
          <p:nvPr/>
        </p:nvCxnSpPr>
        <p:spPr bwMode="auto">
          <a:xfrm>
            <a:off x="2678907" y="3811191"/>
            <a:ext cx="378619" cy="4333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3023" name="AutoShape 16"/>
          <p:cNvSpPr>
            <a:spLocks noChangeArrowheads="1"/>
          </p:cNvSpPr>
          <p:nvPr/>
        </p:nvSpPr>
        <p:spPr bwMode="auto">
          <a:xfrm>
            <a:off x="917973" y="2713435"/>
            <a:ext cx="1921669" cy="32027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lang="en-US" altLang="ko-KR" sz="1350">
                <a:solidFill>
                  <a:srgbClr val="000000"/>
                </a:solidFill>
                <a:latin typeface="Tahoma" pitchFamily="34" charset="0"/>
              </a:rPr>
              <a:t>2</a:t>
            </a:r>
            <a:r>
              <a:rPr lang="en-US" altLang="ko-KR" sz="1350">
                <a:latin typeface="Tahoma" pitchFamily="34" charset="0"/>
              </a:rPr>
              <a:t>  4  3  1 </a:t>
            </a:r>
            <a:r>
              <a:rPr lang="en-US" altLang="ko-KR" sz="1350">
                <a:solidFill>
                  <a:schemeClr val="accent1"/>
                </a:solidFill>
                <a:latin typeface="Tahoma" pitchFamily="34" charset="0"/>
              </a:rPr>
              <a:t> </a:t>
            </a:r>
            <a:r>
              <a:rPr lang="en-US" altLang="ko-KR" sz="1350" b="1">
                <a:solidFill>
                  <a:srgbClr val="000000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 altLang="ko-KR" sz="1350">
                <a:solidFill>
                  <a:schemeClr val="tx2"/>
                </a:solidFill>
                <a:latin typeface="Tahoma" pitchFamily="34" charset="0"/>
              </a:rPr>
              <a:t>  1  </a:t>
            </a:r>
            <a:r>
              <a:rPr lang="en-US" altLang="ko-KR" sz="1350" u="sng">
                <a:solidFill>
                  <a:srgbClr val="000000"/>
                </a:solidFill>
                <a:latin typeface="Tahoma" pitchFamily="34" charset="0"/>
              </a:rPr>
              <a:t>2</a:t>
            </a:r>
            <a:r>
              <a:rPr lang="en-US" altLang="ko-KR" sz="1350">
                <a:solidFill>
                  <a:srgbClr val="000000"/>
                </a:solidFill>
                <a:latin typeface="Tahoma" pitchFamily="34" charset="0"/>
              </a:rPr>
              <a:t> </a:t>
            </a:r>
            <a:r>
              <a:rPr lang="en-US" altLang="ko-KR" sz="1350">
                <a:solidFill>
                  <a:schemeClr val="tx2"/>
                </a:solidFill>
                <a:latin typeface="Tahoma" pitchFamily="34" charset="0"/>
              </a:rPr>
              <a:t> 3  4</a:t>
            </a:r>
          </a:p>
        </p:txBody>
      </p:sp>
      <p:sp>
        <p:nvSpPr>
          <p:cNvPr id="43024" name="AutoShape 17"/>
          <p:cNvSpPr>
            <a:spLocks noChangeArrowheads="1"/>
          </p:cNvSpPr>
          <p:nvPr/>
        </p:nvSpPr>
        <p:spPr bwMode="auto">
          <a:xfrm>
            <a:off x="800100" y="3483769"/>
            <a:ext cx="685800" cy="320279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lang="en-US" altLang="ko-KR" sz="1350">
                <a:latin typeface="Tahoma" pitchFamily="34" charset="0"/>
              </a:rPr>
              <a:t>1</a:t>
            </a:r>
            <a:r>
              <a:rPr lang="en-US" altLang="ko-KR" sz="1350">
                <a:solidFill>
                  <a:schemeClr val="accent1"/>
                </a:solidFill>
                <a:latin typeface="Tahoma" pitchFamily="34" charset="0"/>
              </a:rPr>
              <a:t> </a:t>
            </a:r>
            <a:r>
              <a:rPr lang="en-US" altLang="ko-KR" sz="1350" b="1">
                <a:solidFill>
                  <a:srgbClr val="000000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 altLang="ko-KR" sz="1350">
                <a:solidFill>
                  <a:schemeClr val="accent1"/>
                </a:solidFill>
                <a:latin typeface="Tahoma" pitchFamily="34" charset="0"/>
              </a:rPr>
              <a:t> </a:t>
            </a:r>
            <a:r>
              <a:rPr lang="en-US" altLang="ko-KR" sz="1350">
                <a:solidFill>
                  <a:schemeClr val="tx2"/>
                </a:solidFill>
                <a:latin typeface="Tahoma" pitchFamily="34" charset="0"/>
              </a:rPr>
              <a:t>1</a:t>
            </a:r>
          </a:p>
        </p:txBody>
      </p:sp>
      <p:sp>
        <p:nvSpPr>
          <p:cNvPr id="43025" name="AutoShape 18"/>
          <p:cNvSpPr>
            <a:spLocks noChangeArrowheads="1"/>
          </p:cNvSpPr>
          <p:nvPr/>
        </p:nvSpPr>
        <p:spPr bwMode="auto">
          <a:xfrm>
            <a:off x="2118123" y="3483769"/>
            <a:ext cx="1121569" cy="320279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lang="en-US" altLang="ko-KR" sz="1350">
                <a:latin typeface="Tahoma" pitchFamily="34" charset="0"/>
              </a:rPr>
              <a:t>4  </a:t>
            </a:r>
            <a:r>
              <a:rPr lang="en-US" altLang="ko-KR" sz="1350" u="sng">
                <a:solidFill>
                  <a:srgbClr val="000000"/>
                </a:solidFill>
                <a:latin typeface="Tahoma" pitchFamily="34" charset="0"/>
              </a:rPr>
              <a:t>3</a:t>
            </a:r>
            <a:r>
              <a:rPr lang="en-US" altLang="ko-KR" sz="1350">
                <a:latin typeface="Tahoma" pitchFamily="34" charset="0"/>
              </a:rPr>
              <a:t>  </a:t>
            </a:r>
            <a:r>
              <a:rPr lang="en-US" altLang="ko-KR" sz="1350" b="1">
                <a:solidFill>
                  <a:srgbClr val="000000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 altLang="ko-KR" sz="1350">
                <a:solidFill>
                  <a:schemeClr val="accent1"/>
                </a:solidFill>
                <a:latin typeface="Tahoma" pitchFamily="34" charset="0"/>
              </a:rPr>
              <a:t> </a:t>
            </a:r>
            <a:r>
              <a:rPr lang="en-US" altLang="ko-KR" sz="1350">
                <a:solidFill>
                  <a:srgbClr val="000000"/>
                </a:solidFill>
                <a:latin typeface="Tahoma" pitchFamily="34" charset="0"/>
              </a:rPr>
              <a:t> </a:t>
            </a:r>
            <a:r>
              <a:rPr lang="en-US" altLang="ko-KR" sz="1350" u="sng">
                <a:solidFill>
                  <a:srgbClr val="000000"/>
                </a:solidFill>
                <a:latin typeface="Tahoma" pitchFamily="34" charset="0"/>
              </a:rPr>
              <a:t>3</a:t>
            </a:r>
            <a:r>
              <a:rPr lang="en-US" altLang="ko-KR" sz="1350">
                <a:solidFill>
                  <a:srgbClr val="000000"/>
                </a:solidFill>
                <a:latin typeface="Tahoma" pitchFamily="34" charset="0"/>
              </a:rPr>
              <a:t>  </a:t>
            </a:r>
            <a:r>
              <a:rPr lang="en-US" altLang="ko-KR" sz="1350">
                <a:solidFill>
                  <a:schemeClr val="tx2"/>
                </a:solidFill>
                <a:latin typeface="Tahoma" pitchFamily="34" charset="0"/>
              </a:rPr>
              <a:t>4</a:t>
            </a:r>
          </a:p>
        </p:txBody>
      </p:sp>
      <p:sp>
        <p:nvSpPr>
          <p:cNvPr id="43026" name="AutoShape 19"/>
          <p:cNvSpPr>
            <a:spLocks noChangeArrowheads="1"/>
          </p:cNvSpPr>
          <p:nvPr/>
        </p:nvSpPr>
        <p:spPr bwMode="auto">
          <a:xfrm>
            <a:off x="2053829" y="4251723"/>
            <a:ext cx="529828" cy="320278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lang="en-US" altLang="ko-KR" sz="1350">
                <a:solidFill>
                  <a:schemeClr val="folHlink"/>
                </a:solidFill>
                <a:latin typeface="Tahoma" pitchFamily="34" charset="0"/>
              </a:rPr>
              <a:t>9 </a:t>
            </a:r>
            <a:r>
              <a:rPr lang="en-US" altLang="ko-KR" sz="1350" b="1">
                <a:solidFill>
                  <a:schemeClr val="folHlink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 altLang="ko-KR" sz="1350">
                <a:solidFill>
                  <a:schemeClr val="folHlink"/>
                </a:solidFill>
                <a:latin typeface="Tahoma" pitchFamily="34" charset="0"/>
              </a:rPr>
              <a:t> 9</a:t>
            </a:r>
          </a:p>
        </p:txBody>
      </p:sp>
      <p:sp>
        <p:nvSpPr>
          <p:cNvPr id="43027" name="AutoShape 20"/>
          <p:cNvSpPr>
            <a:spLocks noChangeArrowheads="1"/>
          </p:cNvSpPr>
          <p:nvPr/>
        </p:nvSpPr>
        <p:spPr bwMode="auto">
          <a:xfrm>
            <a:off x="2799160" y="4251723"/>
            <a:ext cx="515540" cy="320278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lang="en-US" altLang="ko-KR" sz="1350">
                <a:latin typeface="Tahoma" pitchFamily="34" charset="0"/>
              </a:rPr>
              <a:t>4</a:t>
            </a:r>
            <a:r>
              <a:rPr lang="en-US" altLang="ko-KR" sz="1350">
                <a:solidFill>
                  <a:schemeClr val="accent1"/>
                </a:solidFill>
                <a:latin typeface="Tahoma" pitchFamily="34" charset="0"/>
              </a:rPr>
              <a:t> </a:t>
            </a:r>
            <a:r>
              <a:rPr lang="en-US" altLang="ko-KR" sz="1350" b="1">
                <a:solidFill>
                  <a:srgbClr val="000000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 altLang="ko-KR" sz="1350">
                <a:solidFill>
                  <a:schemeClr val="accent1"/>
                </a:solidFill>
                <a:latin typeface="Tahoma" pitchFamily="34" charset="0"/>
              </a:rPr>
              <a:t> </a:t>
            </a:r>
            <a:r>
              <a:rPr lang="en-US" altLang="ko-KR" sz="1350">
                <a:solidFill>
                  <a:schemeClr val="tx2"/>
                </a:solidFill>
                <a:latin typeface="Tahoma" pitchFamily="34" charset="0"/>
              </a:rPr>
              <a:t>4</a:t>
            </a:r>
          </a:p>
        </p:txBody>
      </p:sp>
      <p:sp>
        <p:nvSpPr>
          <p:cNvPr id="43028" name="Line 21"/>
          <p:cNvSpPr>
            <a:spLocks noChangeShapeType="1"/>
          </p:cNvSpPr>
          <p:nvPr/>
        </p:nvSpPr>
        <p:spPr bwMode="auto">
          <a:xfrm flipH="1">
            <a:off x="857250" y="3143250"/>
            <a:ext cx="457200" cy="22860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sz="1350"/>
          </a:p>
        </p:txBody>
      </p:sp>
      <p:sp>
        <p:nvSpPr>
          <p:cNvPr id="43029" name="Line 22"/>
          <p:cNvSpPr>
            <a:spLocks noChangeShapeType="1"/>
          </p:cNvSpPr>
          <p:nvPr/>
        </p:nvSpPr>
        <p:spPr bwMode="auto">
          <a:xfrm>
            <a:off x="2457450" y="3143250"/>
            <a:ext cx="457200" cy="22860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sz="135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51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0975195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Execution Example (cont.)</a:t>
            </a:r>
          </a:p>
        </p:txBody>
      </p:sp>
      <p:sp>
        <p:nvSpPr>
          <p:cNvPr id="4403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Recursive call, pivot selection</a:t>
            </a:r>
          </a:p>
        </p:txBody>
      </p:sp>
      <p:sp>
        <p:nvSpPr>
          <p:cNvPr id="44035" name="AutoShape 4"/>
          <p:cNvSpPr>
            <a:spLocks noChangeArrowheads="1"/>
          </p:cNvSpPr>
          <p:nvPr/>
        </p:nvSpPr>
        <p:spPr bwMode="auto">
          <a:xfrm>
            <a:off x="4232673" y="2713435"/>
            <a:ext cx="1921669" cy="32027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lang="en-US" altLang="ko-KR" sz="1350">
                <a:latin typeface="Tahoma" pitchFamily="34" charset="0"/>
              </a:rPr>
              <a:t>7  9  </a:t>
            </a:r>
            <a:r>
              <a:rPr lang="en-US" altLang="ko-KR" sz="1350" u="sng">
                <a:solidFill>
                  <a:srgbClr val="000000"/>
                </a:solidFill>
                <a:latin typeface="Tahoma" pitchFamily="34" charset="0"/>
              </a:rPr>
              <a:t>7</a:t>
            </a:r>
            <a:r>
              <a:rPr lang="en-US" altLang="ko-KR" sz="1350">
                <a:solidFill>
                  <a:schemeClr val="accent1"/>
                </a:solidFill>
                <a:latin typeface="Tahoma" pitchFamily="34" charset="0"/>
              </a:rPr>
              <a:t>  1  </a:t>
            </a:r>
            <a:r>
              <a:rPr lang="en-US" altLang="ko-KR" sz="1350" b="1">
                <a:solidFill>
                  <a:schemeClr val="accent1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 altLang="ko-KR" sz="1350">
                <a:solidFill>
                  <a:schemeClr val="accent1"/>
                </a:solidFill>
                <a:latin typeface="Tahoma" pitchFamily="34" charset="0"/>
              </a:rPr>
              <a:t>  1  3  8  6</a:t>
            </a:r>
          </a:p>
        </p:txBody>
      </p:sp>
      <p:sp>
        <p:nvSpPr>
          <p:cNvPr id="44036" name="AutoShape 5"/>
          <p:cNvSpPr>
            <a:spLocks noChangeArrowheads="1"/>
          </p:cNvSpPr>
          <p:nvPr/>
        </p:nvSpPr>
        <p:spPr bwMode="auto">
          <a:xfrm>
            <a:off x="4114800" y="3482579"/>
            <a:ext cx="520304" cy="320278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lang="en-US" altLang="ko-KR" sz="1350">
                <a:solidFill>
                  <a:schemeClr val="folHlink"/>
                </a:solidFill>
                <a:latin typeface="Tahoma" pitchFamily="34" charset="0"/>
              </a:rPr>
              <a:t>8 </a:t>
            </a:r>
            <a:r>
              <a:rPr lang="en-US" altLang="ko-KR" sz="1350" b="1">
                <a:solidFill>
                  <a:schemeClr val="folHlink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 altLang="ko-KR" sz="1350">
                <a:solidFill>
                  <a:schemeClr val="folHlink"/>
                </a:solidFill>
                <a:latin typeface="Tahoma" pitchFamily="34" charset="0"/>
              </a:rPr>
              <a:t> 8</a:t>
            </a:r>
          </a:p>
        </p:txBody>
      </p:sp>
      <p:cxnSp>
        <p:nvCxnSpPr>
          <p:cNvPr id="44037" name="AutoShape 6"/>
          <p:cNvCxnSpPr>
            <a:cxnSpLocks noChangeShapeType="1"/>
            <a:stCxn id="44036" idx="0"/>
            <a:endCxn id="44035" idx="2"/>
          </p:cNvCxnSpPr>
          <p:nvPr/>
        </p:nvCxnSpPr>
        <p:spPr bwMode="auto">
          <a:xfrm flipV="1">
            <a:off x="4375547" y="3048000"/>
            <a:ext cx="817959" cy="42743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038" name="AutoShape 7"/>
          <p:cNvCxnSpPr>
            <a:cxnSpLocks noChangeShapeType="1"/>
            <a:stCxn id="44052" idx="0"/>
            <a:endCxn id="44035" idx="2"/>
          </p:cNvCxnSpPr>
          <p:nvPr/>
        </p:nvCxnSpPr>
        <p:spPr bwMode="auto">
          <a:xfrm flipH="1" flipV="1">
            <a:off x="5193506" y="3048000"/>
            <a:ext cx="782241" cy="42743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4039" name="AutoShape 8"/>
          <p:cNvSpPr>
            <a:spLocks noChangeArrowheads="1"/>
          </p:cNvSpPr>
          <p:nvPr/>
        </p:nvSpPr>
        <p:spPr bwMode="auto">
          <a:xfrm>
            <a:off x="1714500" y="1943100"/>
            <a:ext cx="3657600" cy="32266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lang="en-US" altLang="ko-KR" sz="1350">
                <a:latin typeface="Tahoma" pitchFamily="34" charset="0"/>
              </a:rPr>
              <a:t>7  2  9  4 3  7  </a:t>
            </a:r>
            <a:r>
              <a:rPr lang="en-US" altLang="ko-KR" sz="1350" u="sng">
                <a:solidFill>
                  <a:srgbClr val="000000"/>
                </a:solidFill>
                <a:latin typeface="Tahoma" pitchFamily="34" charset="0"/>
              </a:rPr>
              <a:t>6</a:t>
            </a:r>
            <a:r>
              <a:rPr lang="en-US" altLang="ko-KR" sz="1350">
                <a:latin typeface="Tahoma" pitchFamily="34" charset="0"/>
              </a:rPr>
              <a:t>  1</a:t>
            </a:r>
            <a:r>
              <a:rPr lang="en-US" altLang="ko-KR" sz="1350">
                <a:solidFill>
                  <a:schemeClr val="accent1"/>
                </a:solidFill>
                <a:latin typeface="Tahoma" pitchFamily="34" charset="0"/>
              </a:rPr>
              <a:t> </a:t>
            </a:r>
            <a:r>
              <a:rPr lang="en-US" altLang="ko-KR" sz="1350" b="1">
                <a:solidFill>
                  <a:schemeClr val="accent1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 altLang="ko-KR" sz="1350">
                <a:latin typeface="Tahoma" pitchFamily="34" charset="0"/>
              </a:rPr>
              <a:t>  </a:t>
            </a:r>
            <a:r>
              <a:rPr lang="en-US" altLang="ko-KR" sz="1350">
                <a:solidFill>
                  <a:schemeClr val="accent1"/>
                </a:solidFill>
                <a:latin typeface="Tahoma" pitchFamily="34" charset="0"/>
              </a:rPr>
              <a:t>1  2  3  4  6  7  8  9</a:t>
            </a:r>
          </a:p>
        </p:txBody>
      </p:sp>
      <p:cxnSp>
        <p:nvCxnSpPr>
          <p:cNvPr id="44040" name="AutoShape 9"/>
          <p:cNvCxnSpPr>
            <a:cxnSpLocks noChangeShapeType="1"/>
            <a:stCxn id="44046" idx="0"/>
            <a:endCxn id="44039" idx="2"/>
          </p:cNvCxnSpPr>
          <p:nvPr/>
        </p:nvCxnSpPr>
        <p:spPr bwMode="auto">
          <a:xfrm flipV="1">
            <a:off x="1878807" y="2272903"/>
            <a:ext cx="1664494" cy="4333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041" name="AutoShape 10"/>
          <p:cNvCxnSpPr>
            <a:cxnSpLocks noChangeShapeType="1"/>
            <a:stCxn id="44035" idx="0"/>
            <a:endCxn id="44039" idx="2"/>
          </p:cNvCxnSpPr>
          <p:nvPr/>
        </p:nvCxnSpPr>
        <p:spPr bwMode="auto">
          <a:xfrm flipH="1" flipV="1">
            <a:off x="3543301" y="2272904"/>
            <a:ext cx="1650206" cy="42624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042" name="AutoShape 11"/>
          <p:cNvCxnSpPr>
            <a:cxnSpLocks noChangeShapeType="1"/>
            <a:stCxn id="44047" idx="0"/>
            <a:endCxn id="44046" idx="2"/>
          </p:cNvCxnSpPr>
          <p:nvPr/>
        </p:nvCxnSpPr>
        <p:spPr bwMode="auto">
          <a:xfrm flipV="1">
            <a:off x="1143001" y="3040856"/>
            <a:ext cx="735806" cy="43457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043" name="AutoShape 12"/>
          <p:cNvCxnSpPr>
            <a:cxnSpLocks noChangeShapeType="1"/>
            <a:stCxn id="44048" idx="0"/>
            <a:endCxn id="44046" idx="2"/>
          </p:cNvCxnSpPr>
          <p:nvPr/>
        </p:nvCxnSpPr>
        <p:spPr bwMode="auto">
          <a:xfrm flipH="1" flipV="1">
            <a:off x="1878806" y="3040856"/>
            <a:ext cx="800100" cy="43457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044" name="AutoShape 13"/>
          <p:cNvCxnSpPr>
            <a:cxnSpLocks noChangeShapeType="1"/>
            <a:stCxn id="44049" idx="0"/>
            <a:endCxn id="44048" idx="2"/>
          </p:cNvCxnSpPr>
          <p:nvPr/>
        </p:nvCxnSpPr>
        <p:spPr bwMode="auto">
          <a:xfrm flipV="1">
            <a:off x="2319338" y="3810000"/>
            <a:ext cx="359569" cy="43457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045" name="AutoShape 14"/>
          <p:cNvCxnSpPr>
            <a:cxnSpLocks noChangeShapeType="1"/>
            <a:stCxn id="44048" idx="2"/>
            <a:endCxn id="44050" idx="0"/>
          </p:cNvCxnSpPr>
          <p:nvPr/>
        </p:nvCxnSpPr>
        <p:spPr bwMode="auto">
          <a:xfrm>
            <a:off x="2678907" y="3810000"/>
            <a:ext cx="378619" cy="43457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4046" name="AutoShape 15"/>
          <p:cNvSpPr>
            <a:spLocks noChangeArrowheads="1"/>
          </p:cNvSpPr>
          <p:nvPr/>
        </p:nvSpPr>
        <p:spPr bwMode="auto">
          <a:xfrm>
            <a:off x="917973" y="2713435"/>
            <a:ext cx="1921669" cy="32027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lang="en-US" altLang="ko-KR" sz="1350" u="sng">
                <a:solidFill>
                  <a:srgbClr val="000000"/>
                </a:solidFill>
                <a:latin typeface="Tahoma" pitchFamily="34" charset="0"/>
              </a:rPr>
              <a:t>2</a:t>
            </a:r>
            <a:r>
              <a:rPr lang="en-US" altLang="ko-KR" sz="1350">
                <a:latin typeface="Tahoma" pitchFamily="34" charset="0"/>
              </a:rPr>
              <a:t>  4  3  1 </a:t>
            </a:r>
            <a:r>
              <a:rPr lang="en-US" altLang="ko-KR" sz="1350">
                <a:solidFill>
                  <a:schemeClr val="accent1"/>
                </a:solidFill>
                <a:latin typeface="Tahoma" pitchFamily="34" charset="0"/>
              </a:rPr>
              <a:t> </a:t>
            </a:r>
            <a:r>
              <a:rPr lang="en-US" altLang="ko-KR" sz="1350" b="1">
                <a:solidFill>
                  <a:srgbClr val="000000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 altLang="ko-KR" sz="1350">
                <a:solidFill>
                  <a:schemeClr val="tx2"/>
                </a:solidFill>
                <a:latin typeface="Tahoma" pitchFamily="34" charset="0"/>
              </a:rPr>
              <a:t>  1  </a:t>
            </a:r>
            <a:r>
              <a:rPr lang="en-US" altLang="ko-KR" sz="1350" u="sng">
                <a:solidFill>
                  <a:srgbClr val="000000"/>
                </a:solidFill>
                <a:latin typeface="Tahoma" pitchFamily="34" charset="0"/>
              </a:rPr>
              <a:t>2</a:t>
            </a:r>
            <a:r>
              <a:rPr lang="en-US" altLang="ko-KR" sz="1350">
                <a:solidFill>
                  <a:srgbClr val="000000"/>
                </a:solidFill>
                <a:latin typeface="Tahoma" pitchFamily="34" charset="0"/>
              </a:rPr>
              <a:t> </a:t>
            </a:r>
            <a:r>
              <a:rPr lang="en-US" altLang="ko-KR" sz="1350">
                <a:solidFill>
                  <a:schemeClr val="tx2"/>
                </a:solidFill>
                <a:latin typeface="Tahoma" pitchFamily="34" charset="0"/>
              </a:rPr>
              <a:t> 3  4</a:t>
            </a:r>
          </a:p>
        </p:txBody>
      </p:sp>
      <p:sp>
        <p:nvSpPr>
          <p:cNvPr id="44047" name="AutoShape 16"/>
          <p:cNvSpPr>
            <a:spLocks noChangeArrowheads="1"/>
          </p:cNvSpPr>
          <p:nvPr/>
        </p:nvSpPr>
        <p:spPr bwMode="auto">
          <a:xfrm>
            <a:off x="800100" y="3482579"/>
            <a:ext cx="685800" cy="320278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lang="en-US" altLang="ko-KR" sz="1350">
                <a:latin typeface="Tahoma" pitchFamily="34" charset="0"/>
              </a:rPr>
              <a:t>1</a:t>
            </a:r>
            <a:r>
              <a:rPr lang="en-US" altLang="ko-KR" sz="1350">
                <a:solidFill>
                  <a:schemeClr val="accent1"/>
                </a:solidFill>
                <a:latin typeface="Tahoma" pitchFamily="34" charset="0"/>
              </a:rPr>
              <a:t> </a:t>
            </a:r>
            <a:r>
              <a:rPr lang="en-US" altLang="ko-KR" sz="1350" b="1">
                <a:solidFill>
                  <a:srgbClr val="000000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 altLang="ko-KR" sz="1350">
                <a:solidFill>
                  <a:schemeClr val="accent1"/>
                </a:solidFill>
                <a:latin typeface="Tahoma" pitchFamily="34" charset="0"/>
              </a:rPr>
              <a:t> </a:t>
            </a:r>
            <a:r>
              <a:rPr lang="en-US" altLang="ko-KR" sz="1350">
                <a:solidFill>
                  <a:schemeClr val="tx2"/>
                </a:solidFill>
                <a:latin typeface="Tahoma" pitchFamily="34" charset="0"/>
              </a:rPr>
              <a:t>1</a:t>
            </a:r>
          </a:p>
        </p:txBody>
      </p:sp>
      <p:sp>
        <p:nvSpPr>
          <p:cNvPr id="44048" name="AutoShape 17"/>
          <p:cNvSpPr>
            <a:spLocks noChangeArrowheads="1"/>
          </p:cNvSpPr>
          <p:nvPr/>
        </p:nvSpPr>
        <p:spPr bwMode="auto">
          <a:xfrm>
            <a:off x="2118123" y="3482579"/>
            <a:ext cx="1121569" cy="32027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lang="en-US" altLang="ko-KR" sz="1350">
                <a:latin typeface="Tahoma" pitchFamily="34" charset="0"/>
              </a:rPr>
              <a:t>4  </a:t>
            </a:r>
            <a:r>
              <a:rPr lang="en-US" altLang="ko-KR" sz="1350" u="sng">
                <a:solidFill>
                  <a:srgbClr val="000000"/>
                </a:solidFill>
                <a:latin typeface="Tahoma" pitchFamily="34" charset="0"/>
              </a:rPr>
              <a:t>3</a:t>
            </a:r>
            <a:r>
              <a:rPr lang="en-US" altLang="ko-KR" sz="1350">
                <a:latin typeface="Tahoma" pitchFamily="34" charset="0"/>
              </a:rPr>
              <a:t>  </a:t>
            </a:r>
            <a:r>
              <a:rPr lang="en-US" altLang="ko-KR" sz="1350" b="1">
                <a:solidFill>
                  <a:srgbClr val="000000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 altLang="ko-KR" sz="1350">
                <a:solidFill>
                  <a:schemeClr val="accent1"/>
                </a:solidFill>
                <a:latin typeface="Tahoma" pitchFamily="34" charset="0"/>
              </a:rPr>
              <a:t> </a:t>
            </a:r>
            <a:r>
              <a:rPr lang="en-US" altLang="ko-KR" sz="1350">
                <a:solidFill>
                  <a:srgbClr val="000000"/>
                </a:solidFill>
                <a:latin typeface="Tahoma" pitchFamily="34" charset="0"/>
              </a:rPr>
              <a:t> </a:t>
            </a:r>
            <a:r>
              <a:rPr lang="en-US" altLang="ko-KR" sz="1350" u="sng">
                <a:solidFill>
                  <a:srgbClr val="000000"/>
                </a:solidFill>
                <a:latin typeface="Tahoma" pitchFamily="34" charset="0"/>
              </a:rPr>
              <a:t>3</a:t>
            </a:r>
            <a:r>
              <a:rPr lang="en-US" altLang="ko-KR" sz="1350">
                <a:solidFill>
                  <a:srgbClr val="000000"/>
                </a:solidFill>
                <a:latin typeface="Tahoma" pitchFamily="34" charset="0"/>
              </a:rPr>
              <a:t>  </a:t>
            </a:r>
            <a:r>
              <a:rPr lang="en-US" altLang="ko-KR" sz="1350">
                <a:solidFill>
                  <a:schemeClr val="tx2"/>
                </a:solidFill>
                <a:latin typeface="Tahoma" pitchFamily="34" charset="0"/>
              </a:rPr>
              <a:t>4</a:t>
            </a:r>
          </a:p>
        </p:txBody>
      </p:sp>
      <p:sp>
        <p:nvSpPr>
          <p:cNvPr id="44049" name="AutoShape 18"/>
          <p:cNvSpPr>
            <a:spLocks noChangeArrowheads="1"/>
          </p:cNvSpPr>
          <p:nvPr/>
        </p:nvSpPr>
        <p:spPr bwMode="auto">
          <a:xfrm>
            <a:off x="2053829" y="4251723"/>
            <a:ext cx="529828" cy="320278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lang="en-US" altLang="ko-KR" sz="1350">
                <a:solidFill>
                  <a:schemeClr val="folHlink"/>
                </a:solidFill>
                <a:latin typeface="Tahoma" pitchFamily="34" charset="0"/>
              </a:rPr>
              <a:t>9 </a:t>
            </a:r>
            <a:r>
              <a:rPr lang="en-US" altLang="ko-KR" sz="1350" b="1">
                <a:solidFill>
                  <a:schemeClr val="folHlink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 altLang="ko-KR" sz="1350">
                <a:solidFill>
                  <a:schemeClr val="folHlink"/>
                </a:solidFill>
                <a:latin typeface="Tahoma" pitchFamily="34" charset="0"/>
              </a:rPr>
              <a:t> 9</a:t>
            </a:r>
          </a:p>
        </p:txBody>
      </p:sp>
      <p:sp>
        <p:nvSpPr>
          <p:cNvPr id="44050" name="AutoShape 19"/>
          <p:cNvSpPr>
            <a:spLocks noChangeArrowheads="1"/>
          </p:cNvSpPr>
          <p:nvPr/>
        </p:nvSpPr>
        <p:spPr bwMode="auto">
          <a:xfrm>
            <a:off x="2799160" y="4251723"/>
            <a:ext cx="515540" cy="320278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lang="en-US" altLang="ko-KR" sz="1350">
                <a:latin typeface="Tahoma" pitchFamily="34" charset="0"/>
              </a:rPr>
              <a:t>4</a:t>
            </a:r>
            <a:r>
              <a:rPr lang="en-US" altLang="ko-KR" sz="1350">
                <a:solidFill>
                  <a:schemeClr val="accent1"/>
                </a:solidFill>
                <a:latin typeface="Tahoma" pitchFamily="34" charset="0"/>
              </a:rPr>
              <a:t> </a:t>
            </a:r>
            <a:r>
              <a:rPr lang="en-US" altLang="ko-KR" sz="1350" b="1">
                <a:solidFill>
                  <a:srgbClr val="000000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 altLang="ko-KR" sz="1350">
                <a:solidFill>
                  <a:schemeClr val="accent1"/>
                </a:solidFill>
                <a:latin typeface="Tahoma" pitchFamily="34" charset="0"/>
              </a:rPr>
              <a:t> </a:t>
            </a:r>
            <a:r>
              <a:rPr lang="en-US" altLang="ko-KR" sz="1350">
                <a:solidFill>
                  <a:schemeClr val="tx2"/>
                </a:solidFill>
                <a:latin typeface="Tahoma" pitchFamily="34" charset="0"/>
              </a:rPr>
              <a:t>4</a:t>
            </a:r>
          </a:p>
        </p:txBody>
      </p:sp>
      <p:sp>
        <p:nvSpPr>
          <p:cNvPr id="44051" name="Line 20"/>
          <p:cNvSpPr>
            <a:spLocks noChangeShapeType="1"/>
          </p:cNvSpPr>
          <p:nvPr/>
        </p:nvSpPr>
        <p:spPr bwMode="auto">
          <a:xfrm>
            <a:off x="4514850" y="2343150"/>
            <a:ext cx="514350" cy="17145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sz="1350"/>
          </a:p>
        </p:txBody>
      </p:sp>
      <p:sp>
        <p:nvSpPr>
          <p:cNvPr id="44052" name="AutoShape 21"/>
          <p:cNvSpPr>
            <a:spLocks noChangeArrowheads="1"/>
          </p:cNvSpPr>
          <p:nvPr/>
        </p:nvSpPr>
        <p:spPr bwMode="auto">
          <a:xfrm>
            <a:off x="5715000" y="3482579"/>
            <a:ext cx="520304" cy="320278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lang="en-US" altLang="ko-KR" sz="1350">
                <a:solidFill>
                  <a:schemeClr val="folHlink"/>
                </a:solidFill>
                <a:latin typeface="Tahoma" pitchFamily="34" charset="0"/>
              </a:rPr>
              <a:t>9 </a:t>
            </a:r>
            <a:r>
              <a:rPr lang="en-US" altLang="ko-KR" sz="1350" b="1">
                <a:solidFill>
                  <a:schemeClr val="folHlink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 altLang="ko-KR" sz="1350">
                <a:solidFill>
                  <a:schemeClr val="folHlink"/>
                </a:solidFill>
                <a:latin typeface="Tahoma" pitchFamily="34" charset="0"/>
              </a:rPr>
              <a:t> 9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52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150839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Execution Example (cont.)</a:t>
            </a:r>
          </a:p>
        </p:txBody>
      </p:sp>
      <p:sp>
        <p:nvSpPr>
          <p:cNvPr id="4505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Partition, </a:t>
            </a:r>
            <a:r>
              <a:rPr lang="en-US" altLang="ko-KR">
                <a:latin typeface="Tahoma" pitchFamily="34" charset="0"/>
              </a:rPr>
              <a:t>…</a:t>
            </a:r>
            <a:r>
              <a:rPr lang="en-US" altLang="ko-KR"/>
              <a:t>, recursive call, base case</a:t>
            </a:r>
          </a:p>
        </p:txBody>
      </p:sp>
      <p:sp>
        <p:nvSpPr>
          <p:cNvPr id="45059" name="AutoShape 4"/>
          <p:cNvSpPr>
            <a:spLocks noChangeArrowheads="1"/>
          </p:cNvSpPr>
          <p:nvPr/>
        </p:nvSpPr>
        <p:spPr bwMode="auto">
          <a:xfrm>
            <a:off x="4232673" y="2713435"/>
            <a:ext cx="1921669" cy="32027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lang="en-US" altLang="ko-KR" sz="1350">
                <a:latin typeface="Tahoma" pitchFamily="34" charset="0"/>
              </a:rPr>
              <a:t>7  9  </a:t>
            </a:r>
            <a:r>
              <a:rPr lang="en-US" altLang="ko-KR" sz="1350" u="sng">
                <a:solidFill>
                  <a:srgbClr val="000000"/>
                </a:solidFill>
                <a:latin typeface="Tahoma" pitchFamily="34" charset="0"/>
              </a:rPr>
              <a:t>7</a:t>
            </a:r>
            <a:r>
              <a:rPr lang="en-US" altLang="ko-KR" sz="1350">
                <a:solidFill>
                  <a:schemeClr val="accent1"/>
                </a:solidFill>
                <a:latin typeface="Tahoma" pitchFamily="34" charset="0"/>
              </a:rPr>
              <a:t>  1  </a:t>
            </a:r>
            <a:r>
              <a:rPr lang="en-US" altLang="ko-KR" sz="1350" b="1">
                <a:solidFill>
                  <a:schemeClr val="accent1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 altLang="ko-KR" sz="1350">
                <a:solidFill>
                  <a:schemeClr val="accent1"/>
                </a:solidFill>
                <a:latin typeface="Tahoma" pitchFamily="34" charset="0"/>
              </a:rPr>
              <a:t>  1  3  8  6</a:t>
            </a:r>
          </a:p>
        </p:txBody>
      </p:sp>
      <p:sp>
        <p:nvSpPr>
          <p:cNvPr id="45060" name="AutoShape 5"/>
          <p:cNvSpPr>
            <a:spLocks noChangeArrowheads="1"/>
          </p:cNvSpPr>
          <p:nvPr/>
        </p:nvSpPr>
        <p:spPr bwMode="auto">
          <a:xfrm>
            <a:off x="4114800" y="3482579"/>
            <a:ext cx="520304" cy="320278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lang="en-US" altLang="ko-KR" sz="1350">
                <a:solidFill>
                  <a:schemeClr val="folHlink"/>
                </a:solidFill>
                <a:latin typeface="Tahoma" pitchFamily="34" charset="0"/>
              </a:rPr>
              <a:t>8 </a:t>
            </a:r>
            <a:r>
              <a:rPr lang="en-US" altLang="ko-KR" sz="1350" b="1">
                <a:solidFill>
                  <a:schemeClr val="folHlink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 altLang="ko-KR" sz="1350">
                <a:solidFill>
                  <a:schemeClr val="folHlink"/>
                </a:solidFill>
                <a:latin typeface="Tahoma" pitchFamily="34" charset="0"/>
              </a:rPr>
              <a:t> 8</a:t>
            </a:r>
          </a:p>
        </p:txBody>
      </p:sp>
      <p:cxnSp>
        <p:nvCxnSpPr>
          <p:cNvPr id="45061" name="AutoShape 6"/>
          <p:cNvCxnSpPr>
            <a:cxnSpLocks noChangeShapeType="1"/>
            <a:stCxn id="45060" idx="0"/>
            <a:endCxn id="45059" idx="2"/>
          </p:cNvCxnSpPr>
          <p:nvPr/>
        </p:nvCxnSpPr>
        <p:spPr bwMode="auto">
          <a:xfrm flipV="1">
            <a:off x="4375547" y="3040856"/>
            <a:ext cx="817959" cy="43457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062" name="AutoShape 7"/>
          <p:cNvCxnSpPr>
            <a:cxnSpLocks noChangeShapeType="1"/>
            <a:stCxn id="45076" idx="0"/>
            <a:endCxn id="45059" idx="2"/>
          </p:cNvCxnSpPr>
          <p:nvPr/>
        </p:nvCxnSpPr>
        <p:spPr bwMode="auto">
          <a:xfrm flipH="1" flipV="1">
            <a:off x="5193506" y="3040857"/>
            <a:ext cx="782241" cy="42743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5063" name="AutoShape 8"/>
          <p:cNvSpPr>
            <a:spLocks noChangeArrowheads="1"/>
          </p:cNvSpPr>
          <p:nvPr/>
        </p:nvSpPr>
        <p:spPr bwMode="auto">
          <a:xfrm>
            <a:off x="1714500" y="1943100"/>
            <a:ext cx="3657600" cy="32266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lang="en-US" altLang="ko-KR" sz="1350">
                <a:latin typeface="Tahoma" pitchFamily="34" charset="0"/>
              </a:rPr>
              <a:t>7  2  9  4 3  7  </a:t>
            </a:r>
            <a:r>
              <a:rPr lang="en-US" altLang="ko-KR" sz="1350" u="sng">
                <a:solidFill>
                  <a:srgbClr val="000000"/>
                </a:solidFill>
                <a:latin typeface="Tahoma" pitchFamily="34" charset="0"/>
              </a:rPr>
              <a:t>6</a:t>
            </a:r>
            <a:r>
              <a:rPr lang="en-US" altLang="ko-KR" sz="1350">
                <a:latin typeface="Tahoma" pitchFamily="34" charset="0"/>
              </a:rPr>
              <a:t>  1</a:t>
            </a:r>
            <a:r>
              <a:rPr lang="en-US" altLang="ko-KR" sz="1350">
                <a:solidFill>
                  <a:schemeClr val="accent1"/>
                </a:solidFill>
                <a:latin typeface="Tahoma" pitchFamily="34" charset="0"/>
              </a:rPr>
              <a:t> </a:t>
            </a:r>
            <a:r>
              <a:rPr lang="en-US" altLang="ko-KR" sz="1350" b="1">
                <a:solidFill>
                  <a:schemeClr val="accent1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 altLang="ko-KR" sz="1350">
                <a:latin typeface="Tahoma" pitchFamily="34" charset="0"/>
              </a:rPr>
              <a:t>  </a:t>
            </a:r>
            <a:r>
              <a:rPr lang="en-US" altLang="ko-KR" sz="1350">
                <a:solidFill>
                  <a:schemeClr val="accent1"/>
                </a:solidFill>
                <a:latin typeface="Tahoma" pitchFamily="34" charset="0"/>
              </a:rPr>
              <a:t>1  2  3  4  6  7  8  9</a:t>
            </a:r>
          </a:p>
        </p:txBody>
      </p:sp>
      <p:cxnSp>
        <p:nvCxnSpPr>
          <p:cNvPr id="45064" name="AutoShape 9"/>
          <p:cNvCxnSpPr>
            <a:cxnSpLocks noChangeShapeType="1"/>
            <a:stCxn id="45070" idx="0"/>
            <a:endCxn id="45063" idx="2"/>
          </p:cNvCxnSpPr>
          <p:nvPr/>
        </p:nvCxnSpPr>
        <p:spPr bwMode="auto">
          <a:xfrm flipV="1">
            <a:off x="1878807" y="2272903"/>
            <a:ext cx="1664494" cy="4333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065" name="AutoShape 10"/>
          <p:cNvCxnSpPr>
            <a:cxnSpLocks noChangeShapeType="1"/>
            <a:stCxn id="45059" idx="0"/>
            <a:endCxn id="45063" idx="2"/>
          </p:cNvCxnSpPr>
          <p:nvPr/>
        </p:nvCxnSpPr>
        <p:spPr bwMode="auto">
          <a:xfrm flipH="1" flipV="1">
            <a:off x="3543301" y="2272903"/>
            <a:ext cx="1650206" cy="4333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066" name="AutoShape 11"/>
          <p:cNvCxnSpPr>
            <a:cxnSpLocks noChangeShapeType="1"/>
            <a:stCxn id="45071" idx="0"/>
            <a:endCxn id="45070" idx="2"/>
          </p:cNvCxnSpPr>
          <p:nvPr/>
        </p:nvCxnSpPr>
        <p:spPr bwMode="auto">
          <a:xfrm flipV="1">
            <a:off x="1143001" y="3040856"/>
            <a:ext cx="735806" cy="43457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067" name="AutoShape 12"/>
          <p:cNvCxnSpPr>
            <a:cxnSpLocks noChangeShapeType="1"/>
            <a:stCxn id="45072" idx="0"/>
            <a:endCxn id="45070" idx="2"/>
          </p:cNvCxnSpPr>
          <p:nvPr/>
        </p:nvCxnSpPr>
        <p:spPr bwMode="auto">
          <a:xfrm flipH="1" flipV="1">
            <a:off x="1878806" y="3040856"/>
            <a:ext cx="800100" cy="43457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068" name="AutoShape 13"/>
          <p:cNvCxnSpPr>
            <a:cxnSpLocks noChangeShapeType="1"/>
            <a:stCxn id="45073" idx="0"/>
            <a:endCxn id="45072" idx="2"/>
          </p:cNvCxnSpPr>
          <p:nvPr/>
        </p:nvCxnSpPr>
        <p:spPr bwMode="auto">
          <a:xfrm flipV="1">
            <a:off x="2319338" y="3810000"/>
            <a:ext cx="359569" cy="43457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069" name="AutoShape 14"/>
          <p:cNvCxnSpPr>
            <a:cxnSpLocks noChangeShapeType="1"/>
            <a:stCxn id="45072" idx="2"/>
            <a:endCxn id="45074" idx="0"/>
          </p:cNvCxnSpPr>
          <p:nvPr/>
        </p:nvCxnSpPr>
        <p:spPr bwMode="auto">
          <a:xfrm>
            <a:off x="2678907" y="3810000"/>
            <a:ext cx="378619" cy="43457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5070" name="AutoShape 15"/>
          <p:cNvSpPr>
            <a:spLocks noChangeArrowheads="1"/>
          </p:cNvSpPr>
          <p:nvPr/>
        </p:nvSpPr>
        <p:spPr bwMode="auto">
          <a:xfrm>
            <a:off x="917973" y="2713435"/>
            <a:ext cx="1921669" cy="32027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lang="en-US" altLang="ko-KR" sz="1350" u="sng">
                <a:solidFill>
                  <a:srgbClr val="000000"/>
                </a:solidFill>
                <a:latin typeface="Tahoma" pitchFamily="34" charset="0"/>
              </a:rPr>
              <a:t>2</a:t>
            </a:r>
            <a:r>
              <a:rPr lang="en-US" altLang="ko-KR" sz="1350">
                <a:latin typeface="Tahoma" pitchFamily="34" charset="0"/>
              </a:rPr>
              <a:t>  4  3  1 </a:t>
            </a:r>
            <a:r>
              <a:rPr lang="en-US" altLang="ko-KR" sz="1350">
                <a:solidFill>
                  <a:schemeClr val="accent1"/>
                </a:solidFill>
                <a:latin typeface="Tahoma" pitchFamily="34" charset="0"/>
              </a:rPr>
              <a:t> </a:t>
            </a:r>
            <a:r>
              <a:rPr lang="en-US" altLang="ko-KR" sz="1350" b="1">
                <a:solidFill>
                  <a:srgbClr val="000000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 altLang="ko-KR" sz="1350">
                <a:solidFill>
                  <a:schemeClr val="tx2"/>
                </a:solidFill>
                <a:latin typeface="Tahoma" pitchFamily="34" charset="0"/>
              </a:rPr>
              <a:t>  1  </a:t>
            </a:r>
            <a:r>
              <a:rPr lang="en-US" altLang="ko-KR" sz="1350" u="sng">
                <a:solidFill>
                  <a:srgbClr val="000000"/>
                </a:solidFill>
                <a:latin typeface="Tahoma" pitchFamily="34" charset="0"/>
              </a:rPr>
              <a:t>2</a:t>
            </a:r>
            <a:r>
              <a:rPr lang="en-US" altLang="ko-KR" sz="1350">
                <a:solidFill>
                  <a:srgbClr val="000000"/>
                </a:solidFill>
                <a:latin typeface="Tahoma" pitchFamily="34" charset="0"/>
              </a:rPr>
              <a:t> </a:t>
            </a:r>
            <a:r>
              <a:rPr lang="en-US" altLang="ko-KR" sz="1350">
                <a:solidFill>
                  <a:schemeClr val="tx2"/>
                </a:solidFill>
                <a:latin typeface="Tahoma" pitchFamily="34" charset="0"/>
              </a:rPr>
              <a:t> 3  4</a:t>
            </a:r>
          </a:p>
        </p:txBody>
      </p:sp>
      <p:sp>
        <p:nvSpPr>
          <p:cNvPr id="45071" name="AutoShape 16"/>
          <p:cNvSpPr>
            <a:spLocks noChangeArrowheads="1"/>
          </p:cNvSpPr>
          <p:nvPr/>
        </p:nvSpPr>
        <p:spPr bwMode="auto">
          <a:xfrm>
            <a:off x="800100" y="3482579"/>
            <a:ext cx="685800" cy="320278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lang="en-US" altLang="ko-KR" sz="1350">
                <a:latin typeface="Tahoma" pitchFamily="34" charset="0"/>
              </a:rPr>
              <a:t>1</a:t>
            </a:r>
            <a:r>
              <a:rPr lang="en-US" altLang="ko-KR" sz="1350">
                <a:solidFill>
                  <a:schemeClr val="accent1"/>
                </a:solidFill>
                <a:latin typeface="Tahoma" pitchFamily="34" charset="0"/>
              </a:rPr>
              <a:t> </a:t>
            </a:r>
            <a:r>
              <a:rPr lang="en-US" altLang="ko-KR" sz="1350" b="1">
                <a:solidFill>
                  <a:srgbClr val="000000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 altLang="ko-KR" sz="1350">
                <a:solidFill>
                  <a:schemeClr val="accent1"/>
                </a:solidFill>
                <a:latin typeface="Tahoma" pitchFamily="34" charset="0"/>
              </a:rPr>
              <a:t> </a:t>
            </a:r>
            <a:r>
              <a:rPr lang="en-US" altLang="ko-KR" sz="1350">
                <a:solidFill>
                  <a:schemeClr val="tx2"/>
                </a:solidFill>
                <a:latin typeface="Tahoma" pitchFamily="34" charset="0"/>
              </a:rPr>
              <a:t>1</a:t>
            </a:r>
          </a:p>
        </p:txBody>
      </p:sp>
      <p:sp>
        <p:nvSpPr>
          <p:cNvPr id="45072" name="AutoShape 17"/>
          <p:cNvSpPr>
            <a:spLocks noChangeArrowheads="1"/>
          </p:cNvSpPr>
          <p:nvPr/>
        </p:nvSpPr>
        <p:spPr bwMode="auto">
          <a:xfrm>
            <a:off x="2118123" y="3482579"/>
            <a:ext cx="1121569" cy="32027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lang="en-US" altLang="ko-KR" sz="1350">
                <a:latin typeface="Tahoma" pitchFamily="34" charset="0"/>
              </a:rPr>
              <a:t>4  </a:t>
            </a:r>
            <a:r>
              <a:rPr lang="en-US" altLang="ko-KR" sz="1350" u="sng">
                <a:solidFill>
                  <a:srgbClr val="000000"/>
                </a:solidFill>
                <a:latin typeface="Tahoma" pitchFamily="34" charset="0"/>
              </a:rPr>
              <a:t>3</a:t>
            </a:r>
            <a:r>
              <a:rPr lang="en-US" altLang="ko-KR" sz="1350">
                <a:latin typeface="Tahoma" pitchFamily="34" charset="0"/>
              </a:rPr>
              <a:t>  </a:t>
            </a:r>
            <a:r>
              <a:rPr lang="en-US" altLang="ko-KR" sz="1350" b="1">
                <a:solidFill>
                  <a:srgbClr val="000000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 altLang="ko-KR" sz="1350">
                <a:solidFill>
                  <a:schemeClr val="accent1"/>
                </a:solidFill>
                <a:latin typeface="Tahoma" pitchFamily="34" charset="0"/>
              </a:rPr>
              <a:t> </a:t>
            </a:r>
            <a:r>
              <a:rPr lang="en-US" altLang="ko-KR" sz="1350">
                <a:solidFill>
                  <a:srgbClr val="000000"/>
                </a:solidFill>
                <a:latin typeface="Tahoma" pitchFamily="34" charset="0"/>
              </a:rPr>
              <a:t> </a:t>
            </a:r>
            <a:r>
              <a:rPr lang="en-US" altLang="ko-KR" sz="1350" u="sng">
                <a:solidFill>
                  <a:srgbClr val="000000"/>
                </a:solidFill>
                <a:latin typeface="Tahoma" pitchFamily="34" charset="0"/>
              </a:rPr>
              <a:t>3</a:t>
            </a:r>
            <a:r>
              <a:rPr lang="en-US" altLang="ko-KR" sz="1350">
                <a:solidFill>
                  <a:srgbClr val="000000"/>
                </a:solidFill>
                <a:latin typeface="Tahoma" pitchFamily="34" charset="0"/>
              </a:rPr>
              <a:t>  </a:t>
            </a:r>
            <a:r>
              <a:rPr lang="en-US" altLang="ko-KR" sz="1350">
                <a:solidFill>
                  <a:schemeClr val="tx2"/>
                </a:solidFill>
                <a:latin typeface="Tahoma" pitchFamily="34" charset="0"/>
              </a:rPr>
              <a:t>4</a:t>
            </a:r>
          </a:p>
        </p:txBody>
      </p:sp>
      <p:sp>
        <p:nvSpPr>
          <p:cNvPr id="45073" name="AutoShape 18"/>
          <p:cNvSpPr>
            <a:spLocks noChangeArrowheads="1"/>
          </p:cNvSpPr>
          <p:nvPr/>
        </p:nvSpPr>
        <p:spPr bwMode="auto">
          <a:xfrm>
            <a:off x="2053829" y="4251723"/>
            <a:ext cx="529828" cy="320278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lang="en-US" altLang="ko-KR" sz="1350">
                <a:solidFill>
                  <a:schemeClr val="folHlink"/>
                </a:solidFill>
                <a:latin typeface="Tahoma" pitchFamily="34" charset="0"/>
              </a:rPr>
              <a:t>9 </a:t>
            </a:r>
            <a:r>
              <a:rPr lang="en-US" altLang="ko-KR" sz="1350" b="1">
                <a:solidFill>
                  <a:schemeClr val="folHlink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 altLang="ko-KR" sz="1350">
                <a:solidFill>
                  <a:schemeClr val="folHlink"/>
                </a:solidFill>
                <a:latin typeface="Tahoma" pitchFamily="34" charset="0"/>
              </a:rPr>
              <a:t> 9</a:t>
            </a:r>
          </a:p>
        </p:txBody>
      </p:sp>
      <p:sp>
        <p:nvSpPr>
          <p:cNvPr id="45074" name="AutoShape 19"/>
          <p:cNvSpPr>
            <a:spLocks noChangeArrowheads="1"/>
          </p:cNvSpPr>
          <p:nvPr/>
        </p:nvSpPr>
        <p:spPr bwMode="auto">
          <a:xfrm>
            <a:off x="2799160" y="4251723"/>
            <a:ext cx="515540" cy="320278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lang="en-US" altLang="ko-KR" sz="1350">
                <a:latin typeface="Tahoma" pitchFamily="34" charset="0"/>
              </a:rPr>
              <a:t>4</a:t>
            </a:r>
            <a:r>
              <a:rPr lang="en-US" altLang="ko-KR" sz="1350">
                <a:solidFill>
                  <a:schemeClr val="accent1"/>
                </a:solidFill>
                <a:latin typeface="Tahoma" pitchFamily="34" charset="0"/>
              </a:rPr>
              <a:t> </a:t>
            </a:r>
            <a:r>
              <a:rPr lang="en-US" altLang="ko-KR" sz="1350" b="1">
                <a:solidFill>
                  <a:srgbClr val="000000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 altLang="ko-KR" sz="1350">
                <a:solidFill>
                  <a:schemeClr val="accent1"/>
                </a:solidFill>
                <a:latin typeface="Tahoma" pitchFamily="34" charset="0"/>
              </a:rPr>
              <a:t> </a:t>
            </a:r>
            <a:r>
              <a:rPr lang="en-US" altLang="ko-KR" sz="1350">
                <a:solidFill>
                  <a:schemeClr val="tx2"/>
                </a:solidFill>
                <a:latin typeface="Tahoma" pitchFamily="34" charset="0"/>
              </a:rPr>
              <a:t>4</a:t>
            </a:r>
          </a:p>
        </p:txBody>
      </p:sp>
      <p:sp>
        <p:nvSpPr>
          <p:cNvPr id="45075" name="Line 20"/>
          <p:cNvSpPr>
            <a:spLocks noChangeShapeType="1"/>
          </p:cNvSpPr>
          <p:nvPr/>
        </p:nvSpPr>
        <p:spPr bwMode="auto">
          <a:xfrm rot="793333">
            <a:off x="5600700" y="3143250"/>
            <a:ext cx="514350" cy="17145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sz="1350"/>
          </a:p>
        </p:txBody>
      </p:sp>
      <p:sp>
        <p:nvSpPr>
          <p:cNvPr id="45076" name="AutoShape 21"/>
          <p:cNvSpPr>
            <a:spLocks noChangeArrowheads="1"/>
          </p:cNvSpPr>
          <p:nvPr/>
        </p:nvSpPr>
        <p:spPr bwMode="auto">
          <a:xfrm>
            <a:off x="5715000" y="3482579"/>
            <a:ext cx="520304" cy="320278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lang="en-US" altLang="ko-KR" sz="1350">
                <a:latin typeface="Tahoma" pitchFamily="34" charset="0"/>
              </a:rPr>
              <a:t>9</a:t>
            </a:r>
            <a:r>
              <a:rPr lang="en-US" altLang="ko-KR" sz="1350">
                <a:solidFill>
                  <a:schemeClr val="accent1"/>
                </a:solidFill>
                <a:latin typeface="Tahoma" pitchFamily="34" charset="0"/>
              </a:rPr>
              <a:t> </a:t>
            </a:r>
            <a:r>
              <a:rPr lang="en-US" altLang="ko-KR" sz="1350" b="1">
                <a:solidFill>
                  <a:srgbClr val="000000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 altLang="ko-KR" sz="1350">
                <a:solidFill>
                  <a:schemeClr val="accent1"/>
                </a:solidFill>
                <a:latin typeface="Tahoma" pitchFamily="34" charset="0"/>
              </a:rPr>
              <a:t> </a:t>
            </a:r>
            <a:r>
              <a:rPr lang="en-US" altLang="ko-KR" sz="1350">
                <a:solidFill>
                  <a:schemeClr val="tx2"/>
                </a:solidFill>
                <a:latin typeface="Tahoma" pitchFamily="34" charset="0"/>
              </a:rPr>
              <a:t>9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53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4892514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Execution Example (cont.)</a:t>
            </a:r>
          </a:p>
        </p:txBody>
      </p:sp>
      <p:sp>
        <p:nvSpPr>
          <p:cNvPr id="4608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Join, join</a:t>
            </a:r>
          </a:p>
        </p:txBody>
      </p:sp>
      <p:sp>
        <p:nvSpPr>
          <p:cNvPr id="46083" name="AutoShape 4"/>
          <p:cNvSpPr>
            <a:spLocks noChangeArrowheads="1"/>
          </p:cNvSpPr>
          <p:nvPr/>
        </p:nvSpPr>
        <p:spPr bwMode="auto">
          <a:xfrm>
            <a:off x="4232673" y="2713435"/>
            <a:ext cx="1921669" cy="32027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lang="en-US" altLang="ko-KR" sz="1350">
                <a:solidFill>
                  <a:srgbClr val="000000"/>
                </a:solidFill>
                <a:latin typeface="Tahoma" pitchFamily="34" charset="0"/>
              </a:rPr>
              <a:t>7</a:t>
            </a:r>
            <a:r>
              <a:rPr lang="en-US" altLang="ko-KR" sz="1350">
                <a:latin typeface="Tahoma" pitchFamily="34" charset="0"/>
              </a:rPr>
              <a:t>  9  </a:t>
            </a:r>
            <a:r>
              <a:rPr lang="en-US" altLang="ko-KR" sz="1350" u="sng">
                <a:solidFill>
                  <a:srgbClr val="000000"/>
                </a:solidFill>
                <a:latin typeface="Tahoma" pitchFamily="34" charset="0"/>
              </a:rPr>
              <a:t>7</a:t>
            </a:r>
            <a:r>
              <a:rPr lang="en-US" altLang="ko-KR" sz="1350">
                <a:solidFill>
                  <a:schemeClr val="accent1"/>
                </a:solidFill>
                <a:latin typeface="Tahoma" pitchFamily="34" charset="0"/>
              </a:rPr>
              <a:t>  </a:t>
            </a:r>
            <a:r>
              <a:rPr lang="en-US" altLang="ko-KR" sz="1350">
                <a:solidFill>
                  <a:srgbClr val="000000"/>
                </a:solidFill>
                <a:latin typeface="Tahoma" pitchFamily="34" charset="0"/>
              </a:rPr>
              <a:t> </a:t>
            </a:r>
            <a:r>
              <a:rPr lang="en-US" altLang="ko-KR" sz="1350" b="1">
                <a:solidFill>
                  <a:srgbClr val="000000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 altLang="ko-KR" sz="1350">
                <a:solidFill>
                  <a:schemeClr val="accent1"/>
                </a:solidFill>
                <a:latin typeface="Tahoma" pitchFamily="34" charset="0"/>
              </a:rPr>
              <a:t>  1</a:t>
            </a:r>
            <a:r>
              <a:rPr lang="en-US" altLang="ko-KR" sz="1350">
                <a:solidFill>
                  <a:srgbClr val="000000"/>
                </a:solidFill>
                <a:latin typeface="Tahoma" pitchFamily="34" charset="0"/>
              </a:rPr>
              <a:t>7</a:t>
            </a:r>
            <a:r>
              <a:rPr lang="en-US" altLang="ko-KR" sz="1350">
                <a:latin typeface="Tahoma" pitchFamily="34" charset="0"/>
              </a:rPr>
              <a:t>  </a:t>
            </a:r>
            <a:r>
              <a:rPr lang="en-US" altLang="ko-KR" sz="1350" u="sng">
                <a:solidFill>
                  <a:srgbClr val="000000"/>
                </a:solidFill>
                <a:latin typeface="Tahoma" pitchFamily="34" charset="0"/>
              </a:rPr>
              <a:t>7</a:t>
            </a:r>
            <a:r>
              <a:rPr lang="en-US" altLang="ko-KR" sz="1350">
                <a:latin typeface="Tahoma" pitchFamily="34" charset="0"/>
              </a:rPr>
              <a:t>  </a:t>
            </a:r>
            <a:r>
              <a:rPr lang="en-US" altLang="ko-KR" sz="1350">
                <a:solidFill>
                  <a:schemeClr val="tx2"/>
                </a:solidFill>
                <a:latin typeface="Tahoma" pitchFamily="34" charset="0"/>
              </a:rPr>
              <a:t>9</a:t>
            </a:r>
          </a:p>
        </p:txBody>
      </p:sp>
      <p:sp>
        <p:nvSpPr>
          <p:cNvPr id="46084" name="AutoShape 5"/>
          <p:cNvSpPr>
            <a:spLocks noChangeArrowheads="1"/>
          </p:cNvSpPr>
          <p:nvPr/>
        </p:nvSpPr>
        <p:spPr bwMode="auto">
          <a:xfrm>
            <a:off x="4114800" y="3482579"/>
            <a:ext cx="520304" cy="320278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lang="en-US" altLang="ko-KR" sz="1350">
                <a:solidFill>
                  <a:schemeClr val="folHlink"/>
                </a:solidFill>
                <a:latin typeface="Tahoma" pitchFamily="34" charset="0"/>
              </a:rPr>
              <a:t>8 </a:t>
            </a:r>
            <a:r>
              <a:rPr lang="en-US" altLang="ko-KR" sz="1350" b="1">
                <a:solidFill>
                  <a:schemeClr val="folHlink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 altLang="ko-KR" sz="1350">
                <a:solidFill>
                  <a:schemeClr val="folHlink"/>
                </a:solidFill>
                <a:latin typeface="Tahoma" pitchFamily="34" charset="0"/>
              </a:rPr>
              <a:t> 8</a:t>
            </a:r>
          </a:p>
        </p:txBody>
      </p:sp>
      <p:cxnSp>
        <p:nvCxnSpPr>
          <p:cNvPr id="46085" name="AutoShape 6"/>
          <p:cNvCxnSpPr>
            <a:cxnSpLocks noChangeShapeType="1"/>
            <a:stCxn id="46084" idx="0"/>
            <a:endCxn id="46083" idx="2"/>
          </p:cNvCxnSpPr>
          <p:nvPr/>
        </p:nvCxnSpPr>
        <p:spPr bwMode="auto">
          <a:xfrm flipV="1">
            <a:off x="4375547" y="3040856"/>
            <a:ext cx="817959" cy="43457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6086" name="AutoShape 7"/>
          <p:cNvCxnSpPr>
            <a:cxnSpLocks noChangeShapeType="1"/>
            <a:stCxn id="46099" idx="0"/>
            <a:endCxn id="46083" idx="2"/>
          </p:cNvCxnSpPr>
          <p:nvPr/>
        </p:nvCxnSpPr>
        <p:spPr bwMode="auto">
          <a:xfrm flipH="1" flipV="1">
            <a:off x="5193506" y="3040856"/>
            <a:ext cx="782241" cy="43457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6087" name="AutoShape 8"/>
          <p:cNvSpPr>
            <a:spLocks noChangeArrowheads="1"/>
          </p:cNvSpPr>
          <p:nvPr/>
        </p:nvSpPr>
        <p:spPr bwMode="auto">
          <a:xfrm>
            <a:off x="1714500" y="1943100"/>
            <a:ext cx="3657600" cy="32266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lang="en-US" altLang="ko-KR" sz="1350">
                <a:latin typeface="Tahoma" pitchFamily="34" charset="0"/>
              </a:rPr>
              <a:t>7  2  9  4  3  7  </a:t>
            </a:r>
            <a:r>
              <a:rPr lang="en-US" altLang="ko-KR" sz="1350" u="sng">
                <a:solidFill>
                  <a:srgbClr val="000000"/>
                </a:solidFill>
                <a:latin typeface="Tahoma" pitchFamily="34" charset="0"/>
              </a:rPr>
              <a:t>6</a:t>
            </a:r>
            <a:r>
              <a:rPr lang="en-US" altLang="ko-KR" sz="1350">
                <a:latin typeface="Tahoma" pitchFamily="34" charset="0"/>
              </a:rPr>
              <a:t>  1  </a:t>
            </a:r>
            <a:r>
              <a:rPr lang="en-US" altLang="ko-KR" sz="1350" b="1">
                <a:solidFill>
                  <a:srgbClr val="000000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 altLang="ko-KR" sz="1350">
                <a:latin typeface="Tahoma" pitchFamily="34" charset="0"/>
              </a:rPr>
              <a:t> </a:t>
            </a:r>
            <a:r>
              <a:rPr lang="en-US" altLang="ko-KR" sz="1350">
                <a:solidFill>
                  <a:schemeClr val="tx2"/>
                </a:solidFill>
                <a:latin typeface="Tahoma" pitchFamily="34" charset="0"/>
              </a:rPr>
              <a:t>1  2  3  4  </a:t>
            </a:r>
            <a:r>
              <a:rPr lang="en-US" altLang="ko-KR" sz="1350" u="sng">
                <a:solidFill>
                  <a:srgbClr val="000000"/>
                </a:solidFill>
                <a:latin typeface="Tahoma" pitchFamily="34" charset="0"/>
              </a:rPr>
              <a:t>6</a:t>
            </a:r>
            <a:r>
              <a:rPr lang="en-US" altLang="ko-KR" sz="1350">
                <a:solidFill>
                  <a:srgbClr val="000000"/>
                </a:solidFill>
                <a:latin typeface="Tahoma" pitchFamily="34" charset="0"/>
              </a:rPr>
              <a:t>  </a:t>
            </a:r>
            <a:r>
              <a:rPr lang="en-US" altLang="ko-KR" sz="1350">
                <a:solidFill>
                  <a:schemeClr val="tx2"/>
                </a:solidFill>
                <a:latin typeface="Tahoma" pitchFamily="34" charset="0"/>
              </a:rPr>
              <a:t>7  7  9</a:t>
            </a:r>
          </a:p>
        </p:txBody>
      </p:sp>
      <p:cxnSp>
        <p:nvCxnSpPr>
          <p:cNvPr id="46088" name="AutoShape 9"/>
          <p:cNvCxnSpPr>
            <a:cxnSpLocks noChangeShapeType="1"/>
            <a:stCxn id="46094" idx="0"/>
            <a:endCxn id="46087" idx="2"/>
          </p:cNvCxnSpPr>
          <p:nvPr/>
        </p:nvCxnSpPr>
        <p:spPr bwMode="auto">
          <a:xfrm flipV="1">
            <a:off x="1878807" y="2280048"/>
            <a:ext cx="1664494" cy="42624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6089" name="AutoShape 10"/>
          <p:cNvCxnSpPr>
            <a:cxnSpLocks noChangeShapeType="1"/>
            <a:stCxn id="46083" idx="0"/>
            <a:endCxn id="46087" idx="2"/>
          </p:cNvCxnSpPr>
          <p:nvPr/>
        </p:nvCxnSpPr>
        <p:spPr bwMode="auto">
          <a:xfrm flipH="1" flipV="1">
            <a:off x="3543301" y="2280048"/>
            <a:ext cx="1650206" cy="42624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6090" name="AutoShape 11"/>
          <p:cNvCxnSpPr>
            <a:cxnSpLocks noChangeShapeType="1"/>
            <a:stCxn id="46095" idx="0"/>
            <a:endCxn id="46094" idx="2"/>
          </p:cNvCxnSpPr>
          <p:nvPr/>
        </p:nvCxnSpPr>
        <p:spPr bwMode="auto">
          <a:xfrm flipV="1">
            <a:off x="1143001" y="3040856"/>
            <a:ext cx="735806" cy="43457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6091" name="AutoShape 12"/>
          <p:cNvCxnSpPr>
            <a:cxnSpLocks noChangeShapeType="1"/>
            <a:stCxn id="46096" idx="0"/>
            <a:endCxn id="46094" idx="2"/>
          </p:cNvCxnSpPr>
          <p:nvPr/>
        </p:nvCxnSpPr>
        <p:spPr bwMode="auto">
          <a:xfrm flipH="1" flipV="1">
            <a:off x="1878806" y="3040856"/>
            <a:ext cx="800100" cy="43457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6092" name="AutoShape 13"/>
          <p:cNvCxnSpPr>
            <a:cxnSpLocks noChangeShapeType="1"/>
            <a:stCxn id="46097" idx="0"/>
            <a:endCxn id="46096" idx="2"/>
          </p:cNvCxnSpPr>
          <p:nvPr/>
        </p:nvCxnSpPr>
        <p:spPr bwMode="auto">
          <a:xfrm flipV="1">
            <a:off x="2319338" y="3810000"/>
            <a:ext cx="359569" cy="43457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6093" name="AutoShape 14"/>
          <p:cNvCxnSpPr>
            <a:cxnSpLocks noChangeShapeType="1"/>
            <a:stCxn id="46096" idx="2"/>
            <a:endCxn id="46098" idx="0"/>
          </p:cNvCxnSpPr>
          <p:nvPr/>
        </p:nvCxnSpPr>
        <p:spPr bwMode="auto">
          <a:xfrm>
            <a:off x="2678907" y="3810000"/>
            <a:ext cx="378619" cy="43457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6094" name="AutoShape 15"/>
          <p:cNvSpPr>
            <a:spLocks noChangeArrowheads="1"/>
          </p:cNvSpPr>
          <p:nvPr/>
        </p:nvSpPr>
        <p:spPr bwMode="auto">
          <a:xfrm>
            <a:off x="917973" y="2713435"/>
            <a:ext cx="1921669" cy="32027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lang="en-US" altLang="ko-KR" sz="1350" u="sng">
                <a:solidFill>
                  <a:srgbClr val="000000"/>
                </a:solidFill>
                <a:latin typeface="Tahoma" pitchFamily="34" charset="0"/>
              </a:rPr>
              <a:t>2</a:t>
            </a:r>
            <a:r>
              <a:rPr lang="en-US" altLang="ko-KR" sz="1350">
                <a:latin typeface="Tahoma" pitchFamily="34" charset="0"/>
              </a:rPr>
              <a:t>  4  3  1 </a:t>
            </a:r>
            <a:r>
              <a:rPr lang="en-US" altLang="ko-KR" sz="1350">
                <a:solidFill>
                  <a:schemeClr val="accent1"/>
                </a:solidFill>
                <a:latin typeface="Tahoma" pitchFamily="34" charset="0"/>
              </a:rPr>
              <a:t> </a:t>
            </a:r>
            <a:r>
              <a:rPr lang="en-US" altLang="ko-KR" sz="1350" b="1">
                <a:solidFill>
                  <a:srgbClr val="000000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 altLang="ko-KR" sz="1350">
                <a:solidFill>
                  <a:schemeClr val="tx2"/>
                </a:solidFill>
                <a:latin typeface="Tahoma" pitchFamily="34" charset="0"/>
              </a:rPr>
              <a:t>  1  </a:t>
            </a:r>
            <a:r>
              <a:rPr lang="en-US" altLang="ko-KR" sz="1350" u="sng">
                <a:solidFill>
                  <a:srgbClr val="000000"/>
                </a:solidFill>
                <a:latin typeface="Tahoma" pitchFamily="34" charset="0"/>
              </a:rPr>
              <a:t>2</a:t>
            </a:r>
            <a:r>
              <a:rPr lang="en-US" altLang="ko-KR" sz="1350">
                <a:solidFill>
                  <a:srgbClr val="000000"/>
                </a:solidFill>
                <a:latin typeface="Tahoma" pitchFamily="34" charset="0"/>
              </a:rPr>
              <a:t> </a:t>
            </a:r>
            <a:r>
              <a:rPr lang="en-US" altLang="ko-KR" sz="1350">
                <a:solidFill>
                  <a:schemeClr val="tx2"/>
                </a:solidFill>
                <a:latin typeface="Tahoma" pitchFamily="34" charset="0"/>
              </a:rPr>
              <a:t> 3  4</a:t>
            </a:r>
          </a:p>
        </p:txBody>
      </p:sp>
      <p:sp>
        <p:nvSpPr>
          <p:cNvPr id="46095" name="AutoShape 16"/>
          <p:cNvSpPr>
            <a:spLocks noChangeArrowheads="1"/>
          </p:cNvSpPr>
          <p:nvPr/>
        </p:nvSpPr>
        <p:spPr bwMode="auto">
          <a:xfrm>
            <a:off x="800100" y="3482579"/>
            <a:ext cx="685800" cy="320278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lang="en-US" altLang="ko-KR" sz="1350">
                <a:latin typeface="Tahoma" pitchFamily="34" charset="0"/>
              </a:rPr>
              <a:t>1</a:t>
            </a:r>
            <a:r>
              <a:rPr lang="en-US" altLang="ko-KR" sz="1350">
                <a:solidFill>
                  <a:schemeClr val="accent1"/>
                </a:solidFill>
                <a:latin typeface="Tahoma" pitchFamily="34" charset="0"/>
              </a:rPr>
              <a:t> </a:t>
            </a:r>
            <a:r>
              <a:rPr lang="en-US" altLang="ko-KR" sz="1350" b="1">
                <a:solidFill>
                  <a:srgbClr val="000000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 altLang="ko-KR" sz="1350">
                <a:solidFill>
                  <a:schemeClr val="accent1"/>
                </a:solidFill>
                <a:latin typeface="Tahoma" pitchFamily="34" charset="0"/>
              </a:rPr>
              <a:t> </a:t>
            </a:r>
            <a:r>
              <a:rPr lang="en-US" altLang="ko-KR" sz="1350">
                <a:solidFill>
                  <a:schemeClr val="tx2"/>
                </a:solidFill>
                <a:latin typeface="Tahoma" pitchFamily="34" charset="0"/>
              </a:rPr>
              <a:t>1</a:t>
            </a:r>
          </a:p>
        </p:txBody>
      </p:sp>
      <p:sp>
        <p:nvSpPr>
          <p:cNvPr id="46096" name="AutoShape 17"/>
          <p:cNvSpPr>
            <a:spLocks noChangeArrowheads="1"/>
          </p:cNvSpPr>
          <p:nvPr/>
        </p:nvSpPr>
        <p:spPr bwMode="auto">
          <a:xfrm>
            <a:off x="2118123" y="3482579"/>
            <a:ext cx="1121569" cy="32027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lang="en-US" altLang="ko-KR" sz="1350">
                <a:latin typeface="Tahoma" pitchFamily="34" charset="0"/>
              </a:rPr>
              <a:t>4  </a:t>
            </a:r>
            <a:r>
              <a:rPr lang="en-US" altLang="ko-KR" sz="1350" u="sng">
                <a:solidFill>
                  <a:srgbClr val="000000"/>
                </a:solidFill>
                <a:latin typeface="Tahoma" pitchFamily="34" charset="0"/>
              </a:rPr>
              <a:t>3</a:t>
            </a:r>
            <a:r>
              <a:rPr lang="en-US" altLang="ko-KR" sz="1350">
                <a:latin typeface="Tahoma" pitchFamily="34" charset="0"/>
              </a:rPr>
              <a:t>  </a:t>
            </a:r>
            <a:r>
              <a:rPr lang="en-US" altLang="ko-KR" sz="1350" b="1">
                <a:solidFill>
                  <a:srgbClr val="000000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 altLang="ko-KR" sz="1350">
                <a:solidFill>
                  <a:schemeClr val="accent1"/>
                </a:solidFill>
                <a:latin typeface="Tahoma" pitchFamily="34" charset="0"/>
              </a:rPr>
              <a:t> </a:t>
            </a:r>
            <a:r>
              <a:rPr lang="en-US" altLang="ko-KR" sz="1350">
                <a:solidFill>
                  <a:srgbClr val="000000"/>
                </a:solidFill>
                <a:latin typeface="Tahoma" pitchFamily="34" charset="0"/>
              </a:rPr>
              <a:t> </a:t>
            </a:r>
            <a:r>
              <a:rPr lang="en-US" altLang="ko-KR" sz="1350" u="sng">
                <a:solidFill>
                  <a:srgbClr val="000000"/>
                </a:solidFill>
                <a:latin typeface="Tahoma" pitchFamily="34" charset="0"/>
              </a:rPr>
              <a:t>3</a:t>
            </a:r>
            <a:r>
              <a:rPr lang="en-US" altLang="ko-KR" sz="1350">
                <a:solidFill>
                  <a:srgbClr val="000000"/>
                </a:solidFill>
                <a:latin typeface="Tahoma" pitchFamily="34" charset="0"/>
              </a:rPr>
              <a:t>  </a:t>
            </a:r>
            <a:r>
              <a:rPr lang="en-US" altLang="ko-KR" sz="1350">
                <a:solidFill>
                  <a:schemeClr val="tx2"/>
                </a:solidFill>
                <a:latin typeface="Tahoma" pitchFamily="34" charset="0"/>
              </a:rPr>
              <a:t>4</a:t>
            </a:r>
          </a:p>
        </p:txBody>
      </p:sp>
      <p:sp>
        <p:nvSpPr>
          <p:cNvPr id="46097" name="AutoShape 18"/>
          <p:cNvSpPr>
            <a:spLocks noChangeArrowheads="1"/>
          </p:cNvSpPr>
          <p:nvPr/>
        </p:nvSpPr>
        <p:spPr bwMode="auto">
          <a:xfrm>
            <a:off x="2053829" y="4251723"/>
            <a:ext cx="529828" cy="320278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lang="en-US" altLang="ko-KR" sz="1350">
                <a:solidFill>
                  <a:schemeClr val="folHlink"/>
                </a:solidFill>
                <a:latin typeface="Tahoma" pitchFamily="34" charset="0"/>
              </a:rPr>
              <a:t>9 </a:t>
            </a:r>
            <a:r>
              <a:rPr lang="en-US" altLang="ko-KR" sz="1350" b="1">
                <a:solidFill>
                  <a:schemeClr val="folHlink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 altLang="ko-KR" sz="1350">
                <a:solidFill>
                  <a:schemeClr val="folHlink"/>
                </a:solidFill>
                <a:latin typeface="Tahoma" pitchFamily="34" charset="0"/>
              </a:rPr>
              <a:t> 9</a:t>
            </a:r>
          </a:p>
        </p:txBody>
      </p:sp>
      <p:sp>
        <p:nvSpPr>
          <p:cNvPr id="46098" name="AutoShape 19"/>
          <p:cNvSpPr>
            <a:spLocks noChangeArrowheads="1"/>
          </p:cNvSpPr>
          <p:nvPr/>
        </p:nvSpPr>
        <p:spPr bwMode="auto">
          <a:xfrm>
            <a:off x="2799160" y="4251723"/>
            <a:ext cx="515540" cy="320278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lang="en-US" altLang="ko-KR" sz="1350">
                <a:latin typeface="Tahoma" pitchFamily="34" charset="0"/>
              </a:rPr>
              <a:t>4</a:t>
            </a:r>
            <a:r>
              <a:rPr lang="en-US" altLang="ko-KR" sz="1350">
                <a:solidFill>
                  <a:schemeClr val="accent1"/>
                </a:solidFill>
                <a:latin typeface="Tahoma" pitchFamily="34" charset="0"/>
              </a:rPr>
              <a:t> </a:t>
            </a:r>
            <a:r>
              <a:rPr lang="en-US" altLang="ko-KR" sz="1350" b="1">
                <a:solidFill>
                  <a:srgbClr val="000000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 altLang="ko-KR" sz="1350">
                <a:solidFill>
                  <a:schemeClr val="accent1"/>
                </a:solidFill>
                <a:latin typeface="Tahoma" pitchFamily="34" charset="0"/>
              </a:rPr>
              <a:t> </a:t>
            </a:r>
            <a:r>
              <a:rPr lang="en-US" altLang="ko-KR" sz="1350">
                <a:solidFill>
                  <a:schemeClr val="tx2"/>
                </a:solidFill>
                <a:latin typeface="Tahoma" pitchFamily="34" charset="0"/>
              </a:rPr>
              <a:t>4</a:t>
            </a:r>
          </a:p>
        </p:txBody>
      </p:sp>
      <p:sp>
        <p:nvSpPr>
          <p:cNvPr id="46099" name="AutoShape 20"/>
          <p:cNvSpPr>
            <a:spLocks noChangeArrowheads="1"/>
          </p:cNvSpPr>
          <p:nvPr/>
        </p:nvSpPr>
        <p:spPr bwMode="auto">
          <a:xfrm>
            <a:off x="5715000" y="3482579"/>
            <a:ext cx="520304" cy="320278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lang="en-US" altLang="ko-KR" sz="1350">
                <a:latin typeface="Tahoma" pitchFamily="34" charset="0"/>
              </a:rPr>
              <a:t>9</a:t>
            </a:r>
            <a:r>
              <a:rPr lang="en-US" altLang="ko-KR" sz="1350">
                <a:solidFill>
                  <a:schemeClr val="accent1"/>
                </a:solidFill>
                <a:latin typeface="Tahoma" pitchFamily="34" charset="0"/>
              </a:rPr>
              <a:t> </a:t>
            </a:r>
            <a:r>
              <a:rPr lang="en-US" altLang="ko-KR" sz="1350" b="1">
                <a:solidFill>
                  <a:srgbClr val="000000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 altLang="ko-KR" sz="1350">
                <a:solidFill>
                  <a:schemeClr val="accent1"/>
                </a:solidFill>
                <a:latin typeface="Tahoma" pitchFamily="34" charset="0"/>
              </a:rPr>
              <a:t> </a:t>
            </a:r>
            <a:r>
              <a:rPr lang="en-US" altLang="ko-KR" sz="1350">
                <a:solidFill>
                  <a:schemeClr val="tx2"/>
                </a:solidFill>
                <a:latin typeface="Tahoma" pitchFamily="34" charset="0"/>
              </a:rPr>
              <a:t>9</a:t>
            </a:r>
          </a:p>
        </p:txBody>
      </p:sp>
      <p:sp>
        <p:nvSpPr>
          <p:cNvPr id="46100" name="Line 21"/>
          <p:cNvSpPr>
            <a:spLocks noChangeShapeType="1"/>
          </p:cNvSpPr>
          <p:nvPr/>
        </p:nvSpPr>
        <p:spPr bwMode="auto">
          <a:xfrm flipH="1">
            <a:off x="2057400" y="2343150"/>
            <a:ext cx="514350" cy="17145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sz="1350"/>
          </a:p>
        </p:txBody>
      </p:sp>
      <p:sp>
        <p:nvSpPr>
          <p:cNvPr id="46101" name="Line 22"/>
          <p:cNvSpPr>
            <a:spLocks noChangeShapeType="1"/>
          </p:cNvSpPr>
          <p:nvPr/>
        </p:nvSpPr>
        <p:spPr bwMode="auto">
          <a:xfrm>
            <a:off x="4514850" y="2343150"/>
            <a:ext cx="514350" cy="17145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sz="135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54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160368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Worst-case Running Time</a:t>
            </a:r>
          </a:p>
        </p:txBody>
      </p:sp>
      <p:sp>
        <p:nvSpPr>
          <p:cNvPr id="4710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ko-KR" sz="1050" dirty="0"/>
              <a:t>The worst case for quick-sort occurs when the pivot is the unique minimum or maximum element</a:t>
            </a:r>
          </a:p>
          <a:p>
            <a:pPr eaLnBrk="1" hangingPunct="1"/>
            <a:r>
              <a:rPr lang="en-US" altLang="ko-KR" sz="1050" dirty="0"/>
              <a:t>One of </a:t>
            </a:r>
            <a:r>
              <a:rPr lang="en-US" altLang="ko-KR" sz="1050" b="1" i="1" dirty="0"/>
              <a:t>L</a:t>
            </a:r>
            <a:r>
              <a:rPr lang="en-US" altLang="ko-KR" sz="1050" dirty="0"/>
              <a:t> and </a:t>
            </a:r>
            <a:r>
              <a:rPr lang="en-US" altLang="ko-KR" sz="1050" b="1" i="1" dirty="0"/>
              <a:t>G</a:t>
            </a:r>
            <a:r>
              <a:rPr lang="en-US" altLang="ko-KR" sz="1050" dirty="0"/>
              <a:t> has size </a:t>
            </a:r>
            <a:r>
              <a:rPr lang="en-US" altLang="ko-KR" sz="1050" b="1" i="1" dirty="0"/>
              <a:t>n </a:t>
            </a:r>
            <a:r>
              <a:rPr lang="en-US" altLang="ko-KR" sz="1050" dirty="0">
                <a:latin typeface="Symbol" pitchFamily="18" charset="2"/>
              </a:rPr>
              <a:t>- </a:t>
            </a:r>
            <a:r>
              <a:rPr lang="en-US" altLang="ko-KR" sz="1050" dirty="0"/>
              <a:t>1 and the other has size 0</a:t>
            </a:r>
          </a:p>
          <a:p>
            <a:pPr eaLnBrk="1" hangingPunct="1"/>
            <a:r>
              <a:rPr lang="en-US" altLang="ko-KR" sz="1050" dirty="0"/>
              <a:t>The running time is proportional to the sum</a:t>
            </a:r>
          </a:p>
          <a:p>
            <a:pPr algn="ctr" eaLnBrk="1" hangingPunct="1">
              <a:buFont typeface="Wingdings" pitchFamily="2" charset="2"/>
              <a:buNone/>
            </a:pPr>
            <a:r>
              <a:rPr lang="en-US" altLang="ko-KR" sz="1050" b="1" i="1" dirty="0">
                <a:sym typeface="Symbol" pitchFamily="18" charset="2"/>
              </a:rPr>
              <a:t>n</a:t>
            </a:r>
            <a:r>
              <a:rPr lang="en-US" altLang="ko-KR" sz="1050" dirty="0">
                <a:sym typeface="Symbol" pitchFamily="18" charset="2"/>
              </a:rPr>
              <a:t> </a:t>
            </a:r>
            <a:r>
              <a:rPr lang="en-US" altLang="ko-KR" sz="1050" dirty="0">
                <a:latin typeface="Symbol" pitchFamily="18" charset="2"/>
                <a:sym typeface="Symbol" pitchFamily="18" charset="2"/>
              </a:rPr>
              <a:t>+</a:t>
            </a:r>
            <a:r>
              <a:rPr lang="en-US" altLang="ko-KR" sz="1050" dirty="0">
                <a:sym typeface="Symbol" pitchFamily="18" charset="2"/>
              </a:rPr>
              <a:t> (</a:t>
            </a:r>
            <a:r>
              <a:rPr lang="en-US" altLang="ko-KR" sz="1050" b="1" i="1" dirty="0">
                <a:sym typeface="Symbol" pitchFamily="18" charset="2"/>
              </a:rPr>
              <a:t>n</a:t>
            </a:r>
            <a:r>
              <a:rPr lang="en-US" altLang="ko-KR" sz="1050" dirty="0">
                <a:sym typeface="Symbol" pitchFamily="18" charset="2"/>
              </a:rPr>
              <a:t> </a:t>
            </a:r>
            <a:r>
              <a:rPr lang="en-US" altLang="ko-KR" sz="1050" dirty="0">
                <a:latin typeface="Symbol" pitchFamily="18" charset="2"/>
                <a:sym typeface="Symbol" pitchFamily="18" charset="2"/>
              </a:rPr>
              <a:t>-</a:t>
            </a:r>
            <a:r>
              <a:rPr lang="en-US" altLang="ko-KR" sz="1050" dirty="0">
                <a:sym typeface="Symbol" pitchFamily="18" charset="2"/>
              </a:rPr>
              <a:t> 1) </a:t>
            </a:r>
            <a:r>
              <a:rPr lang="en-US" altLang="ko-KR" sz="1050" dirty="0">
                <a:latin typeface="Symbol" pitchFamily="18" charset="2"/>
                <a:sym typeface="Symbol" pitchFamily="18" charset="2"/>
              </a:rPr>
              <a:t>+ </a:t>
            </a:r>
            <a:r>
              <a:rPr lang="en-US" altLang="ko-KR" sz="1050" dirty="0">
                <a:sym typeface="Symbol" pitchFamily="18" charset="2"/>
              </a:rPr>
              <a:t>… </a:t>
            </a:r>
            <a:r>
              <a:rPr lang="en-US" altLang="ko-KR" sz="1050" dirty="0">
                <a:latin typeface="Symbol" pitchFamily="18" charset="2"/>
                <a:sym typeface="Symbol" pitchFamily="18" charset="2"/>
              </a:rPr>
              <a:t>+</a:t>
            </a:r>
            <a:r>
              <a:rPr lang="en-US" altLang="ko-KR" sz="1050" dirty="0">
                <a:sym typeface="Symbol" pitchFamily="18" charset="2"/>
              </a:rPr>
              <a:t> 2 </a:t>
            </a:r>
            <a:r>
              <a:rPr lang="en-US" altLang="ko-KR" sz="1050" dirty="0">
                <a:latin typeface="Symbol" pitchFamily="18" charset="2"/>
                <a:sym typeface="Symbol" pitchFamily="18" charset="2"/>
              </a:rPr>
              <a:t>+ 1</a:t>
            </a:r>
            <a:endParaRPr lang="en-US" altLang="ko-KR" sz="1050" dirty="0"/>
          </a:p>
          <a:p>
            <a:pPr eaLnBrk="1" hangingPunct="1"/>
            <a:r>
              <a:rPr lang="en-US" altLang="ko-KR" sz="1050" dirty="0"/>
              <a:t>Thus, the worst-case running time of quick-sort is </a:t>
            </a:r>
            <a:r>
              <a:rPr lang="en-US" altLang="ko-KR" sz="1050" b="1" i="1" dirty="0"/>
              <a:t>O</a:t>
            </a:r>
            <a:r>
              <a:rPr lang="en-US" altLang="ko-KR" sz="1050" dirty="0"/>
              <a:t>(</a:t>
            </a:r>
            <a:r>
              <a:rPr lang="en-US" altLang="ko-KR" sz="1050" b="1" i="1" dirty="0"/>
              <a:t>n</a:t>
            </a:r>
            <a:r>
              <a:rPr lang="en-US" altLang="ko-KR" sz="1050" baseline="30000" dirty="0"/>
              <a:t>2</a:t>
            </a:r>
            <a:r>
              <a:rPr lang="en-US" altLang="ko-KR" sz="1050" dirty="0"/>
              <a:t>)</a:t>
            </a:r>
          </a:p>
        </p:txBody>
      </p:sp>
      <p:sp>
        <p:nvSpPr>
          <p:cNvPr id="47107" name="AutoShape 4"/>
          <p:cNvSpPr>
            <a:spLocks noChangeArrowheads="1"/>
          </p:cNvSpPr>
          <p:nvPr/>
        </p:nvSpPr>
        <p:spPr bwMode="auto">
          <a:xfrm>
            <a:off x="4494610" y="3593306"/>
            <a:ext cx="978694" cy="16311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latinLnBrk="0"/>
            <a:endParaRPr lang="ko-KR" altLang="ko-KR" sz="1350">
              <a:solidFill>
                <a:schemeClr val="accent1"/>
              </a:solidFill>
              <a:latin typeface="Tahoma" pitchFamily="34" charset="0"/>
            </a:endParaRPr>
          </a:p>
        </p:txBody>
      </p:sp>
      <p:sp>
        <p:nvSpPr>
          <p:cNvPr id="47108" name="AutoShape 5"/>
          <p:cNvSpPr>
            <a:spLocks noChangeArrowheads="1"/>
          </p:cNvSpPr>
          <p:nvPr/>
        </p:nvSpPr>
        <p:spPr bwMode="auto">
          <a:xfrm>
            <a:off x="5505450" y="4200525"/>
            <a:ext cx="571500" cy="16311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latinLnBrk="0"/>
            <a:endParaRPr lang="ko-KR" altLang="ko-KR" sz="1350">
              <a:solidFill>
                <a:schemeClr val="accent1"/>
              </a:solidFill>
              <a:latin typeface="Tahoma" pitchFamily="34" charset="0"/>
            </a:endParaRPr>
          </a:p>
        </p:txBody>
      </p:sp>
      <p:sp>
        <p:nvSpPr>
          <p:cNvPr id="47109" name="AutoShape 6"/>
          <p:cNvSpPr>
            <a:spLocks noChangeArrowheads="1"/>
          </p:cNvSpPr>
          <p:nvPr/>
        </p:nvSpPr>
        <p:spPr bwMode="auto">
          <a:xfrm>
            <a:off x="3143251" y="3593306"/>
            <a:ext cx="270272" cy="163116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latinLnBrk="0"/>
            <a:endParaRPr lang="ko-KR" altLang="ko-KR" sz="1350">
              <a:solidFill>
                <a:schemeClr val="folHlink"/>
              </a:solidFill>
              <a:latin typeface="Tahoma" pitchFamily="34" charset="0"/>
            </a:endParaRPr>
          </a:p>
        </p:txBody>
      </p:sp>
      <p:sp>
        <p:nvSpPr>
          <p:cNvPr id="47110" name="AutoShape 7"/>
          <p:cNvSpPr>
            <a:spLocks noChangeArrowheads="1"/>
          </p:cNvSpPr>
          <p:nvPr/>
        </p:nvSpPr>
        <p:spPr bwMode="auto">
          <a:xfrm>
            <a:off x="4457700" y="3995738"/>
            <a:ext cx="264319" cy="163116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latinLnBrk="0"/>
            <a:endParaRPr lang="ko-KR" altLang="ko-KR" sz="1350">
              <a:solidFill>
                <a:schemeClr val="folHlink"/>
              </a:solidFill>
              <a:latin typeface="Tahoma" pitchFamily="34" charset="0"/>
            </a:endParaRPr>
          </a:p>
        </p:txBody>
      </p:sp>
      <p:sp>
        <p:nvSpPr>
          <p:cNvPr id="47111" name="AutoShape 8"/>
          <p:cNvSpPr>
            <a:spLocks noChangeArrowheads="1"/>
          </p:cNvSpPr>
          <p:nvPr/>
        </p:nvSpPr>
        <p:spPr bwMode="auto">
          <a:xfrm>
            <a:off x="5473304" y="4580335"/>
            <a:ext cx="269081" cy="163115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latinLnBrk="0"/>
            <a:endParaRPr lang="ko-KR" altLang="ko-KR" sz="1350">
              <a:solidFill>
                <a:schemeClr val="folHlink"/>
              </a:solidFill>
              <a:latin typeface="Tahoma" pitchFamily="34" charset="0"/>
            </a:endParaRPr>
          </a:p>
        </p:txBody>
      </p:sp>
      <p:sp>
        <p:nvSpPr>
          <p:cNvPr id="47112" name="AutoShape 9"/>
          <p:cNvSpPr>
            <a:spLocks noChangeArrowheads="1"/>
          </p:cNvSpPr>
          <p:nvPr/>
        </p:nvSpPr>
        <p:spPr bwMode="auto">
          <a:xfrm>
            <a:off x="5851923" y="4580335"/>
            <a:ext cx="263128" cy="163115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latinLnBrk="0"/>
            <a:endParaRPr lang="ko-KR" altLang="ko-KR" sz="1350">
              <a:solidFill>
                <a:schemeClr val="folHlink"/>
              </a:solidFill>
              <a:latin typeface="Tahoma" pitchFamily="34" charset="0"/>
            </a:endParaRPr>
          </a:p>
        </p:txBody>
      </p:sp>
      <p:cxnSp>
        <p:nvCxnSpPr>
          <p:cNvPr id="47113" name="AutoShape 10"/>
          <p:cNvCxnSpPr>
            <a:cxnSpLocks noChangeShapeType="1"/>
            <a:stCxn id="47110" idx="0"/>
            <a:endCxn id="47107" idx="2"/>
          </p:cNvCxnSpPr>
          <p:nvPr/>
        </p:nvCxnSpPr>
        <p:spPr bwMode="auto">
          <a:xfrm flipV="1">
            <a:off x="4589860" y="3756423"/>
            <a:ext cx="394097" cy="23931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114" name="AutoShape 11"/>
          <p:cNvCxnSpPr>
            <a:cxnSpLocks noChangeShapeType="1"/>
            <a:endCxn id="47107" idx="2"/>
          </p:cNvCxnSpPr>
          <p:nvPr/>
        </p:nvCxnSpPr>
        <p:spPr bwMode="auto">
          <a:xfrm flipH="1" flipV="1">
            <a:off x="4983957" y="3756422"/>
            <a:ext cx="445294" cy="208359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115" name="AutoShape 12"/>
          <p:cNvCxnSpPr>
            <a:cxnSpLocks noChangeShapeType="1"/>
            <a:stCxn id="47111" idx="0"/>
            <a:endCxn id="47108" idx="2"/>
          </p:cNvCxnSpPr>
          <p:nvPr/>
        </p:nvCxnSpPr>
        <p:spPr bwMode="auto">
          <a:xfrm flipV="1">
            <a:off x="5607844" y="4363641"/>
            <a:ext cx="183356" cy="216694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116" name="AutoShape 13"/>
          <p:cNvCxnSpPr>
            <a:cxnSpLocks noChangeShapeType="1"/>
            <a:stCxn id="47108" idx="2"/>
            <a:endCxn id="47112" idx="0"/>
          </p:cNvCxnSpPr>
          <p:nvPr/>
        </p:nvCxnSpPr>
        <p:spPr bwMode="auto">
          <a:xfrm>
            <a:off x="5791201" y="4363641"/>
            <a:ext cx="192881" cy="216694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7117" name="AutoShape 14"/>
          <p:cNvSpPr>
            <a:spLocks noChangeArrowheads="1"/>
          </p:cNvSpPr>
          <p:nvPr/>
        </p:nvSpPr>
        <p:spPr bwMode="auto">
          <a:xfrm>
            <a:off x="3212306" y="3200401"/>
            <a:ext cx="1862138" cy="16430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latinLnBrk="0"/>
            <a:endParaRPr lang="ko-KR" altLang="ko-KR" sz="1350">
              <a:solidFill>
                <a:schemeClr val="accent1"/>
              </a:solidFill>
              <a:latin typeface="Tahoma" pitchFamily="34" charset="0"/>
            </a:endParaRPr>
          </a:p>
        </p:txBody>
      </p:sp>
      <p:cxnSp>
        <p:nvCxnSpPr>
          <p:cNvPr id="47118" name="AutoShape 15"/>
          <p:cNvCxnSpPr>
            <a:cxnSpLocks noChangeShapeType="1"/>
            <a:stCxn id="47109" idx="0"/>
            <a:endCxn id="47117" idx="2"/>
          </p:cNvCxnSpPr>
          <p:nvPr/>
        </p:nvCxnSpPr>
        <p:spPr bwMode="auto">
          <a:xfrm flipV="1">
            <a:off x="3278982" y="3364706"/>
            <a:ext cx="864394" cy="2286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119" name="AutoShape 16"/>
          <p:cNvCxnSpPr>
            <a:cxnSpLocks noChangeShapeType="1"/>
            <a:stCxn id="47107" idx="0"/>
            <a:endCxn id="47117" idx="2"/>
          </p:cNvCxnSpPr>
          <p:nvPr/>
        </p:nvCxnSpPr>
        <p:spPr bwMode="auto">
          <a:xfrm flipH="1" flipV="1">
            <a:off x="4143376" y="3364706"/>
            <a:ext cx="840581" cy="2286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835601" name="Group 17"/>
          <p:cNvGraphicFramePr>
            <a:graphicFrameLocks noGrp="1"/>
          </p:cNvGraphicFramePr>
          <p:nvPr/>
        </p:nvGraphicFramePr>
        <p:xfrm>
          <a:off x="1828800" y="2857500"/>
          <a:ext cx="1028700" cy="1943101"/>
        </p:xfrm>
        <a:graphic>
          <a:graphicData uri="http://schemas.openxmlformats.org/drawingml/2006/table">
            <a:tbl>
              <a:tblPr/>
              <a:tblGrid>
                <a:gridCol w="514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09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depth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time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457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n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31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sym typeface="Symbol" pitchFamily="18" charset="2"/>
                        </a:rPr>
                        <a:t>n</a:t>
                      </a: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sym typeface="Symbol" pitchFamily="18" charset="2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  <a:ea typeface="굴림" pitchFamily="50" charset="-127"/>
                          <a:sym typeface="Symbol" pitchFamily="18" charset="2"/>
                        </a:rPr>
                        <a:t>-</a:t>
                      </a: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sym typeface="Symbol" pitchFamily="18" charset="2"/>
                        </a:rPr>
                        <a:t> 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412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…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…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027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sym typeface="Symbol" pitchFamily="18" charset="2"/>
                        </a:rPr>
                        <a:t>n</a:t>
                      </a: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sym typeface="Symbol" pitchFamily="18" charset="2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  <a:ea typeface="굴림" pitchFamily="50" charset="-127"/>
                          <a:sym typeface="Symbol" pitchFamily="18" charset="2"/>
                        </a:rPr>
                        <a:t>-</a:t>
                      </a: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sym typeface="Symbol" pitchFamily="18" charset="2"/>
                        </a:rPr>
                        <a:t> 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7131" name="Text Box 42"/>
          <p:cNvSpPr txBox="1">
            <a:spLocks noChangeArrowheads="1"/>
          </p:cNvSpPr>
          <p:nvPr/>
        </p:nvSpPr>
        <p:spPr bwMode="auto">
          <a:xfrm rot="2305880">
            <a:off x="5413195" y="3840838"/>
            <a:ext cx="37382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latinLnBrk="0" hangingPunct="1"/>
            <a:r>
              <a:rPr kumimoji="0" lang="en-US" altLang="ko-KR" sz="1800">
                <a:latin typeface="Tahoma" pitchFamily="34" charset="0"/>
              </a:rPr>
              <a:t>…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55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366819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Expected Running Time</a:t>
            </a:r>
          </a:p>
        </p:txBody>
      </p:sp>
      <p:sp>
        <p:nvSpPr>
          <p:cNvPr id="48130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ko-KR" sz="900" dirty="0"/>
              <a:t>Consider a recursive call of quick-sort on a sequence of size </a:t>
            </a:r>
            <a:r>
              <a:rPr lang="en-US" altLang="ko-KR" sz="900" b="1" i="1" dirty="0"/>
              <a:t>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825" b="1" dirty="0">
                <a:solidFill>
                  <a:schemeClr val="tx2"/>
                </a:solidFill>
              </a:rPr>
              <a:t>Good call</a:t>
            </a:r>
            <a:r>
              <a:rPr lang="en-US" altLang="ko-KR" sz="825" b="1" dirty="0"/>
              <a:t>:</a:t>
            </a:r>
            <a:r>
              <a:rPr lang="en-US" altLang="ko-KR" sz="825" dirty="0"/>
              <a:t> the sizes of </a:t>
            </a:r>
            <a:r>
              <a:rPr lang="en-US" altLang="ko-KR" sz="825" b="1" i="1" dirty="0"/>
              <a:t>L</a:t>
            </a:r>
            <a:r>
              <a:rPr lang="en-US" altLang="ko-KR" sz="825" dirty="0"/>
              <a:t> and </a:t>
            </a:r>
            <a:r>
              <a:rPr lang="en-US" altLang="ko-KR" sz="825" b="1" i="1" dirty="0"/>
              <a:t>G</a:t>
            </a:r>
            <a:r>
              <a:rPr lang="en-US" altLang="ko-KR" sz="825" dirty="0"/>
              <a:t> are each less than 3</a:t>
            </a:r>
            <a:r>
              <a:rPr lang="en-US" altLang="ko-KR" sz="825" b="1" i="1" dirty="0"/>
              <a:t>s</a:t>
            </a:r>
            <a:r>
              <a:rPr lang="en-US" altLang="ko-KR" sz="825" dirty="0">
                <a:latin typeface="Symbol" pitchFamily="18" charset="2"/>
              </a:rPr>
              <a:t>/</a:t>
            </a:r>
            <a:r>
              <a:rPr lang="en-US" altLang="ko-KR" sz="825" dirty="0"/>
              <a:t>4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825" b="1" dirty="0">
                <a:solidFill>
                  <a:schemeClr val="tx2"/>
                </a:solidFill>
              </a:rPr>
              <a:t>Bad call</a:t>
            </a:r>
            <a:r>
              <a:rPr lang="en-US" altLang="ko-KR" sz="825" b="1" dirty="0"/>
              <a:t>:</a:t>
            </a:r>
            <a:r>
              <a:rPr lang="en-US" altLang="ko-KR" sz="825" dirty="0"/>
              <a:t> one of </a:t>
            </a:r>
            <a:r>
              <a:rPr lang="en-US" altLang="ko-KR" sz="825" b="1" i="1" dirty="0"/>
              <a:t>L</a:t>
            </a:r>
            <a:r>
              <a:rPr lang="en-US" altLang="ko-KR" sz="825" dirty="0"/>
              <a:t> and </a:t>
            </a:r>
            <a:r>
              <a:rPr lang="en-US" altLang="ko-KR" sz="825" b="1" i="1" dirty="0"/>
              <a:t>G</a:t>
            </a:r>
            <a:r>
              <a:rPr lang="en-US" altLang="ko-KR" sz="825" dirty="0"/>
              <a:t> has size greater than 3</a:t>
            </a:r>
            <a:r>
              <a:rPr lang="en-US" altLang="ko-KR" sz="825" b="1" i="1" dirty="0"/>
              <a:t>s</a:t>
            </a:r>
            <a:r>
              <a:rPr lang="en-US" altLang="ko-KR" sz="825" dirty="0">
                <a:latin typeface="Symbol" pitchFamily="18" charset="2"/>
              </a:rPr>
              <a:t>/</a:t>
            </a:r>
            <a:r>
              <a:rPr lang="en-US" altLang="ko-KR" sz="825" dirty="0"/>
              <a:t>4</a:t>
            </a:r>
          </a:p>
          <a:p>
            <a:pPr eaLnBrk="1" hangingPunct="1">
              <a:lnSpc>
                <a:spcPct val="90000"/>
              </a:lnSpc>
            </a:pPr>
            <a:endParaRPr lang="en-US" altLang="ko-KR" sz="900" dirty="0"/>
          </a:p>
          <a:p>
            <a:pPr eaLnBrk="1" hangingPunct="1">
              <a:lnSpc>
                <a:spcPct val="90000"/>
              </a:lnSpc>
            </a:pPr>
            <a:endParaRPr lang="en-US" altLang="ko-KR" sz="900" dirty="0"/>
          </a:p>
          <a:p>
            <a:pPr eaLnBrk="1" hangingPunct="1">
              <a:lnSpc>
                <a:spcPct val="90000"/>
              </a:lnSpc>
            </a:pPr>
            <a:endParaRPr lang="en-US" altLang="ko-KR" sz="900" dirty="0"/>
          </a:p>
          <a:p>
            <a:pPr eaLnBrk="1" hangingPunct="1">
              <a:lnSpc>
                <a:spcPct val="90000"/>
              </a:lnSpc>
            </a:pPr>
            <a:endParaRPr lang="en-US" altLang="ko-KR" sz="900" dirty="0"/>
          </a:p>
          <a:p>
            <a:pPr eaLnBrk="1" hangingPunct="1">
              <a:lnSpc>
                <a:spcPct val="90000"/>
              </a:lnSpc>
            </a:pPr>
            <a:endParaRPr lang="en-US" altLang="ko-KR" sz="900" dirty="0"/>
          </a:p>
          <a:p>
            <a:pPr eaLnBrk="1" hangingPunct="1">
              <a:lnSpc>
                <a:spcPct val="90000"/>
              </a:lnSpc>
            </a:pPr>
            <a:endParaRPr lang="en-US" altLang="ko-KR" sz="900" dirty="0"/>
          </a:p>
          <a:p>
            <a:pPr eaLnBrk="1" hangingPunct="1">
              <a:lnSpc>
                <a:spcPct val="90000"/>
              </a:lnSpc>
            </a:pPr>
            <a:endParaRPr lang="en-US" altLang="ko-KR" sz="900" dirty="0"/>
          </a:p>
          <a:p>
            <a:pPr eaLnBrk="1" hangingPunct="1">
              <a:lnSpc>
                <a:spcPct val="90000"/>
              </a:lnSpc>
            </a:pPr>
            <a:endParaRPr lang="en-US" altLang="ko-KR" sz="900" dirty="0" smtClean="0"/>
          </a:p>
          <a:p>
            <a:pPr eaLnBrk="1" hangingPunct="1">
              <a:lnSpc>
                <a:spcPct val="90000"/>
              </a:lnSpc>
            </a:pPr>
            <a:endParaRPr lang="en-US" altLang="ko-KR" sz="900" dirty="0"/>
          </a:p>
          <a:p>
            <a:pPr eaLnBrk="1" hangingPunct="1">
              <a:lnSpc>
                <a:spcPct val="90000"/>
              </a:lnSpc>
            </a:pPr>
            <a:endParaRPr lang="en-US" altLang="ko-KR" sz="900" dirty="0" smtClean="0"/>
          </a:p>
          <a:p>
            <a:pPr eaLnBrk="1" hangingPunct="1">
              <a:lnSpc>
                <a:spcPct val="90000"/>
              </a:lnSpc>
            </a:pPr>
            <a:endParaRPr lang="en-US" altLang="ko-KR" sz="900" dirty="0"/>
          </a:p>
          <a:p>
            <a:pPr eaLnBrk="1" hangingPunct="1">
              <a:lnSpc>
                <a:spcPct val="90000"/>
              </a:lnSpc>
            </a:pPr>
            <a:r>
              <a:rPr lang="en-US" altLang="ko-KR" sz="900" dirty="0" smtClean="0"/>
              <a:t>A </a:t>
            </a:r>
            <a:r>
              <a:rPr lang="en-US" altLang="ko-KR" sz="900" dirty="0"/>
              <a:t>call is </a:t>
            </a:r>
            <a:r>
              <a:rPr lang="en-US" altLang="ko-KR" sz="900" dirty="0">
                <a:solidFill>
                  <a:schemeClr val="tx2"/>
                </a:solidFill>
              </a:rPr>
              <a:t>good</a:t>
            </a:r>
            <a:r>
              <a:rPr lang="en-US" altLang="ko-KR" sz="900" dirty="0"/>
              <a:t> with probability 1</a:t>
            </a:r>
            <a:r>
              <a:rPr lang="en-US" altLang="ko-KR" sz="900" dirty="0">
                <a:latin typeface="Symbol" pitchFamily="18" charset="2"/>
              </a:rPr>
              <a:t>/</a:t>
            </a:r>
            <a:r>
              <a:rPr lang="en-US" altLang="ko-KR" sz="900" dirty="0"/>
              <a:t>2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825" dirty="0"/>
              <a:t>1/2 of the possible pivots cause good calls:</a:t>
            </a:r>
          </a:p>
        </p:txBody>
      </p:sp>
      <p:sp>
        <p:nvSpPr>
          <p:cNvPr id="48131" name="AutoShape 4"/>
          <p:cNvSpPr>
            <a:spLocks noChangeArrowheads="1"/>
          </p:cNvSpPr>
          <p:nvPr/>
        </p:nvSpPr>
        <p:spPr bwMode="auto">
          <a:xfrm>
            <a:off x="2543175" y="2276475"/>
            <a:ext cx="942975" cy="169069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lang="en-US" altLang="ko-KR" sz="900">
                <a:latin typeface="Tahoma" pitchFamily="34" charset="0"/>
              </a:rPr>
              <a:t>7  9  7</a:t>
            </a:r>
            <a:r>
              <a:rPr lang="en-US" altLang="ko-KR" sz="900">
                <a:solidFill>
                  <a:schemeClr val="accent1"/>
                </a:solidFill>
                <a:latin typeface="Tahoma" pitchFamily="34" charset="0"/>
              </a:rPr>
              <a:t>  1  </a:t>
            </a:r>
            <a:r>
              <a:rPr lang="en-US" altLang="ko-KR" sz="900" b="1">
                <a:solidFill>
                  <a:schemeClr val="accent1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 altLang="ko-KR" sz="900">
                <a:solidFill>
                  <a:schemeClr val="accent1"/>
                </a:solidFill>
                <a:latin typeface="Tahoma" pitchFamily="34" charset="0"/>
              </a:rPr>
              <a:t>  1</a:t>
            </a:r>
          </a:p>
        </p:txBody>
      </p:sp>
      <p:sp>
        <p:nvSpPr>
          <p:cNvPr id="48132" name="AutoShape 5"/>
          <p:cNvSpPr>
            <a:spLocks noChangeArrowheads="1"/>
          </p:cNvSpPr>
          <p:nvPr/>
        </p:nvSpPr>
        <p:spPr bwMode="auto">
          <a:xfrm>
            <a:off x="1308497" y="1869282"/>
            <a:ext cx="1794272" cy="17026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lang="en-US" altLang="ko-KR" sz="900">
                <a:latin typeface="Tahoma" pitchFamily="34" charset="0"/>
              </a:rPr>
              <a:t>7  2  9  4 3  7  </a:t>
            </a:r>
            <a:r>
              <a:rPr lang="en-US" altLang="ko-KR" sz="900" u="sng">
                <a:solidFill>
                  <a:srgbClr val="000000"/>
                </a:solidFill>
                <a:latin typeface="Tahoma" pitchFamily="34" charset="0"/>
              </a:rPr>
              <a:t>6</a:t>
            </a:r>
            <a:r>
              <a:rPr lang="en-US" altLang="ko-KR" sz="900">
                <a:latin typeface="Tahoma" pitchFamily="34" charset="0"/>
              </a:rPr>
              <a:t>  1</a:t>
            </a:r>
            <a:r>
              <a:rPr lang="en-US" altLang="ko-KR" sz="900">
                <a:solidFill>
                  <a:schemeClr val="accent1"/>
                </a:solidFill>
                <a:latin typeface="Tahoma" pitchFamily="34" charset="0"/>
              </a:rPr>
              <a:t> 9</a:t>
            </a:r>
          </a:p>
        </p:txBody>
      </p:sp>
      <p:cxnSp>
        <p:nvCxnSpPr>
          <p:cNvPr id="48133" name="AutoShape 6"/>
          <p:cNvCxnSpPr>
            <a:cxnSpLocks noChangeShapeType="1"/>
            <a:stCxn id="48135" idx="0"/>
            <a:endCxn id="48132" idx="2"/>
          </p:cNvCxnSpPr>
          <p:nvPr/>
        </p:nvCxnSpPr>
        <p:spPr bwMode="auto">
          <a:xfrm flipV="1">
            <a:off x="1389460" y="2043113"/>
            <a:ext cx="815578" cy="22979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134" name="AutoShape 7"/>
          <p:cNvCxnSpPr>
            <a:cxnSpLocks noChangeShapeType="1"/>
            <a:stCxn id="48131" idx="0"/>
            <a:endCxn id="48132" idx="2"/>
          </p:cNvCxnSpPr>
          <p:nvPr/>
        </p:nvCxnSpPr>
        <p:spPr bwMode="auto">
          <a:xfrm flipH="1" flipV="1">
            <a:off x="2206229" y="2046685"/>
            <a:ext cx="808434" cy="22264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8135" name="AutoShape 8"/>
          <p:cNvSpPr>
            <a:spLocks noChangeArrowheads="1"/>
          </p:cNvSpPr>
          <p:nvPr/>
        </p:nvSpPr>
        <p:spPr bwMode="auto">
          <a:xfrm>
            <a:off x="917972" y="2276475"/>
            <a:ext cx="942975" cy="169069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atinLnBrk="0"/>
            <a:r>
              <a:rPr lang="en-US" altLang="ko-KR" sz="900">
                <a:latin typeface="Tahoma" pitchFamily="34" charset="0"/>
              </a:rPr>
              <a:t>2  4  3  1 </a:t>
            </a:r>
            <a:endParaRPr lang="en-US" altLang="ko-KR" sz="900">
              <a:solidFill>
                <a:schemeClr val="tx2"/>
              </a:solidFill>
              <a:latin typeface="Tahoma" pitchFamily="34" charset="0"/>
            </a:endParaRPr>
          </a:p>
        </p:txBody>
      </p:sp>
      <p:sp>
        <p:nvSpPr>
          <p:cNvPr id="48136" name="Line 9"/>
          <p:cNvSpPr>
            <a:spLocks noChangeShapeType="1"/>
          </p:cNvSpPr>
          <p:nvPr/>
        </p:nvSpPr>
        <p:spPr bwMode="auto">
          <a:xfrm>
            <a:off x="2682478" y="2081212"/>
            <a:ext cx="252413" cy="904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sz="1350"/>
          </a:p>
        </p:txBody>
      </p:sp>
      <p:sp>
        <p:nvSpPr>
          <p:cNvPr id="48137" name="Line 10"/>
          <p:cNvSpPr>
            <a:spLocks noChangeShapeType="1"/>
          </p:cNvSpPr>
          <p:nvPr/>
        </p:nvSpPr>
        <p:spPr bwMode="auto">
          <a:xfrm flipH="1">
            <a:off x="1504950" y="2081212"/>
            <a:ext cx="252413" cy="904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sz="1350"/>
          </a:p>
        </p:txBody>
      </p:sp>
      <p:sp>
        <p:nvSpPr>
          <p:cNvPr id="48138" name="AutoShape 11"/>
          <p:cNvSpPr>
            <a:spLocks noChangeArrowheads="1"/>
          </p:cNvSpPr>
          <p:nvPr/>
        </p:nvSpPr>
        <p:spPr bwMode="auto">
          <a:xfrm>
            <a:off x="5364957" y="2262188"/>
            <a:ext cx="978694" cy="16311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lang="en-US" altLang="ko-KR" sz="900">
                <a:latin typeface="Tahoma" pitchFamily="34" charset="0"/>
              </a:rPr>
              <a:t>7 2 9 4 3 7 6</a:t>
            </a:r>
          </a:p>
        </p:txBody>
      </p:sp>
      <p:sp>
        <p:nvSpPr>
          <p:cNvPr id="48139" name="AutoShape 12"/>
          <p:cNvSpPr>
            <a:spLocks noChangeArrowheads="1"/>
          </p:cNvSpPr>
          <p:nvPr/>
        </p:nvSpPr>
        <p:spPr bwMode="auto">
          <a:xfrm>
            <a:off x="4013597" y="2262188"/>
            <a:ext cx="270272" cy="163116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lang="en-US" altLang="ko-KR" sz="900">
                <a:latin typeface="Tahoma" pitchFamily="34" charset="0"/>
              </a:rPr>
              <a:t>1</a:t>
            </a:r>
          </a:p>
        </p:txBody>
      </p:sp>
      <p:sp>
        <p:nvSpPr>
          <p:cNvPr id="48140" name="AutoShape 13"/>
          <p:cNvSpPr>
            <a:spLocks noChangeArrowheads="1"/>
          </p:cNvSpPr>
          <p:nvPr/>
        </p:nvSpPr>
        <p:spPr bwMode="auto">
          <a:xfrm>
            <a:off x="4082653" y="1869282"/>
            <a:ext cx="1862138" cy="16430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lang="en-US" altLang="ko-KR" sz="900">
                <a:latin typeface="Tahoma" pitchFamily="34" charset="0"/>
              </a:rPr>
              <a:t>7  </a:t>
            </a:r>
            <a:r>
              <a:rPr lang="en-US" altLang="ko-KR" sz="900" u="sng">
                <a:solidFill>
                  <a:srgbClr val="000000"/>
                </a:solidFill>
                <a:latin typeface="Tahoma" pitchFamily="34" charset="0"/>
              </a:rPr>
              <a:t>2 </a:t>
            </a:r>
            <a:r>
              <a:rPr lang="en-US" altLang="ko-KR" sz="900">
                <a:latin typeface="Tahoma" pitchFamily="34" charset="0"/>
              </a:rPr>
              <a:t> 9  4 3  7  6  1</a:t>
            </a:r>
            <a:endParaRPr lang="en-US" altLang="ko-KR" sz="900" b="1">
              <a:solidFill>
                <a:schemeClr val="accent1"/>
              </a:solidFill>
              <a:latin typeface="Tahoma" pitchFamily="34" charset="0"/>
              <a:sym typeface="Symbol" pitchFamily="18" charset="2"/>
            </a:endParaRPr>
          </a:p>
        </p:txBody>
      </p:sp>
      <p:cxnSp>
        <p:nvCxnSpPr>
          <p:cNvPr id="48141" name="AutoShape 14"/>
          <p:cNvCxnSpPr>
            <a:cxnSpLocks noChangeShapeType="1"/>
            <a:stCxn id="48139" idx="0"/>
            <a:endCxn id="48140" idx="2"/>
          </p:cNvCxnSpPr>
          <p:nvPr/>
        </p:nvCxnSpPr>
        <p:spPr bwMode="auto">
          <a:xfrm flipV="1">
            <a:off x="4149329" y="2033588"/>
            <a:ext cx="864394" cy="2286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142" name="AutoShape 15"/>
          <p:cNvCxnSpPr>
            <a:cxnSpLocks noChangeShapeType="1"/>
            <a:stCxn id="48138" idx="0"/>
            <a:endCxn id="48140" idx="2"/>
          </p:cNvCxnSpPr>
          <p:nvPr/>
        </p:nvCxnSpPr>
        <p:spPr bwMode="auto">
          <a:xfrm flipH="1" flipV="1">
            <a:off x="5013723" y="2033588"/>
            <a:ext cx="840581" cy="2286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8143" name="Line 16"/>
          <p:cNvSpPr>
            <a:spLocks noChangeShapeType="1"/>
          </p:cNvSpPr>
          <p:nvPr/>
        </p:nvSpPr>
        <p:spPr bwMode="auto">
          <a:xfrm>
            <a:off x="5576887" y="2097881"/>
            <a:ext cx="252413" cy="904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sz="1350"/>
          </a:p>
        </p:txBody>
      </p:sp>
      <p:sp>
        <p:nvSpPr>
          <p:cNvPr id="48144" name="Line 17"/>
          <p:cNvSpPr>
            <a:spLocks noChangeShapeType="1"/>
          </p:cNvSpPr>
          <p:nvPr/>
        </p:nvSpPr>
        <p:spPr bwMode="auto">
          <a:xfrm flipH="1">
            <a:off x="4319587" y="2064544"/>
            <a:ext cx="252413" cy="904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sz="1350"/>
          </a:p>
        </p:txBody>
      </p:sp>
      <p:sp>
        <p:nvSpPr>
          <p:cNvPr id="48145" name="Text Box 18"/>
          <p:cNvSpPr txBox="1">
            <a:spLocks noChangeArrowheads="1"/>
          </p:cNvSpPr>
          <p:nvPr/>
        </p:nvSpPr>
        <p:spPr bwMode="auto">
          <a:xfrm>
            <a:off x="1628198" y="2542557"/>
            <a:ext cx="989374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latinLnBrk="0" hangingPunct="1"/>
            <a:r>
              <a:rPr kumimoji="0" lang="en-US" altLang="ko-KR" sz="1350" b="1">
                <a:latin typeface="Tahoma" pitchFamily="34" charset="0"/>
              </a:rPr>
              <a:t>Good call</a:t>
            </a:r>
          </a:p>
        </p:txBody>
      </p:sp>
      <p:sp>
        <p:nvSpPr>
          <p:cNvPr id="48146" name="Text Box 19"/>
          <p:cNvSpPr txBox="1">
            <a:spLocks noChangeArrowheads="1"/>
          </p:cNvSpPr>
          <p:nvPr/>
        </p:nvSpPr>
        <p:spPr bwMode="auto">
          <a:xfrm>
            <a:off x="4543428" y="2542557"/>
            <a:ext cx="869149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latinLnBrk="0" hangingPunct="1"/>
            <a:r>
              <a:rPr kumimoji="0" lang="en-US" altLang="ko-KR" sz="1350" b="1">
                <a:latin typeface="Tahoma" pitchFamily="34" charset="0"/>
              </a:rPr>
              <a:t>Bad call</a:t>
            </a:r>
          </a:p>
        </p:txBody>
      </p:sp>
      <p:grpSp>
        <p:nvGrpSpPr>
          <p:cNvPr id="48147" name="Group 20"/>
          <p:cNvGrpSpPr>
            <a:grpSpLocks/>
          </p:cNvGrpSpPr>
          <p:nvPr/>
        </p:nvGrpSpPr>
        <p:grpSpPr bwMode="auto">
          <a:xfrm>
            <a:off x="2114550" y="3714750"/>
            <a:ext cx="3257550" cy="285750"/>
            <a:chOff x="1776" y="3264"/>
            <a:chExt cx="2736" cy="240"/>
          </a:xfrm>
        </p:grpSpPr>
        <p:sp>
          <p:nvSpPr>
            <p:cNvPr id="48154" name="AutoShape 21"/>
            <p:cNvSpPr>
              <a:spLocks noChangeArrowheads="1"/>
            </p:cNvSpPr>
            <p:nvPr/>
          </p:nvSpPr>
          <p:spPr bwMode="auto">
            <a:xfrm>
              <a:off x="3600" y="3264"/>
              <a:ext cx="912" cy="240"/>
            </a:xfrm>
            <a:prstGeom prst="roundRect">
              <a:avLst>
                <a:gd name="adj" fmla="val 16667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ko-KR" altLang="en-US" sz="1350"/>
            </a:p>
          </p:txBody>
        </p:sp>
        <p:sp>
          <p:nvSpPr>
            <p:cNvPr id="48155" name="AutoShape 22"/>
            <p:cNvSpPr>
              <a:spLocks noChangeArrowheads="1"/>
            </p:cNvSpPr>
            <p:nvPr/>
          </p:nvSpPr>
          <p:spPr bwMode="auto">
            <a:xfrm>
              <a:off x="1776" y="3264"/>
              <a:ext cx="624" cy="240"/>
            </a:xfrm>
            <a:prstGeom prst="roundRect">
              <a:avLst>
                <a:gd name="adj" fmla="val 16667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ko-KR" altLang="en-US" sz="1350"/>
            </a:p>
          </p:txBody>
        </p:sp>
        <p:sp>
          <p:nvSpPr>
            <p:cNvPr id="48156" name="Rectangle 23"/>
            <p:cNvSpPr>
              <a:spLocks noChangeArrowheads="1"/>
            </p:cNvSpPr>
            <p:nvPr/>
          </p:nvSpPr>
          <p:spPr bwMode="auto">
            <a:xfrm>
              <a:off x="2352" y="3264"/>
              <a:ext cx="1296" cy="2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ko-KR" altLang="en-US" sz="1350"/>
            </a:p>
          </p:txBody>
        </p:sp>
        <p:sp>
          <p:nvSpPr>
            <p:cNvPr id="48157" name="AutoShape 24"/>
            <p:cNvSpPr>
              <a:spLocks noChangeArrowheads="1"/>
            </p:cNvSpPr>
            <p:nvPr/>
          </p:nvSpPr>
          <p:spPr bwMode="auto">
            <a:xfrm>
              <a:off x="1776" y="3264"/>
              <a:ext cx="2736" cy="240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latinLnBrk="0"/>
              <a:r>
                <a:rPr lang="en-US" altLang="ko-KR" sz="1350">
                  <a:latin typeface="Tahoma" pitchFamily="34" charset="0"/>
                </a:rPr>
                <a:t>1 2 3 4 5 6 7 8 9 10 11 12 13 14 15 16</a:t>
              </a:r>
              <a:endParaRPr lang="en-US" altLang="ko-KR" sz="1350">
                <a:solidFill>
                  <a:schemeClr val="accent1"/>
                </a:solidFill>
                <a:latin typeface="Tahoma" pitchFamily="34" charset="0"/>
              </a:endParaRPr>
            </a:p>
          </p:txBody>
        </p:sp>
      </p:grpSp>
      <p:sp>
        <p:nvSpPr>
          <p:cNvPr id="48148" name="Text Box 25"/>
          <p:cNvSpPr txBox="1">
            <a:spLocks noChangeArrowheads="1"/>
          </p:cNvSpPr>
          <p:nvPr/>
        </p:nvSpPr>
        <p:spPr bwMode="auto">
          <a:xfrm>
            <a:off x="2943525" y="4216576"/>
            <a:ext cx="1218603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latinLnBrk="0" hangingPunct="1"/>
            <a:r>
              <a:rPr kumimoji="0" lang="en-US" altLang="ko-KR" sz="1350" b="1">
                <a:latin typeface="Tahoma" pitchFamily="34" charset="0"/>
              </a:rPr>
              <a:t>Good pivots</a:t>
            </a:r>
          </a:p>
        </p:txBody>
      </p:sp>
      <p:sp>
        <p:nvSpPr>
          <p:cNvPr id="48149" name="Text Box 26"/>
          <p:cNvSpPr txBox="1">
            <a:spLocks noChangeArrowheads="1"/>
          </p:cNvSpPr>
          <p:nvPr/>
        </p:nvSpPr>
        <p:spPr bwMode="auto">
          <a:xfrm>
            <a:off x="1799914" y="4216576"/>
            <a:ext cx="1098379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latinLnBrk="0" hangingPunct="1"/>
            <a:r>
              <a:rPr kumimoji="0" lang="en-US" altLang="ko-KR" sz="1350" b="1">
                <a:latin typeface="Tahoma" pitchFamily="34" charset="0"/>
              </a:rPr>
              <a:t>Bad pivots</a:t>
            </a:r>
          </a:p>
        </p:txBody>
      </p:sp>
      <p:sp>
        <p:nvSpPr>
          <p:cNvPr id="48150" name="Text Box 27"/>
          <p:cNvSpPr txBox="1">
            <a:spLocks noChangeArrowheads="1"/>
          </p:cNvSpPr>
          <p:nvPr/>
        </p:nvSpPr>
        <p:spPr bwMode="auto">
          <a:xfrm>
            <a:off x="4302608" y="4216576"/>
            <a:ext cx="1098379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latinLnBrk="0" hangingPunct="1"/>
            <a:r>
              <a:rPr kumimoji="0" lang="en-US" altLang="ko-KR" sz="1350" b="1">
                <a:latin typeface="Tahoma" pitchFamily="34" charset="0"/>
              </a:rPr>
              <a:t>Bad pivots</a:t>
            </a:r>
          </a:p>
        </p:txBody>
      </p:sp>
      <p:sp>
        <p:nvSpPr>
          <p:cNvPr id="48151" name="AutoShape 28"/>
          <p:cNvSpPr>
            <a:spLocks/>
          </p:cNvSpPr>
          <p:nvPr/>
        </p:nvSpPr>
        <p:spPr bwMode="auto">
          <a:xfrm rot="-5400000">
            <a:off x="3457575" y="3400425"/>
            <a:ext cx="171450" cy="1485900"/>
          </a:xfrm>
          <a:prstGeom prst="leftBrace">
            <a:avLst>
              <a:gd name="adj1" fmla="val 72222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sz="1350"/>
          </a:p>
        </p:txBody>
      </p:sp>
      <p:sp>
        <p:nvSpPr>
          <p:cNvPr id="48152" name="AutoShape 29"/>
          <p:cNvSpPr>
            <a:spLocks/>
          </p:cNvSpPr>
          <p:nvPr/>
        </p:nvSpPr>
        <p:spPr bwMode="auto">
          <a:xfrm rot="-5400000">
            <a:off x="2343150" y="3829050"/>
            <a:ext cx="171450" cy="628650"/>
          </a:xfrm>
          <a:prstGeom prst="leftBrace">
            <a:avLst>
              <a:gd name="adj1" fmla="val 30556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sz="1350"/>
          </a:p>
        </p:txBody>
      </p:sp>
      <p:sp>
        <p:nvSpPr>
          <p:cNvPr id="48153" name="AutoShape 30"/>
          <p:cNvSpPr>
            <a:spLocks/>
          </p:cNvSpPr>
          <p:nvPr/>
        </p:nvSpPr>
        <p:spPr bwMode="auto">
          <a:xfrm rot="-5400000">
            <a:off x="4800600" y="3657600"/>
            <a:ext cx="171450" cy="971550"/>
          </a:xfrm>
          <a:prstGeom prst="leftBrace">
            <a:avLst>
              <a:gd name="adj1" fmla="val 47222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sz="135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56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847739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Expected Running Time, Part 2</a:t>
            </a:r>
          </a:p>
        </p:txBody>
      </p:sp>
      <p:sp>
        <p:nvSpPr>
          <p:cNvPr id="4915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ko-KR" sz="1050">
                <a:solidFill>
                  <a:schemeClr val="tx2"/>
                </a:solidFill>
              </a:rPr>
              <a:t>Probabilistic Fact:</a:t>
            </a:r>
            <a:r>
              <a:rPr lang="en-US" altLang="ko-KR" sz="1050"/>
              <a:t> The expected number of coin tosses required in order to get </a:t>
            </a:r>
            <a:r>
              <a:rPr lang="en-US" altLang="ko-KR" sz="1050" b="1" i="1"/>
              <a:t>k</a:t>
            </a:r>
            <a:r>
              <a:rPr lang="en-US" altLang="ko-KR" sz="1050"/>
              <a:t> heads is 2</a:t>
            </a:r>
            <a:r>
              <a:rPr lang="en-US" altLang="ko-KR" sz="1050" b="1" i="1" baseline="30000"/>
              <a:t>k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z="1050"/>
              <a:t>For a node of depth </a:t>
            </a:r>
            <a:r>
              <a:rPr lang="en-US" altLang="ko-KR" sz="1050" b="1" i="1"/>
              <a:t>i</a:t>
            </a:r>
            <a:r>
              <a:rPr lang="en-US" altLang="ko-KR" sz="1050"/>
              <a:t>, we expect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900" b="1" i="1"/>
              <a:t>i</a:t>
            </a:r>
            <a:r>
              <a:rPr lang="en-US" altLang="ko-KR" sz="900">
                <a:latin typeface="Symbol" pitchFamily="18" charset="2"/>
              </a:rPr>
              <a:t>/</a:t>
            </a:r>
            <a:r>
              <a:rPr lang="en-US" altLang="ko-KR" sz="900"/>
              <a:t>2 ancestors are good calls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900"/>
              <a:t>The size of the input sequence for the current call is at most (3</a:t>
            </a:r>
            <a:r>
              <a:rPr lang="en-US" altLang="ko-KR" sz="900">
                <a:latin typeface="Symbol" pitchFamily="18" charset="2"/>
              </a:rPr>
              <a:t>/</a:t>
            </a:r>
            <a:r>
              <a:rPr lang="en-US" altLang="ko-KR" sz="900"/>
              <a:t>4)</a:t>
            </a:r>
            <a:r>
              <a:rPr lang="en-US" altLang="ko-KR" sz="900" b="1" i="1" baseline="30000"/>
              <a:t>i</a:t>
            </a:r>
            <a:r>
              <a:rPr lang="en-US" altLang="ko-KR" sz="900" baseline="30000">
                <a:latin typeface="Symbol" pitchFamily="18" charset="2"/>
              </a:rPr>
              <a:t>/</a:t>
            </a:r>
            <a:r>
              <a:rPr lang="en-US" altLang="ko-KR" sz="900" baseline="30000"/>
              <a:t>2</a:t>
            </a:r>
            <a:r>
              <a:rPr lang="en-US" altLang="ko-KR" sz="900" b="1" i="1"/>
              <a:t>n</a:t>
            </a:r>
          </a:p>
        </p:txBody>
      </p:sp>
      <p:graphicFrame>
        <p:nvGraphicFramePr>
          <p:cNvPr id="49155" name="Object 4"/>
          <p:cNvGraphicFramePr>
            <a:graphicFrameLocks noChangeAspect="1"/>
          </p:cNvGraphicFramePr>
          <p:nvPr/>
        </p:nvGraphicFramePr>
        <p:xfrm>
          <a:off x="3371850" y="2400301"/>
          <a:ext cx="3657600" cy="22895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4" name="VISIO" r:id="rId3" imgW="7510680" imgH="4271040" progId="Visio.Drawing.6">
                  <p:embed/>
                </p:oleObj>
              </mc:Choice>
              <mc:Fallback>
                <p:oleObj name="VISIO" r:id="rId3" imgW="7510680" imgH="4271040" progId="Visio.Drawing.6">
                  <p:embed/>
                  <p:pic>
                    <p:nvPicPr>
                      <p:cNvPr id="4915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71850" y="2400301"/>
                        <a:ext cx="3657600" cy="228957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56" name="Rectangle 5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457200" y="2343150"/>
            <a:ext cx="314325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98835" indent="-198835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§"/>
            </a:pPr>
            <a:r>
              <a:rPr lang="en-US" altLang="ko-KR" sz="1050">
                <a:latin typeface="Times New Roman" pitchFamily="18" charset="0"/>
              </a:rPr>
              <a:t>Therefore, we have</a:t>
            </a:r>
          </a:p>
          <a:p>
            <a:pPr marL="470297" lvl="1" indent="-13335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altLang="ko-KR" sz="900">
                <a:latin typeface="Times New Roman" pitchFamily="18" charset="0"/>
                <a:ea typeface="MS PGothic" pitchFamily="34" charset="-128"/>
              </a:rPr>
              <a:t>For a node of depth 2log</a:t>
            </a:r>
            <a:r>
              <a:rPr lang="en-US" altLang="ko-KR" sz="900" baseline="-25000">
                <a:latin typeface="Times New Roman" pitchFamily="18" charset="0"/>
                <a:ea typeface="MS PGothic" pitchFamily="34" charset="-128"/>
              </a:rPr>
              <a:t>4</a:t>
            </a:r>
            <a:r>
              <a:rPr lang="en-US" altLang="ko-KR" sz="900" baseline="-25000">
                <a:latin typeface="Symbol" pitchFamily="18" charset="2"/>
                <a:ea typeface="MS PGothic" pitchFamily="34" charset="-128"/>
              </a:rPr>
              <a:t>/</a:t>
            </a:r>
            <a:r>
              <a:rPr lang="en-US" altLang="ko-KR" sz="900" baseline="-25000">
                <a:latin typeface="Times New Roman" pitchFamily="18" charset="0"/>
                <a:ea typeface="MS PGothic" pitchFamily="34" charset="-128"/>
              </a:rPr>
              <a:t>3</a:t>
            </a:r>
            <a:r>
              <a:rPr lang="en-US" altLang="ko-KR" sz="900" b="1" i="1">
                <a:latin typeface="Times New Roman" pitchFamily="18" charset="0"/>
                <a:ea typeface="MS PGothic" pitchFamily="34" charset="-128"/>
              </a:rPr>
              <a:t>n</a:t>
            </a:r>
            <a:r>
              <a:rPr lang="en-US" altLang="ko-KR" sz="900">
                <a:latin typeface="Times New Roman" pitchFamily="18" charset="0"/>
                <a:ea typeface="MS PGothic" pitchFamily="34" charset="-128"/>
              </a:rPr>
              <a:t>, the expected input size is one</a:t>
            </a:r>
          </a:p>
          <a:p>
            <a:pPr marL="470297" lvl="1" indent="-13335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altLang="ko-KR" sz="900">
                <a:latin typeface="Times New Roman" pitchFamily="18" charset="0"/>
                <a:ea typeface="MS PGothic" pitchFamily="34" charset="-128"/>
              </a:rPr>
              <a:t>The expected height of the quick-sort tree is </a:t>
            </a:r>
            <a:r>
              <a:rPr lang="en-US" altLang="ko-KR" sz="900" b="1" i="1">
                <a:latin typeface="Times New Roman" pitchFamily="18" charset="0"/>
                <a:ea typeface="MS PGothic" pitchFamily="34" charset="-128"/>
              </a:rPr>
              <a:t>O</a:t>
            </a:r>
            <a:r>
              <a:rPr lang="en-US" altLang="ko-KR" sz="900">
                <a:latin typeface="Times New Roman" pitchFamily="18" charset="0"/>
                <a:ea typeface="MS PGothic" pitchFamily="34" charset="-128"/>
              </a:rPr>
              <a:t>(log </a:t>
            </a:r>
            <a:r>
              <a:rPr lang="en-US" altLang="ko-KR" sz="900" b="1" i="1">
                <a:latin typeface="Times New Roman" pitchFamily="18" charset="0"/>
                <a:ea typeface="MS PGothic" pitchFamily="34" charset="-128"/>
              </a:rPr>
              <a:t>n</a:t>
            </a:r>
            <a:r>
              <a:rPr lang="en-US" altLang="ko-KR" sz="900">
                <a:latin typeface="Times New Roman" pitchFamily="18" charset="0"/>
                <a:ea typeface="MS PGothic" pitchFamily="34" charset="-128"/>
              </a:rPr>
              <a:t>)</a:t>
            </a:r>
          </a:p>
          <a:p>
            <a:pPr marL="198835" indent="-198835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§"/>
            </a:pPr>
            <a:r>
              <a:rPr lang="en-US" altLang="ko-KR" sz="1050">
                <a:latin typeface="Times New Roman" pitchFamily="18" charset="0"/>
              </a:rPr>
              <a:t>The amount or work done at the nodes of the same depth is </a:t>
            </a:r>
            <a:r>
              <a:rPr lang="en-US" altLang="ko-KR" sz="1050" b="1" i="1">
                <a:latin typeface="Times New Roman" pitchFamily="18" charset="0"/>
              </a:rPr>
              <a:t>O</a:t>
            </a:r>
            <a:r>
              <a:rPr lang="en-US" altLang="ko-KR" sz="1050">
                <a:latin typeface="Times New Roman" pitchFamily="18" charset="0"/>
              </a:rPr>
              <a:t>(</a:t>
            </a:r>
            <a:r>
              <a:rPr lang="en-US" altLang="ko-KR" sz="1050" b="1" i="1">
                <a:latin typeface="Times New Roman" pitchFamily="18" charset="0"/>
              </a:rPr>
              <a:t>n</a:t>
            </a:r>
            <a:r>
              <a:rPr lang="en-US" altLang="ko-KR" sz="1050">
                <a:latin typeface="Times New Roman" pitchFamily="18" charset="0"/>
              </a:rPr>
              <a:t>)</a:t>
            </a:r>
          </a:p>
          <a:p>
            <a:pPr marL="198835" indent="-198835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§"/>
            </a:pPr>
            <a:r>
              <a:rPr lang="en-US" altLang="ko-KR" sz="1050">
                <a:latin typeface="Times New Roman" pitchFamily="18" charset="0"/>
              </a:rPr>
              <a:t>Thus, the expected running time of quick-sort is </a:t>
            </a:r>
            <a:r>
              <a:rPr lang="en-US" altLang="ko-KR" sz="1050" b="1" i="1">
                <a:latin typeface="Times New Roman" pitchFamily="18" charset="0"/>
              </a:rPr>
              <a:t>O</a:t>
            </a:r>
            <a:r>
              <a:rPr lang="en-US" altLang="ko-KR" sz="1050">
                <a:latin typeface="Times New Roman" pitchFamily="18" charset="0"/>
              </a:rPr>
              <a:t>(</a:t>
            </a:r>
            <a:r>
              <a:rPr lang="en-US" altLang="ko-KR" sz="1050" b="1" i="1">
                <a:latin typeface="Times New Roman" pitchFamily="18" charset="0"/>
              </a:rPr>
              <a:t>n </a:t>
            </a:r>
            <a:r>
              <a:rPr lang="en-US" altLang="ko-KR" sz="1050">
                <a:latin typeface="Times New Roman" pitchFamily="18" charset="0"/>
              </a:rPr>
              <a:t>log </a:t>
            </a:r>
            <a:r>
              <a:rPr lang="en-US" altLang="ko-KR" sz="1050" b="1" i="1">
                <a:latin typeface="Times New Roman" pitchFamily="18" charset="0"/>
              </a:rPr>
              <a:t>n</a:t>
            </a:r>
            <a:r>
              <a:rPr lang="en-US" altLang="ko-KR" sz="1050">
                <a:latin typeface="Times New Roman" pitchFamily="18" charset="0"/>
              </a:rPr>
              <a:t>)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57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6450449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In-Place Quick-Sort</a:t>
            </a:r>
          </a:p>
        </p:txBody>
      </p:sp>
      <p:sp>
        <p:nvSpPr>
          <p:cNvPr id="5017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ko-KR" sz="1050" dirty="0"/>
              <a:t>Quick-sort can be implemented to run in-place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z="1050" dirty="0"/>
              <a:t>In the partition step, we use replace operations to rearrange the elements of the input sequence such that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900" dirty="0"/>
              <a:t>the elements less than the pivot have rank less than </a:t>
            </a:r>
            <a:r>
              <a:rPr lang="en-US" altLang="ko-KR" sz="900" b="1" i="1" dirty="0"/>
              <a:t>h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900" dirty="0"/>
              <a:t>the elements equal to the pivot have rank between </a:t>
            </a:r>
            <a:r>
              <a:rPr lang="en-US" altLang="ko-KR" sz="900" b="1" i="1" dirty="0"/>
              <a:t>h</a:t>
            </a:r>
            <a:r>
              <a:rPr lang="en-US" altLang="ko-KR" sz="900" dirty="0"/>
              <a:t> and </a:t>
            </a:r>
            <a:r>
              <a:rPr lang="en-US" altLang="ko-KR" sz="900" b="1" i="1" dirty="0"/>
              <a:t>k</a:t>
            </a:r>
            <a:endParaRPr lang="en-US" altLang="ko-KR" sz="900" dirty="0"/>
          </a:p>
          <a:p>
            <a:pPr lvl="1" eaLnBrk="1" hangingPunct="1">
              <a:lnSpc>
                <a:spcPct val="90000"/>
              </a:lnSpc>
            </a:pPr>
            <a:r>
              <a:rPr lang="en-US" altLang="ko-KR" sz="900" dirty="0"/>
              <a:t>the elements greater than the pivot have rank greater than </a:t>
            </a:r>
            <a:r>
              <a:rPr lang="en-US" altLang="ko-KR" sz="900" b="1" i="1" dirty="0"/>
              <a:t>k</a:t>
            </a:r>
            <a:endParaRPr lang="en-US" altLang="ko-KR" sz="900" dirty="0"/>
          </a:p>
          <a:p>
            <a:pPr eaLnBrk="1" hangingPunct="1">
              <a:lnSpc>
                <a:spcPct val="90000"/>
              </a:lnSpc>
            </a:pPr>
            <a:r>
              <a:rPr lang="en-US" altLang="ko-KR" sz="1050" dirty="0"/>
              <a:t>The recursive calls consider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900" dirty="0"/>
              <a:t>elements with rank less than </a:t>
            </a:r>
            <a:r>
              <a:rPr lang="en-US" altLang="ko-KR" sz="900" b="1" i="1" dirty="0"/>
              <a:t>h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900" dirty="0"/>
              <a:t>elements with rank greater than </a:t>
            </a:r>
            <a:r>
              <a:rPr lang="en-US" altLang="ko-KR" sz="900" b="1" i="1" dirty="0"/>
              <a:t>k</a:t>
            </a:r>
          </a:p>
        </p:txBody>
      </p:sp>
      <p:sp>
        <p:nvSpPr>
          <p:cNvPr id="50179" name="Text Box 4"/>
          <p:cNvSpPr txBox="1">
            <a:spLocks noChangeArrowheads="1"/>
          </p:cNvSpPr>
          <p:nvPr/>
        </p:nvSpPr>
        <p:spPr bwMode="auto">
          <a:xfrm>
            <a:off x="3810000" y="1885950"/>
            <a:ext cx="2971800" cy="3083921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defTabSz="3429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342900" defTabSz="3429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3429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defTabSz="3429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defTabSz="3429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kumimoji="0" lang="en-US" altLang="ko-KR" sz="1350" b="1">
                <a:solidFill>
                  <a:srgbClr val="000000"/>
                </a:solidFill>
                <a:latin typeface="Times New Roman" pitchFamily="18" charset="0"/>
              </a:rPr>
              <a:t>Algorithm</a:t>
            </a:r>
            <a:r>
              <a:rPr kumimoji="0" lang="en-US" altLang="ko-KR" sz="1350">
                <a:latin typeface="Times New Roman" pitchFamily="18" charset="0"/>
              </a:rPr>
              <a:t> </a:t>
            </a:r>
            <a:r>
              <a:rPr kumimoji="0" lang="en-US" altLang="ko-KR" sz="1350" b="1" i="1">
                <a:solidFill>
                  <a:schemeClr val="tx2"/>
                </a:solidFill>
                <a:latin typeface="Times New Roman" pitchFamily="18" charset="0"/>
              </a:rPr>
              <a:t>inPlaceQuickSort</a:t>
            </a:r>
            <a:r>
              <a:rPr kumimoji="0" lang="en-US" altLang="ko-KR" sz="1350">
                <a:solidFill>
                  <a:schemeClr val="tx2"/>
                </a:solidFill>
                <a:latin typeface="Times New Roman" pitchFamily="18" charset="0"/>
              </a:rPr>
              <a:t>(</a:t>
            </a:r>
            <a:r>
              <a:rPr kumimoji="0" lang="en-US" altLang="ko-KR" sz="1350" b="1" i="1">
                <a:solidFill>
                  <a:schemeClr val="tx2"/>
                </a:solidFill>
                <a:latin typeface="Times New Roman" pitchFamily="18" charset="0"/>
              </a:rPr>
              <a:t>S,</a:t>
            </a:r>
            <a:r>
              <a:rPr kumimoji="0" lang="en-US" altLang="ko-KR" sz="1350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kumimoji="0" lang="en-US" altLang="ko-KR" sz="1350" b="1" i="1">
                <a:solidFill>
                  <a:schemeClr val="tx2"/>
                </a:solidFill>
                <a:latin typeface="Times New Roman" pitchFamily="18" charset="0"/>
              </a:rPr>
              <a:t>l,</a:t>
            </a:r>
            <a:r>
              <a:rPr kumimoji="0" lang="en-US" altLang="ko-KR" sz="1350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kumimoji="0" lang="en-US" altLang="ko-KR" sz="1350" b="1" i="1">
                <a:solidFill>
                  <a:schemeClr val="tx2"/>
                </a:solidFill>
                <a:latin typeface="Times New Roman" pitchFamily="18" charset="0"/>
              </a:rPr>
              <a:t>r</a:t>
            </a:r>
            <a:r>
              <a:rPr kumimoji="0" lang="en-US" altLang="ko-KR" sz="1350">
                <a:solidFill>
                  <a:schemeClr val="tx2"/>
                </a:solidFill>
                <a:latin typeface="Times New Roman" pitchFamily="18" charset="0"/>
              </a:rPr>
              <a:t>)</a:t>
            </a:r>
          </a:p>
          <a:p>
            <a:pPr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kumimoji="0" lang="en-US" altLang="ko-KR" sz="1350">
                <a:solidFill>
                  <a:schemeClr val="tx2"/>
                </a:solidFill>
                <a:latin typeface="Times New Roman" pitchFamily="18" charset="0"/>
              </a:rPr>
              <a:t>	</a:t>
            </a:r>
            <a:r>
              <a:rPr kumimoji="0" lang="en-US" altLang="ko-KR" sz="1350" b="1">
                <a:solidFill>
                  <a:srgbClr val="000000"/>
                </a:solidFill>
                <a:latin typeface="Times New Roman" pitchFamily="18" charset="0"/>
              </a:rPr>
              <a:t>Input</a:t>
            </a:r>
            <a:r>
              <a:rPr kumimoji="0" lang="en-US" altLang="ko-KR" sz="1350">
                <a:latin typeface="Times New Roman" pitchFamily="18" charset="0"/>
              </a:rPr>
              <a:t> </a:t>
            </a:r>
            <a:r>
              <a:rPr kumimoji="0" lang="en-US" altLang="ko-KR" sz="1350">
                <a:solidFill>
                  <a:schemeClr val="accent2"/>
                </a:solidFill>
                <a:latin typeface="Times New Roman" pitchFamily="18" charset="0"/>
              </a:rPr>
              <a:t>sequence </a:t>
            </a:r>
            <a:r>
              <a:rPr kumimoji="0" lang="en-US" altLang="ko-KR" sz="1350" b="1" i="1">
                <a:solidFill>
                  <a:schemeClr val="accent2"/>
                </a:solidFill>
                <a:latin typeface="Times New Roman" pitchFamily="18" charset="0"/>
              </a:rPr>
              <a:t>S</a:t>
            </a:r>
            <a:r>
              <a:rPr kumimoji="0" lang="en-US" altLang="ko-KR" sz="1350">
                <a:solidFill>
                  <a:schemeClr val="accent2"/>
                </a:solidFill>
                <a:latin typeface="Times New Roman" pitchFamily="18" charset="0"/>
              </a:rPr>
              <a:t>, ranks </a:t>
            </a:r>
            <a:r>
              <a:rPr kumimoji="0" lang="en-US" altLang="ko-KR" sz="1350" b="1" i="1">
                <a:solidFill>
                  <a:schemeClr val="accent2"/>
                </a:solidFill>
                <a:latin typeface="Times New Roman" pitchFamily="18" charset="0"/>
              </a:rPr>
              <a:t>l</a:t>
            </a:r>
            <a:r>
              <a:rPr kumimoji="0" lang="en-US" altLang="ko-KR" sz="1350">
                <a:solidFill>
                  <a:schemeClr val="accent2"/>
                </a:solidFill>
                <a:latin typeface="Times New Roman" pitchFamily="18" charset="0"/>
              </a:rPr>
              <a:t> and </a:t>
            </a:r>
            <a:r>
              <a:rPr kumimoji="0" lang="en-US" altLang="ko-KR" sz="1350" b="1" i="1">
                <a:solidFill>
                  <a:schemeClr val="accent2"/>
                </a:solidFill>
                <a:latin typeface="Times New Roman" pitchFamily="18" charset="0"/>
              </a:rPr>
              <a:t>r</a:t>
            </a:r>
            <a:endParaRPr kumimoji="0" lang="en-US" altLang="ko-KR" sz="1350">
              <a:solidFill>
                <a:schemeClr val="accent2"/>
              </a:solidFill>
              <a:latin typeface="Times New Roman" pitchFamily="18" charset="0"/>
            </a:endParaRPr>
          </a:p>
          <a:p>
            <a:pPr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kumimoji="0" lang="en-US" altLang="ko-KR" sz="1350">
                <a:solidFill>
                  <a:schemeClr val="accent2"/>
                </a:solidFill>
                <a:latin typeface="Times New Roman" pitchFamily="18" charset="0"/>
              </a:rPr>
              <a:t>	</a:t>
            </a:r>
            <a:r>
              <a:rPr kumimoji="0" lang="en-US" altLang="ko-KR" sz="1350" b="1">
                <a:solidFill>
                  <a:srgbClr val="000000"/>
                </a:solidFill>
                <a:latin typeface="Times New Roman" pitchFamily="18" charset="0"/>
              </a:rPr>
              <a:t>Output </a:t>
            </a:r>
            <a:r>
              <a:rPr kumimoji="0" lang="en-US" altLang="ko-KR" sz="1350">
                <a:solidFill>
                  <a:schemeClr val="accent2"/>
                </a:solidFill>
                <a:latin typeface="Times New Roman" pitchFamily="18" charset="0"/>
              </a:rPr>
              <a:t>sequence </a:t>
            </a:r>
            <a:r>
              <a:rPr kumimoji="0" lang="en-US" altLang="ko-KR" sz="1350" b="1" i="1">
                <a:solidFill>
                  <a:schemeClr val="accent2"/>
                </a:solidFill>
                <a:latin typeface="Times New Roman" pitchFamily="18" charset="0"/>
              </a:rPr>
              <a:t>S</a:t>
            </a:r>
            <a:r>
              <a:rPr kumimoji="0" lang="en-US" altLang="ko-KR" sz="1350">
                <a:solidFill>
                  <a:schemeClr val="accent2"/>
                </a:solidFill>
                <a:latin typeface="Times New Roman" pitchFamily="18" charset="0"/>
              </a:rPr>
              <a:t> with the</a:t>
            </a:r>
            <a:br>
              <a:rPr kumimoji="0" lang="en-US" altLang="ko-KR" sz="1350">
                <a:solidFill>
                  <a:schemeClr val="accent2"/>
                </a:solidFill>
                <a:latin typeface="Times New Roman" pitchFamily="18" charset="0"/>
              </a:rPr>
            </a:br>
            <a:r>
              <a:rPr kumimoji="0" lang="en-US" altLang="ko-KR" sz="1350">
                <a:solidFill>
                  <a:schemeClr val="accent2"/>
                </a:solidFill>
                <a:latin typeface="Times New Roman" pitchFamily="18" charset="0"/>
              </a:rPr>
              <a:t>		elements of rank between </a:t>
            </a:r>
            <a:r>
              <a:rPr kumimoji="0" lang="en-US" altLang="ko-KR" sz="1350" b="1" i="1">
                <a:solidFill>
                  <a:schemeClr val="accent2"/>
                </a:solidFill>
                <a:latin typeface="Times New Roman" pitchFamily="18" charset="0"/>
              </a:rPr>
              <a:t>l</a:t>
            </a:r>
            <a:r>
              <a:rPr kumimoji="0" lang="en-US" altLang="ko-KR" sz="1350">
                <a:solidFill>
                  <a:schemeClr val="accent2"/>
                </a:solidFill>
                <a:latin typeface="Times New Roman" pitchFamily="18" charset="0"/>
              </a:rPr>
              <a:t> and </a:t>
            </a:r>
            <a:r>
              <a:rPr kumimoji="0" lang="en-US" altLang="ko-KR" sz="1350" b="1" i="1">
                <a:solidFill>
                  <a:schemeClr val="accent2"/>
                </a:solidFill>
                <a:latin typeface="Times New Roman" pitchFamily="18" charset="0"/>
              </a:rPr>
              <a:t>r</a:t>
            </a:r>
            <a:br>
              <a:rPr kumimoji="0" lang="en-US" altLang="ko-KR" sz="1350" b="1" i="1">
                <a:solidFill>
                  <a:schemeClr val="accent2"/>
                </a:solidFill>
                <a:latin typeface="Times New Roman" pitchFamily="18" charset="0"/>
              </a:rPr>
            </a:br>
            <a:r>
              <a:rPr kumimoji="0" lang="en-US" altLang="ko-KR" sz="1350" b="1" i="1">
                <a:solidFill>
                  <a:schemeClr val="accent2"/>
                </a:solidFill>
                <a:latin typeface="Times New Roman" pitchFamily="18" charset="0"/>
              </a:rPr>
              <a:t>		</a:t>
            </a:r>
            <a:r>
              <a:rPr kumimoji="0" lang="en-US" altLang="ko-KR" sz="1350">
                <a:solidFill>
                  <a:schemeClr val="accent2"/>
                </a:solidFill>
                <a:latin typeface="Times New Roman" pitchFamily="18" charset="0"/>
              </a:rPr>
              <a:t>rearranged in increasing order</a:t>
            </a:r>
          </a:p>
          <a:p>
            <a:pPr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kumimoji="0" lang="en-US" altLang="ko-KR" sz="1350">
                <a:solidFill>
                  <a:schemeClr val="accent2"/>
                </a:solidFill>
                <a:latin typeface="Times New Roman" pitchFamily="18" charset="0"/>
              </a:rPr>
              <a:t>	 </a:t>
            </a:r>
            <a:r>
              <a:rPr kumimoji="0" lang="en-US" altLang="ko-KR" sz="1350" b="1">
                <a:solidFill>
                  <a:srgbClr val="000000"/>
                </a:solidFill>
                <a:latin typeface="Times New Roman" pitchFamily="18" charset="0"/>
              </a:rPr>
              <a:t>if</a:t>
            </a:r>
            <a:r>
              <a:rPr kumimoji="0" lang="en-US" altLang="ko-KR" sz="1350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kumimoji="0" lang="en-US" altLang="ko-KR" sz="1350" b="1" i="1">
                <a:solidFill>
                  <a:schemeClr val="accent2"/>
                </a:solidFill>
                <a:latin typeface="Times New Roman" pitchFamily="18" charset="0"/>
              </a:rPr>
              <a:t>l</a:t>
            </a:r>
            <a:r>
              <a:rPr kumimoji="0" lang="en-US" altLang="ko-KR" sz="135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  </a:t>
            </a:r>
            <a:r>
              <a:rPr kumimoji="0" lang="en-US" altLang="ko-KR" sz="1350" b="1" i="1">
                <a:solidFill>
                  <a:schemeClr val="accent2"/>
                </a:solidFill>
                <a:latin typeface="Times New Roman" pitchFamily="18" charset="0"/>
              </a:rPr>
              <a:t>r</a:t>
            </a:r>
            <a:endParaRPr kumimoji="0" lang="en-US" altLang="ko-KR" sz="1350">
              <a:solidFill>
                <a:schemeClr val="accent2"/>
              </a:solidFill>
              <a:latin typeface="Times New Roman" pitchFamily="18" charset="0"/>
            </a:endParaRPr>
          </a:p>
          <a:p>
            <a:pPr lvl="1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kumimoji="0" lang="en-US" altLang="ko-KR" sz="1350">
                <a:solidFill>
                  <a:schemeClr val="accent2"/>
                </a:solidFill>
                <a:latin typeface="Times New Roman" pitchFamily="18" charset="0"/>
                <a:ea typeface="MS PGothic" pitchFamily="34" charset="-128"/>
              </a:rPr>
              <a:t>	 </a:t>
            </a:r>
            <a:r>
              <a:rPr kumimoji="0" lang="en-US" altLang="ko-KR" sz="1350" b="1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</a:rPr>
              <a:t>return</a:t>
            </a:r>
            <a:endParaRPr kumimoji="0" lang="en-US" altLang="ko-KR" sz="1350">
              <a:solidFill>
                <a:schemeClr val="accent2"/>
              </a:solidFill>
              <a:latin typeface="Times New Roman" pitchFamily="18" charset="0"/>
              <a:ea typeface="MS PGothic" pitchFamily="34" charset="-128"/>
            </a:endParaRPr>
          </a:p>
          <a:p>
            <a:pPr lvl="1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kumimoji="0" lang="en-US" altLang="ko-KR" sz="1350" b="1" i="1">
                <a:solidFill>
                  <a:schemeClr val="accent2"/>
                </a:solidFill>
                <a:latin typeface="Times New Roman" pitchFamily="18" charset="0"/>
                <a:ea typeface="MS PGothic" pitchFamily="34" charset="-128"/>
              </a:rPr>
              <a:t>i </a:t>
            </a:r>
            <a:r>
              <a:rPr kumimoji="0" lang="en-US" altLang="ko-KR" sz="135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  <a:sym typeface="Symbol" pitchFamily="18" charset="2"/>
              </a:rPr>
              <a:t></a:t>
            </a:r>
            <a:r>
              <a:rPr kumimoji="0" lang="en-US" altLang="ko-KR" sz="1350" b="1" i="1">
                <a:solidFill>
                  <a:schemeClr val="accent2"/>
                </a:solidFill>
                <a:latin typeface="Times New Roman" pitchFamily="18" charset="0"/>
                <a:ea typeface="MS PGothic" pitchFamily="34" charset="-128"/>
                <a:sym typeface="Symbol" pitchFamily="18" charset="2"/>
              </a:rPr>
              <a:t> </a:t>
            </a:r>
            <a:r>
              <a:rPr kumimoji="0" lang="en-US" altLang="ko-KR" sz="1350">
                <a:solidFill>
                  <a:schemeClr val="accent2"/>
                </a:solidFill>
                <a:latin typeface="Times New Roman" pitchFamily="18" charset="0"/>
                <a:ea typeface="MS PGothic" pitchFamily="34" charset="-128"/>
                <a:sym typeface="Symbol" pitchFamily="18" charset="2"/>
              </a:rPr>
              <a:t>a random integer between </a:t>
            </a:r>
            <a:r>
              <a:rPr kumimoji="0" lang="en-US" altLang="ko-KR" sz="1350" b="1" i="1">
                <a:solidFill>
                  <a:schemeClr val="accent2"/>
                </a:solidFill>
                <a:latin typeface="Times New Roman" pitchFamily="18" charset="0"/>
                <a:ea typeface="MS PGothic" pitchFamily="34" charset="-128"/>
              </a:rPr>
              <a:t>l</a:t>
            </a:r>
            <a:r>
              <a:rPr kumimoji="0" lang="en-US" altLang="ko-KR" sz="1350">
                <a:solidFill>
                  <a:schemeClr val="accent2"/>
                </a:solidFill>
                <a:latin typeface="Times New Roman" pitchFamily="18" charset="0"/>
                <a:ea typeface="MS PGothic" pitchFamily="34" charset="-128"/>
              </a:rPr>
              <a:t> and </a:t>
            </a:r>
            <a:r>
              <a:rPr kumimoji="0" lang="en-US" altLang="ko-KR" sz="1350" b="1" i="1">
                <a:solidFill>
                  <a:schemeClr val="accent2"/>
                </a:solidFill>
                <a:latin typeface="Times New Roman" pitchFamily="18" charset="0"/>
                <a:ea typeface="MS PGothic" pitchFamily="34" charset="-128"/>
              </a:rPr>
              <a:t>r</a:t>
            </a:r>
            <a:r>
              <a:rPr kumimoji="0" lang="en-US" altLang="ko-KR" sz="1350" b="1" i="1">
                <a:solidFill>
                  <a:schemeClr val="accent2"/>
                </a:solidFill>
                <a:latin typeface="Times New Roman" pitchFamily="18" charset="0"/>
                <a:ea typeface="MS PGothic" pitchFamily="34" charset="-128"/>
                <a:sym typeface="Symbol" pitchFamily="18" charset="2"/>
              </a:rPr>
              <a:t> </a:t>
            </a:r>
            <a:endParaRPr kumimoji="0" lang="en-US" altLang="ko-KR" sz="1350">
              <a:solidFill>
                <a:schemeClr val="accent2"/>
              </a:solidFill>
              <a:latin typeface="Times New Roman" pitchFamily="18" charset="0"/>
              <a:ea typeface="MS PGothic" pitchFamily="34" charset="-128"/>
            </a:endParaRPr>
          </a:p>
          <a:p>
            <a:pPr lvl="1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kumimoji="0" lang="en-US" altLang="ko-KR" sz="1350" b="1" i="1">
                <a:solidFill>
                  <a:schemeClr val="accent2"/>
                </a:solidFill>
                <a:latin typeface="Times New Roman" pitchFamily="18" charset="0"/>
                <a:ea typeface="MS PGothic" pitchFamily="34" charset="-128"/>
              </a:rPr>
              <a:t>x </a:t>
            </a:r>
            <a:r>
              <a:rPr kumimoji="0" lang="en-US" altLang="ko-KR" sz="135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  <a:sym typeface="Symbol" pitchFamily="18" charset="2"/>
              </a:rPr>
              <a:t></a:t>
            </a:r>
            <a:r>
              <a:rPr kumimoji="0" lang="en-US" altLang="ko-KR" sz="1350" b="1" i="1">
                <a:solidFill>
                  <a:schemeClr val="accent2"/>
                </a:solidFill>
                <a:latin typeface="Times New Roman" pitchFamily="18" charset="0"/>
                <a:ea typeface="MS PGothic" pitchFamily="34" charset="-128"/>
                <a:sym typeface="Symbol" pitchFamily="18" charset="2"/>
              </a:rPr>
              <a:t> </a:t>
            </a:r>
            <a:r>
              <a:rPr kumimoji="0" lang="en-US" altLang="ko-KR" sz="1350" b="1" i="1">
                <a:solidFill>
                  <a:schemeClr val="accent2"/>
                </a:solidFill>
                <a:latin typeface="Times New Roman" pitchFamily="18" charset="0"/>
                <a:ea typeface="MS PGothic" pitchFamily="34" charset="-128"/>
              </a:rPr>
              <a:t>S.elemAtRank</a:t>
            </a:r>
            <a:r>
              <a:rPr kumimoji="0" lang="en-US" altLang="ko-KR" sz="1350">
                <a:solidFill>
                  <a:schemeClr val="accent2"/>
                </a:solidFill>
                <a:latin typeface="Times New Roman" pitchFamily="18" charset="0"/>
                <a:ea typeface="MS PGothic" pitchFamily="34" charset="-128"/>
              </a:rPr>
              <a:t>(</a:t>
            </a:r>
            <a:r>
              <a:rPr kumimoji="0" lang="en-US" altLang="ko-KR" sz="1350" b="1" i="1">
                <a:solidFill>
                  <a:schemeClr val="accent2"/>
                </a:solidFill>
                <a:latin typeface="Times New Roman" pitchFamily="18" charset="0"/>
                <a:ea typeface="MS PGothic" pitchFamily="34" charset="-128"/>
              </a:rPr>
              <a:t>i</a:t>
            </a:r>
            <a:r>
              <a:rPr kumimoji="0" lang="en-US" altLang="ko-KR" sz="1350">
                <a:solidFill>
                  <a:schemeClr val="accent2"/>
                </a:solidFill>
                <a:latin typeface="Times New Roman" pitchFamily="18" charset="0"/>
                <a:ea typeface="MS PGothic" pitchFamily="34" charset="-128"/>
              </a:rPr>
              <a:t>)</a:t>
            </a:r>
            <a:r>
              <a:rPr kumimoji="0" lang="en-US" altLang="ko-KR" sz="1350" b="1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</a:rPr>
              <a:t> </a:t>
            </a:r>
          </a:p>
          <a:p>
            <a:pPr lvl="1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kumimoji="0" lang="en-US" altLang="ko-KR" sz="1350">
                <a:solidFill>
                  <a:schemeClr val="accent2"/>
                </a:solidFill>
                <a:latin typeface="Times New Roman" pitchFamily="18" charset="0"/>
                <a:ea typeface="MS PGothic" pitchFamily="34" charset="-128"/>
              </a:rPr>
              <a:t>(</a:t>
            </a:r>
            <a:r>
              <a:rPr kumimoji="0" lang="en-US" altLang="ko-KR" sz="1350" b="1" i="1">
                <a:solidFill>
                  <a:schemeClr val="accent2"/>
                </a:solidFill>
                <a:latin typeface="Times New Roman" pitchFamily="18" charset="0"/>
                <a:ea typeface="MS PGothic" pitchFamily="34" charset="-128"/>
              </a:rPr>
              <a:t>h,</a:t>
            </a:r>
            <a:r>
              <a:rPr kumimoji="0" lang="en-US" altLang="ko-KR" sz="1350">
                <a:solidFill>
                  <a:schemeClr val="accent2"/>
                </a:solidFill>
                <a:latin typeface="Times New Roman" pitchFamily="18" charset="0"/>
                <a:ea typeface="MS PGothic" pitchFamily="34" charset="-128"/>
              </a:rPr>
              <a:t> </a:t>
            </a:r>
            <a:r>
              <a:rPr kumimoji="0" lang="en-US" altLang="ko-KR" sz="1350" b="1" i="1">
                <a:solidFill>
                  <a:schemeClr val="accent2"/>
                </a:solidFill>
                <a:latin typeface="Times New Roman" pitchFamily="18" charset="0"/>
                <a:ea typeface="MS PGothic" pitchFamily="34" charset="-128"/>
              </a:rPr>
              <a:t>k</a:t>
            </a:r>
            <a:r>
              <a:rPr kumimoji="0" lang="en-US" altLang="ko-KR" sz="1350">
                <a:solidFill>
                  <a:schemeClr val="accent2"/>
                </a:solidFill>
                <a:latin typeface="Times New Roman" pitchFamily="18" charset="0"/>
                <a:ea typeface="MS PGothic" pitchFamily="34" charset="-128"/>
              </a:rPr>
              <a:t>) </a:t>
            </a:r>
            <a:r>
              <a:rPr kumimoji="0" lang="en-US" altLang="ko-KR" sz="1350">
                <a:solidFill>
                  <a:schemeClr val="accent2"/>
                </a:solidFill>
                <a:latin typeface="Times New Roman" pitchFamily="18" charset="0"/>
                <a:ea typeface="MS PGothic" pitchFamily="34" charset="-128"/>
                <a:sym typeface="Symbol" pitchFamily="18" charset="2"/>
              </a:rPr>
              <a:t></a:t>
            </a:r>
            <a:r>
              <a:rPr kumimoji="0" lang="en-US" altLang="ko-KR" sz="1350" b="1" i="1">
                <a:solidFill>
                  <a:schemeClr val="accent2"/>
                </a:solidFill>
                <a:latin typeface="Times New Roman" pitchFamily="18" charset="0"/>
                <a:ea typeface="MS PGothic" pitchFamily="34" charset="-128"/>
                <a:sym typeface="Symbol" pitchFamily="18" charset="2"/>
              </a:rPr>
              <a:t> </a:t>
            </a:r>
            <a:r>
              <a:rPr kumimoji="0" lang="en-US" altLang="ko-KR" sz="1350" b="1" i="1">
                <a:solidFill>
                  <a:schemeClr val="accent2"/>
                </a:solidFill>
                <a:latin typeface="Times New Roman" pitchFamily="18" charset="0"/>
                <a:ea typeface="MS PGothic" pitchFamily="34" charset="-128"/>
              </a:rPr>
              <a:t>inPlacePartition</a:t>
            </a:r>
            <a:r>
              <a:rPr kumimoji="0" lang="en-US" altLang="ko-KR" sz="1350">
                <a:solidFill>
                  <a:schemeClr val="accent2"/>
                </a:solidFill>
                <a:latin typeface="Times New Roman" pitchFamily="18" charset="0"/>
                <a:ea typeface="MS PGothic" pitchFamily="34" charset="-128"/>
              </a:rPr>
              <a:t>(</a:t>
            </a:r>
            <a:r>
              <a:rPr kumimoji="0" lang="en-US" altLang="ko-KR" sz="1350" b="1" i="1">
                <a:solidFill>
                  <a:schemeClr val="accent2"/>
                </a:solidFill>
                <a:latin typeface="Times New Roman" pitchFamily="18" charset="0"/>
                <a:ea typeface="MS PGothic" pitchFamily="34" charset="-128"/>
              </a:rPr>
              <a:t>x</a:t>
            </a:r>
            <a:r>
              <a:rPr kumimoji="0" lang="en-US" altLang="ko-KR" sz="1350">
                <a:solidFill>
                  <a:schemeClr val="accent2"/>
                </a:solidFill>
                <a:latin typeface="Times New Roman" pitchFamily="18" charset="0"/>
                <a:ea typeface="MS PGothic" pitchFamily="34" charset="-128"/>
              </a:rPr>
              <a:t>)</a:t>
            </a:r>
          </a:p>
          <a:p>
            <a:pPr lvl="1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kumimoji="0" lang="en-US" altLang="ko-KR" sz="1350" b="1" i="1">
                <a:solidFill>
                  <a:schemeClr val="accent2"/>
                </a:solidFill>
                <a:latin typeface="Times New Roman" pitchFamily="18" charset="0"/>
                <a:ea typeface="MS PGothic" pitchFamily="34" charset="-128"/>
              </a:rPr>
              <a:t>inPlaceQuickSort</a:t>
            </a:r>
            <a:r>
              <a:rPr kumimoji="0" lang="en-US" altLang="ko-KR" sz="1350">
                <a:solidFill>
                  <a:schemeClr val="accent2"/>
                </a:solidFill>
                <a:latin typeface="Times New Roman" pitchFamily="18" charset="0"/>
                <a:ea typeface="MS PGothic" pitchFamily="34" charset="-128"/>
              </a:rPr>
              <a:t>(</a:t>
            </a:r>
            <a:r>
              <a:rPr kumimoji="0" lang="en-US" altLang="ko-KR" sz="1350" b="1" i="1">
                <a:solidFill>
                  <a:schemeClr val="accent2"/>
                </a:solidFill>
                <a:latin typeface="Times New Roman" pitchFamily="18" charset="0"/>
                <a:ea typeface="MS PGothic" pitchFamily="34" charset="-128"/>
              </a:rPr>
              <a:t>S,</a:t>
            </a:r>
            <a:r>
              <a:rPr kumimoji="0" lang="en-US" altLang="ko-KR" sz="1350">
                <a:solidFill>
                  <a:schemeClr val="accent2"/>
                </a:solidFill>
                <a:latin typeface="Times New Roman" pitchFamily="18" charset="0"/>
                <a:ea typeface="MS PGothic" pitchFamily="34" charset="-128"/>
              </a:rPr>
              <a:t> </a:t>
            </a:r>
            <a:r>
              <a:rPr kumimoji="0" lang="en-US" altLang="ko-KR" sz="1350" b="1" i="1">
                <a:solidFill>
                  <a:schemeClr val="accent2"/>
                </a:solidFill>
                <a:latin typeface="Times New Roman" pitchFamily="18" charset="0"/>
                <a:ea typeface="MS PGothic" pitchFamily="34" charset="-128"/>
              </a:rPr>
              <a:t>l,</a:t>
            </a:r>
            <a:r>
              <a:rPr kumimoji="0" lang="en-US" altLang="ko-KR" sz="1350">
                <a:solidFill>
                  <a:schemeClr val="accent2"/>
                </a:solidFill>
                <a:latin typeface="Times New Roman" pitchFamily="18" charset="0"/>
                <a:ea typeface="MS PGothic" pitchFamily="34" charset="-128"/>
              </a:rPr>
              <a:t> </a:t>
            </a:r>
            <a:r>
              <a:rPr kumimoji="0" lang="en-US" altLang="ko-KR" sz="1350" b="1" i="1">
                <a:solidFill>
                  <a:schemeClr val="accent2"/>
                </a:solidFill>
                <a:latin typeface="Times New Roman" pitchFamily="18" charset="0"/>
                <a:ea typeface="MS PGothic" pitchFamily="34" charset="-128"/>
              </a:rPr>
              <a:t>h </a:t>
            </a:r>
            <a:r>
              <a:rPr kumimoji="0" lang="en-US" altLang="ko-KR" sz="1350">
                <a:solidFill>
                  <a:schemeClr val="accent2"/>
                </a:solidFill>
                <a:latin typeface="Symbol" pitchFamily="18" charset="2"/>
                <a:ea typeface="MS PGothic" pitchFamily="34" charset="-128"/>
                <a:sym typeface="Symbol" pitchFamily="18" charset="2"/>
              </a:rPr>
              <a:t>-</a:t>
            </a:r>
            <a:r>
              <a:rPr kumimoji="0" lang="en-US" altLang="ko-KR" sz="1350">
                <a:solidFill>
                  <a:schemeClr val="accent2"/>
                </a:solidFill>
                <a:latin typeface="Times New Roman" pitchFamily="18" charset="0"/>
                <a:ea typeface="MS PGothic" pitchFamily="34" charset="-128"/>
                <a:sym typeface="Symbol" pitchFamily="18" charset="2"/>
              </a:rPr>
              <a:t> 1</a:t>
            </a:r>
            <a:r>
              <a:rPr kumimoji="0" lang="en-US" altLang="ko-KR" sz="1350">
                <a:solidFill>
                  <a:schemeClr val="accent2"/>
                </a:solidFill>
                <a:latin typeface="Times New Roman" pitchFamily="18" charset="0"/>
                <a:ea typeface="MS PGothic" pitchFamily="34" charset="-128"/>
              </a:rPr>
              <a:t>)</a:t>
            </a:r>
          </a:p>
          <a:p>
            <a:pPr lvl="1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kumimoji="0" lang="en-US" altLang="ko-KR" sz="1350" b="1" i="1">
                <a:solidFill>
                  <a:schemeClr val="accent2"/>
                </a:solidFill>
                <a:latin typeface="Times New Roman" pitchFamily="18" charset="0"/>
                <a:ea typeface="MS PGothic" pitchFamily="34" charset="-128"/>
              </a:rPr>
              <a:t>inPlaceQuickSort</a:t>
            </a:r>
            <a:r>
              <a:rPr kumimoji="0" lang="en-US" altLang="ko-KR" sz="1350">
                <a:solidFill>
                  <a:schemeClr val="accent2"/>
                </a:solidFill>
                <a:latin typeface="Times New Roman" pitchFamily="18" charset="0"/>
                <a:ea typeface="MS PGothic" pitchFamily="34" charset="-128"/>
              </a:rPr>
              <a:t>(</a:t>
            </a:r>
            <a:r>
              <a:rPr kumimoji="0" lang="en-US" altLang="ko-KR" sz="1350" b="1" i="1">
                <a:solidFill>
                  <a:schemeClr val="accent2"/>
                </a:solidFill>
                <a:latin typeface="Times New Roman" pitchFamily="18" charset="0"/>
                <a:ea typeface="MS PGothic" pitchFamily="34" charset="-128"/>
              </a:rPr>
              <a:t>S,</a:t>
            </a:r>
            <a:r>
              <a:rPr kumimoji="0" lang="en-US" altLang="ko-KR" sz="1350">
                <a:solidFill>
                  <a:schemeClr val="accent2"/>
                </a:solidFill>
                <a:latin typeface="Times New Roman" pitchFamily="18" charset="0"/>
                <a:ea typeface="MS PGothic" pitchFamily="34" charset="-128"/>
              </a:rPr>
              <a:t> </a:t>
            </a:r>
            <a:r>
              <a:rPr kumimoji="0" lang="en-US" altLang="ko-KR" sz="1350" b="1" i="1">
                <a:solidFill>
                  <a:schemeClr val="accent2"/>
                </a:solidFill>
                <a:latin typeface="Times New Roman" pitchFamily="18" charset="0"/>
                <a:ea typeface="MS PGothic" pitchFamily="34" charset="-128"/>
              </a:rPr>
              <a:t>k </a:t>
            </a:r>
            <a:r>
              <a:rPr kumimoji="0" lang="en-US" altLang="ko-KR" sz="1350">
                <a:solidFill>
                  <a:schemeClr val="accent2"/>
                </a:solidFill>
                <a:latin typeface="Symbol" pitchFamily="18" charset="2"/>
                <a:ea typeface="MS PGothic" pitchFamily="34" charset="-128"/>
                <a:sym typeface="Symbol" pitchFamily="18" charset="2"/>
              </a:rPr>
              <a:t>+</a:t>
            </a:r>
            <a:r>
              <a:rPr kumimoji="0" lang="en-US" altLang="ko-KR" sz="1350">
                <a:solidFill>
                  <a:schemeClr val="accent2"/>
                </a:solidFill>
                <a:latin typeface="Times New Roman" pitchFamily="18" charset="0"/>
                <a:ea typeface="MS PGothic" pitchFamily="34" charset="-128"/>
                <a:sym typeface="Symbol" pitchFamily="18" charset="2"/>
              </a:rPr>
              <a:t> 1</a:t>
            </a:r>
            <a:r>
              <a:rPr kumimoji="0" lang="en-US" altLang="ko-KR" sz="1350" b="1" i="1">
                <a:solidFill>
                  <a:schemeClr val="accent2"/>
                </a:solidFill>
                <a:latin typeface="Times New Roman" pitchFamily="18" charset="0"/>
                <a:ea typeface="MS PGothic" pitchFamily="34" charset="-128"/>
              </a:rPr>
              <a:t>,</a:t>
            </a:r>
            <a:r>
              <a:rPr kumimoji="0" lang="en-US" altLang="ko-KR" sz="1350">
                <a:solidFill>
                  <a:schemeClr val="accent2"/>
                </a:solidFill>
                <a:latin typeface="Times New Roman" pitchFamily="18" charset="0"/>
                <a:ea typeface="MS PGothic" pitchFamily="34" charset="-128"/>
              </a:rPr>
              <a:t> </a:t>
            </a:r>
            <a:r>
              <a:rPr kumimoji="0" lang="en-US" altLang="ko-KR" sz="1350" b="1" i="1">
                <a:solidFill>
                  <a:schemeClr val="accent2"/>
                </a:solidFill>
                <a:latin typeface="Times New Roman" pitchFamily="18" charset="0"/>
                <a:ea typeface="MS PGothic" pitchFamily="34" charset="-128"/>
              </a:rPr>
              <a:t>r</a:t>
            </a:r>
            <a:r>
              <a:rPr kumimoji="0" lang="en-US" altLang="ko-KR" sz="1350">
                <a:solidFill>
                  <a:schemeClr val="accent2"/>
                </a:solidFill>
                <a:latin typeface="Times New Roman" pitchFamily="18" charset="0"/>
                <a:ea typeface="MS PGothic" pitchFamily="34" charset="-128"/>
              </a:rPr>
              <a:t>)</a:t>
            </a:r>
          </a:p>
        </p:txBody>
      </p:sp>
      <p:graphicFrame>
        <p:nvGraphicFramePr>
          <p:cNvPr id="50180" name="Object 5"/>
          <p:cNvGraphicFramePr>
            <a:graphicFrameLocks noChangeAspect="1"/>
          </p:cNvGraphicFramePr>
          <p:nvPr/>
        </p:nvGraphicFramePr>
        <p:xfrm>
          <a:off x="5200650" y="171451"/>
          <a:ext cx="1370410" cy="12894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8" name="Clip" r:id="rId3" imgW="1828800" imgH="1719590" progId="MS_ClipArt_Gallery.5">
                  <p:embed/>
                </p:oleObj>
              </mc:Choice>
              <mc:Fallback>
                <p:oleObj name="Clip" r:id="rId3" imgW="1828800" imgH="1719590" progId="MS_ClipArt_Gallery.5">
                  <p:embed/>
                  <p:pic>
                    <p:nvPicPr>
                      <p:cNvPr id="5018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00650" y="171451"/>
                        <a:ext cx="1370410" cy="128944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58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6421450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In-Place Partitioning</a:t>
            </a:r>
          </a:p>
        </p:txBody>
      </p:sp>
      <p:sp>
        <p:nvSpPr>
          <p:cNvPr id="5120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ko-KR"/>
              <a:t>Perform the partition using two indices to split S into L and E U G (a similar method can split E U G into E and G).</a:t>
            </a:r>
          </a:p>
          <a:p>
            <a:pPr eaLnBrk="1" hangingPunct="1">
              <a:lnSpc>
                <a:spcPct val="90000"/>
              </a:lnSpc>
            </a:pPr>
            <a:endParaRPr lang="en-US" altLang="ko-KR"/>
          </a:p>
          <a:p>
            <a:pPr eaLnBrk="1" hangingPunct="1">
              <a:lnSpc>
                <a:spcPct val="90000"/>
              </a:lnSpc>
            </a:pPr>
            <a:endParaRPr lang="en-US" altLang="ko-KR"/>
          </a:p>
          <a:p>
            <a:pPr eaLnBrk="1" hangingPunct="1">
              <a:lnSpc>
                <a:spcPct val="90000"/>
              </a:lnSpc>
            </a:pPr>
            <a:endParaRPr lang="en-US" altLang="ko-KR"/>
          </a:p>
          <a:p>
            <a:pPr eaLnBrk="1" hangingPunct="1">
              <a:lnSpc>
                <a:spcPct val="90000"/>
              </a:lnSpc>
            </a:pPr>
            <a:endParaRPr lang="en-US" altLang="ko-KR"/>
          </a:p>
          <a:p>
            <a:pPr eaLnBrk="1" hangingPunct="1">
              <a:lnSpc>
                <a:spcPct val="90000"/>
              </a:lnSpc>
            </a:pPr>
            <a:endParaRPr lang="en-US" altLang="ko-KR"/>
          </a:p>
          <a:p>
            <a:pPr eaLnBrk="1" hangingPunct="1">
              <a:lnSpc>
                <a:spcPct val="90000"/>
              </a:lnSpc>
            </a:pPr>
            <a:endParaRPr lang="en-US" altLang="ko-KR"/>
          </a:p>
          <a:p>
            <a:pPr eaLnBrk="1" hangingPunct="1">
              <a:lnSpc>
                <a:spcPct val="90000"/>
              </a:lnSpc>
            </a:pPr>
            <a:r>
              <a:rPr lang="en-US" altLang="ko-KR"/>
              <a:t>Repeat until j and k cross: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/>
              <a:t>Scan j to the right until finding an element </a:t>
            </a:r>
            <a:r>
              <a:rPr lang="en-US" altLang="ko-KR" u="sng"/>
              <a:t>&gt;</a:t>
            </a:r>
            <a:r>
              <a:rPr lang="en-US" altLang="ko-KR"/>
              <a:t> x.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/>
              <a:t>Scan k to the left until finding an element &lt; x.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/>
              <a:t>Swap elements at indices j and k</a:t>
            </a:r>
          </a:p>
        </p:txBody>
      </p:sp>
      <p:sp>
        <p:nvSpPr>
          <p:cNvPr id="51204" name="AutoShape 5"/>
          <p:cNvSpPr>
            <a:spLocks noChangeArrowheads="1"/>
          </p:cNvSpPr>
          <p:nvPr/>
        </p:nvSpPr>
        <p:spPr bwMode="auto">
          <a:xfrm>
            <a:off x="1028700" y="2077641"/>
            <a:ext cx="3657600" cy="322659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lang="en-US" altLang="ko-KR" sz="1350">
                <a:latin typeface="Tahoma" pitchFamily="34" charset="0"/>
              </a:rPr>
              <a:t>3  2  5  1  0  7  3  5  9  2  7  9  8  9  7  </a:t>
            </a:r>
            <a:r>
              <a:rPr lang="en-US" altLang="ko-KR" sz="1350" b="1" u="sng">
                <a:solidFill>
                  <a:srgbClr val="000000"/>
                </a:solidFill>
                <a:latin typeface="Tahoma" pitchFamily="34" charset="0"/>
              </a:rPr>
              <a:t>6</a:t>
            </a:r>
            <a:r>
              <a:rPr lang="en-US" altLang="ko-KR" sz="1350">
                <a:latin typeface="Tahoma" pitchFamily="34" charset="0"/>
              </a:rPr>
              <a:t>  9</a:t>
            </a:r>
            <a:endParaRPr lang="en-US" altLang="ko-KR" sz="1350">
              <a:solidFill>
                <a:schemeClr val="tx2"/>
              </a:solidFill>
              <a:latin typeface="Tahoma" pitchFamily="34" charset="0"/>
            </a:endParaRPr>
          </a:p>
        </p:txBody>
      </p:sp>
      <p:sp>
        <p:nvSpPr>
          <p:cNvPr id="51205" name="Text Box 6"/>
          <p:cNvSpPr txBox="1">
            <a:spLocks noChangeArrowheads="1"/>
          </p:cNvSpPr>
          <p:nvPr/>
        </p:nvSpPr>
        <p:spPr bwMode="auto">
          <a:xfrm>
            <a:off x="1119008" y="1664376"/>
            <a:ext cx="25039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latinLnBrk="0" hangingPunct="1"/>
            <a:r>
              <a:rPr kumimoji="0" lang="en-US" altLang="ko-KR" sz="1800">
                <a:latin typeface="Tahoma" pitchFamily="34" charset="0"/>
              </a:rPr>
              <a:t>j</a:t>
            </a:r>
          </a:p>
        </p:txBody>
      </p:sp>
      <p:sp>
        <p:nvSpPr>
          <p:cNvPr id="51206" name="Text Box 7"/>
          <p:cNvSpPr txBox="1">
            <a:spLocks noChangeArrowheads="1"/>
          </p:cNvSpPr>
          <p:nvPr/>
        </p:nvSpPr>
        <p:spPr bwMode="auto">
          <a:xfrm>
            <a:off x="4319565" y="1664376"/>
            <a:ext cx="30008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latinLnBrk="0" hangingPunct="1"/>
            <a:r>
              <a:rPr kumimoji="0" lang="en-US" altLang="ko-KR" sz="1800">
                <a:latin typeface="Tahoma" pitchFamily="34" charset="0"/>
              </a:rPr>
              <a:t>k</a:t>
            </a:r>
          </a:p>
        </p:txBody>
      </p:sp>
      <p:sp>
        <p:nvSpPr>
          <p:cNvPr id="51207" name="Text Box 8"/>
          <p:cNvSpPr txBox="1">
            <a:spLocks noChangeArrowheads="1"/>
          </p:cNvSpPr>
          <p:nvPr/>
        </p:nvSpPr>
        <p:spPr bwMode="auto">
          <a:xfrm>
            <a:off x="4856376" y="2044185"/>
            <a:ext cx="129695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latinLnBrk="0" hangingPunct="1"/>
            <a:r>
              <a:rPr kumimoji="0" lang="en-US" altLang="ko-KR" sz="1800">
                <a:latin typeface="Tahoma" pitchFamily="34" charset="0"/>
              </a:rPr>
              <a:t>(pivot = 6)</a:t>
            </a:r>
          </a:p>
        </p:txBody>
      </p:sp>
      <p:sp>
        <p:nvSpPr>
          <p:cNvPr id="51208" name="AutoShape 9"/>
          <p:cNvSpPr>
            <a:spLocks noChangeArrowheads="1"/>
          </p:cNvSpPr>
          <p:nvPr/>
        </p:nvSpPr>
        <p:spPr bwMode="auto">
          <a:xfrm>
            <a:off x="1085850" y="4077891"/>
            <a:ext cx="3657600" cy="322659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lang="en-US" altLang="ko-KR" sz="1350">
                <a:latin typeface="Tahoma" pitchFamily="34" charset="0"/>
              </a:rPr>
              <a:t>3  2  5  1  0  7  3  5  9  2  7  9  8  9  7  </a:t>
            </a:r>
            <a:r>
              <a:rPr lang="en-US" altLang="ko-KR" sz="1350" b="1" u="sng">
                <a:solidFill>
                  <a:srgbClr val="000000"/>
                </a:solidFill>
                <a:latin typeface="Tahoma" pitchFamily="34" charset="0"/>
              </a:rPr>
              <a:t>6</a:t>
            </a:r>
            <a:r>
              <a:rPr lang="en-US" altLang="ko-KR" sz="1350">
                <a:latin typeface="Tahoma" pitchFamily="34" charset="0"/>
              </a:rPr>
              <a:t>  9</a:t>
            </a:r>
            <a:endParaRPr lang="en-US" altLang="ko-KR" sz="1350">
              <a:solidFill>
                <a:schemeClr val="tx2"/>
              </a:solidFill>
              <a:latin typeface="Tahoma" pitchFamily="34" charset="0"/>
            </a:endParaRPr>
          </a:p>
        </p:txBody>
      </p:sp>
      <p:sp>
        <p:nvSpPr>
          <p:cNvPr id="51209" name="Text Box 10"/>
          <p:cNvSpPr txBox="1">
            <a:spLocks noChangeArrowheads="1"/>
          </p:cNvSpPr>
          <p:nvPr/>
        </p:nvSpPr>
        <p:spPr bwMode="auto">
          <a:xfrm>
            <a:off x="2173902" y="3664626"/>
            <a:ext cx="25039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latinLnBrk="0" hangingPunct="1"/>
            <a:r>
              <a:rPr kumimoji="0" lang="en-US" altLang="ko-KR" sz="1800">
                <a:latin typeface="Tahoma" pitchFamily="34" charset="0"/>
              </a:rPr>
              <a:t>j</a:t>
            </a:r>
          </a:p>
        </p:txBody>
      </p:sp>
      <p:sp>
        <p:nvSpPr>
          <p:cNvPr id="51210" name="Text Box 11"/>
          <p:cNvSpPr txBox="1">
            <a:spLocks noChangeArrowheads="1"/>
          </p:cNvSpPr>
          <p:nvPr/>
        </p:nvSpPr>
        <p:spPr bwMode="auto">
          <a:xfrm>
            <a:off x="2947965" y="3664626"/>
            <a:ext cx="30008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latinLnBrk="0" hangingPunct="1"/>
            <a:r>
              <a:rPr kumimoji="0" lang="en-US" altLang="ko-KR" sz="1800">
                <a:latin typeface="Tahoma" pitchFamily="34" charset="0"/>
              </a:rPr>
              <a:t>k</a:t>
            </a:r>
          </a:p>
        </p:txBody>
      </p:sp>
      <p:sp>
        <p:nvSpPr>
          <p:cNvPr id="51211" name="Line 12"/>
          <p:cNvSpPr>
            <a:spLocks noChangeShapeType="1"/>
          </p:cNvSpPr>
          <p:nvPr/>
        </p:nvSpPr>
        <p:spPr bwMode="auto">
          <a:xfrm flipV="1">
            <a:off x="1200150" y="3886200"/>
            <a:ext cx="9715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sz="1350"/>
          </a:p>
        </p:txBody>
      </p:sp>
      <p:sp>
        <p:nvSpPr>
          <p:cNvPr id="51212" name="Line 13"/>
          <p:cNvSpPr>
            <a:spLocks noChangeShapeType="1"/>
          </p:cNvSpPr>
          <p:nvPr/>
        </p:nvSpPr>
        <p:spPr bwMode="auto">
          <a:xfrm flipH="1">
            <a:off x="3257550" y="3886200"/>
            <a:ext cx="12573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sz="1350"/>
          </a:p>
        </p:txBody>
      </p:sp>
      <p:sp>
        <p:nvSpPr>
          <p:cNvPr id="51213" name="Rectangle 14"/>
          <p:cNvSpPr>
            <a:spLocks noChangeArrowheads="1"/>
          </p:cNvSpPr>
          <p:nvPr/>
        </p:nvSpPr>
        <p:spPr bwMode="auto">
          <a:xfrm>
            <a:off x="2171700" y="4000500"/>
            <a:ext cx="228600" cy="457200"/>
          </a:xfrm>
          <a:prstGeom prst="rect">
            <a:avLst/>
          </a:prstGeom>
          <a:noFill/>
          <a:ln w="3810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sz="1350"/>
          </a:p>
        </p:txBody>
      </p:sp>
      <p:sp>
        <p:nvSpPr>
          <p:cNvPr id="51214" name="Rectangle 15"/>
          <p:cNvSpPr>
            <a:spLocks noChangeArrowheads="1"/>
          </p:cNvSpPr>
          <p:nvPr/>
        </p:nvSpPr>
        <p:spPr bwMode="auto">
          <a:xfrm>
            <a:off x="2971800" y="4000500"/>
            <a:ext cx="228600" cy="457200"/>
          </a:xfrm>
          <a:prstGeom prst="rect">
            <a:avLst/>
          </a:prstGeom>
          <a:noFill/>
          <a:ln w="3810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sz="1350"/>
          </a:p>
        </p:txBody>
      </p:sp>
      <p:sp>
        <p:nvSpPr>
          <p:cNvPr id="51215" name="Freeform 16"/>
          <p:cNvSpPr>
            <a:spLocks/>
          </p:cNvSpPr>
          <p:nvPr/>
        </p:nvSpPr>
        <p:spPr bwMode="auto">
          <a:xfrm>
            <a:off x="2457450" y="4514850"/>
            <a:ext cx="514350" cy="114300"/>
          </a:xfrm>
          <a:custGeom>
            <a:avLst/>
            <a:gdLst>
              <a:gd name="T0" fmla="*/ 0 w 432"/>
              <a:gd name="T1" fmla="*/ 0 h 96"/>
              <a:gd name="T2" fmla="*/ 2147483647 w 432"/>
              <a:gd name="T3" fmla="*/ 2147483647 h 96"/>
              <a:gd name="T4" fmla="*/ 2147483647 w 432"/>
              <a:gd name="T5" fmla="*/ 0 h 96"/>
              <a:gd name="T6" fmla="*/ 0 60000 65536"/>
              <a:gd name="T7" fmla="*/ 0 60000 65536"/>
              <a:gd name="T8" fmla="*/ 0 60000 65536"/>
              <a:gd name="T9" fmla="*/ 0 w 432"/>
              <a:gd name="T10" fmla="*/ 0 h 96"/>
              <a:gd name="T11" fmla="*/ 432 w 432"/>
              <a:gd name="T12" fmla="*/ 96 h 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" h="96">
                <a:moveTo>
                  <a:pt x="0" y="0"/>
                </a:moveTo>
                <a:cubicBezTo>
                  <a:pt x="60" y="48"/>
                  <a:pt x="120" y="96"/>
                  <a:pt x="192" y="96"/>
                </a:cubicBezTo>
                <a:cubicBezTo>
                  <a:pt x="264" y="96"/>
                  <a:pt x="348" y="48"/>
                  <a:pt x="432" y="0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sz="135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59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535091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In-place Insertion-sort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342900" y="895351"/>
            <a:ext cx="3238500" cy="369927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ko-KR" sz="1125" dirty="0"/>
              <a:t>Instead of using an external data structure, we can implement selection-sort and insertion-sort in-place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z="1125" dirty="0"/>
              <a:t>A portion of the input sequence itself serves as the priority queue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z="1125" dirty="0"/>
              <a:t>For in-place insertion-sort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1050" dirty="0"/>
              <a:t>We keep sorted the initial portion of the sequence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1050" dirty="0"/>
              <a:t>We can use </a:t>
            </a:r>
            <a:r>
              <a:rPr lang="en-US" altLang="ko-KR" sz="1050" dirty="0">
                <a:solidFill>
                  <a:schemeClr val="tx2"/>
                </a:solidFill>
              </a:rPr>
              <a:t>swaps</a:t>
            </a:r>
            <a:r>
              <a:rPr lang="en-US" altLang="ko-KR" sz="1050" dirty="0"/>
              <a:t> instead of modifying the sequence</a:t>
            </a:r>
          </a:p>
        </p:txBody>
      </p:sp>
      <p:grpSp>
        <p:nvGrpSpPr>
          <p:cNvPr id="16388" name="Group 4"/>
          <p:cNvGrpSpPr>
            <a:grpSpLocks/>
          </p:cNvGrpSpPr>
          <p:nvPr/>
        </p:nvGrpSpPr>
        <p:grpSpPr bwMode="auto">
          <a:xfrm>
            <a:off x="3962400" y="971550"/>
            <a:ext cx="2228850" cy="228600"/>
            <a:chOff x="3216" y="1344"/>
            <a:chExt cx="1872" cy="192"/>
          </a:xfrm>
        </p:grpSpPr>
        <p:sp>
          <p:nvSpPr>
            <p:cNvPr id="16440" name="Line 5"/>
            <p:cNvSpPr>
              <a:spLocks noChangeShapeType="1"/>
            </p:cNvSpPr>
            <p:nvPr/>
          </p:nvSpPr>
          <p:spPr bwMode="auto">
            <a:xfrm>
              <a:off x="3408" y="1440"/>
              <a:ext cx="14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sz="1350"/>
            </a:p>
          </p:txBody>
        </p:sp>
        <p:sp>
          <p:nvSpPr>
            <p:cNvPr id="16441" name="Oval 6"/>
            <p:cNvSpPr>
              <a:spLocks noChangeArrowheads="1"/>
            </p:cNvSpPr>
            <p:nvPr/>
          </p:nvSpPr>
          <p:spPr bwMode="auto">
            <a:xfrm>
              <a:off x="3216" y="1344"/>
              <a:ext cx="192" cy="19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0" hangingPunct="1"/>
              <a:r>
                <a:rPr kumimoji="0" lang="en-US" altLang="ko-KR" sz="1500">
                  <a:latin typeface="Tahoma" panose="020B0604030504040204" pitchFamily="34" charset="0"/>
                </a:rPr>
                <a:t>5</a:t>
              </a:r>
            </a:p>
          </p:txBody>
        </p:sp>
        <p:sp>
          <p:nvSpPr>
            <p:cNvPr id="16442" name="Oval 7"/>
            <p:cNvSpPr>
              <a:spLocks noChangeArrowheads="1"/>
            </p:cNvSpPr>
            <p:nvPr/>
          </p:nvSpPr>
          <p:spPr bwMode="auto">
            <a:xfrm>
              <a:off x="3636" y="1344"/>
              <a:ext cx="192" cy="19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0" hangingPunct="1"/>
              <a:r>
                <a:rPr kumimoji="0" lang="en-US" altLang="ko-KR" sz="1500">
                  <a:latin typeface="Tahoma" panose="020B0604030504040204" pitchFamily="34" charset="0"/>
                </a:rPr>
                <a:t>4</a:t>
              </a:r>
            </a:p>
          </p:txBody>
        </p:sp>
        <p:sp>
          <p:nvSpPr>
            <p:cNvPr id="16443" name="Oval 8"/>
            <p:cNvSpPr>
              <a:spLocks noChangeArrowheads="1"/>
            </p:cNvSpPr>
            <p:nvPr/>
          </p:nvSpPr>
          <p:spPr bwMode="auto">
            <a:xfrm>
              <a:off x="4056" y="1344"/>
              <a:ext cx="192" cy="19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0" hangingPunct="1"/>
              <a:r>
                <a:rPr kumimoji="0" lang="en-US" altLang="ko-KR" sz="1500">
                  <a:latin typeface="Tahoma" panose="020B0604030504040204" pitchFamily="34" charset="0"/>
                </a:rPr>
                <a:t>2</a:t>
              </a:r>
            </a:p>
          </p:txBody>
        </p:sp>
        <p:sp>
          <p:nvSpPr>
            <p:cNvPr id="16444" name="Oval 9"/>
            <p:cNvSpPr>
              <a:spLocks noChangeArrowheads="1"/>
            </p:cNvSpPr>
            <p:nvPr/>
          </p:nvSpPr>
          <p:spPr bwMode="auto">
            <a:xfrm>
              <a:off x="4476" y="1344"/>
              <a:ext cx="192" cy="19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0" hangingPunct="1"/>
              <a:r>
                <a:rPr kumimoji="0" lang="en-US" altLang="ko-KR" sz="1500">
                  <a:latin typeface="Tahoma" panose="020B0604030504040204" pitchFamily="34" charset="0"/>
                </a:rPr>
                <a:t>3</a:t>
              </a:r>
            </a:p>
          </p:txBody>
        </p:sp>
        <p:sp>
          <p:nvSpPr>
            <p:cNvPr id="16445" name="Oval 10"/>
            <p:cNvSpPr>
              <a:spLocks noChangeArrowheads="1"/>
            </p:cNvSpPr>
            <p:nvPr/>
          </p:nvSpPr>
          <p:spPr bwMode="auto">
            <a:xfrm>
              <a:off x="4896" y="1344"/>
              <a:ext cx="192" cy="19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0" hangingPunct="1"/>
              <a:r>
                <a:rPr kumimoji="0" lang="en-US" altLang="ko-KR" sz="1500">
                  <a:latin typeface="Tahoma" panose="020B0604030504040204" pitchFamily="34" charset="0"/>
                </a:rPr>
                <a:t>1</a:t>
              </a:r>
            </a:p>
          </p:txBody>
        </p:sp>
      </p:grpSp>
      <p:grpSp>
        <p:nvGrpSpPr>
          <p:cNvPr id="16389" name="Group 11"/>
          <p:cNvGrpSpPr>
            <a:grpSpLocks/>
          </p:cNvGrpSpPr>
          <p:nvPr/>
        </p:nvGrpSpPr>
        <p:grpSpPr bwMode="auto">
          <a:xfrm>
            <a:off x="3962400" y="1504950"/>
            <a:ext cx="2228850" cy="228600"/>
            <a:chOff x="3264" y="1560"/>
            <a:chExt cx="1872" cy="192"/>
          </a:xfrm>
        </p:grpSpPr>
        <p:sp>
          <p:nvSpPr>
            <p:cNvPr id="16434" name="Line 12"/>
            <p:cNvSpPr>
              <a:spLocks noChangeShapeType="1"/>
            </p:cNvSpPr>
            <p:nvPr/>
          </p:nvSpPr>
          <p:spPr bwMode="auto">
            <a:xfrm>
              <a:off x="3456" y="1656"/>
              <a:ext cx="14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sz="1350"/>
            </a:p>
          </p:txBody>
        </p:sp>
        <p:sp>
          <p:nvSpPr>
            <p:cNvPr id="16435" name="Oval 13"/>
            <p:cNvSpPr>
              <a:spLocks noChangeArrowheads="1"/>
            </p:cNvSpPr>
            <p:nvPr/>
          </p:nvSpPr>
          <p:spPr bwMode="auto">
            <a:xfrm>
              <a:off x="3264" y="1560"/>
              <a:ext cx="192" cy="192"/>
            </a:xfrm>
            <a:prstGeom prst="ellipse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0" hangingPunct="1"/>
              <a:r>
                <a:rPr kumimoji="0" lang="en-US" altLang="ko-KR" sz="1500">
                  <a:latin typeface="Tahoma" panose="020B0604030504040204" pitchFamily="34" charset="0"/>
                </a:rPr>
                <a:t>5</a:t>
              </a:r>
            </a:p>
          </p:txBody>
        </p:sp>
        <p:sp>
          <p:nvSpPr>
            <p:cNvPr id="16436" name="Oval 14"/>
            <p:cNvSpPr>
              <a:spLocks noChangeArrowheads="1"/>
            </p:cNvSpPr>
            <p:nvPr/>
          </p:nvSpPr>
          <p:spPr bwMode="auto">
            <a:xfrm>
              <a:off x="3684" y="1560"/>
              <a:ext cx="192" cy="19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0" hangingPunct="1"/>
              <a:r>
                <a:rPr kumimoji="0" lang="en-US" altLang="ko-KR" sz="1500">
                  <a:latin typeface="Tahoma" panose="020B0604030504040204" pitchFamily="34" charset="0"/>
                </a:rPr>
                <a:t>4</a:t>
              </a:r>
            </a:p>
          </p:txBody>
        </p:sp>
        <p:sp>
          <p:nvSpPr>
            <p:cNvPr id="16437" name="Oval 15"/>
            <p:cNvSpPr>
              <a:spLocks noChangeArrowheads="1"/>
            </p:cNvSpPr>
            <p:nvPr/>
          </p:nvSpPr>
          <p:spPr bwMode="auto">
            <a:xfrm>
              <a:off x="4104" y="1560"/>
              <a:ext cx="192" cy="19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0" hangingPunct="1"/>
              <a:r>
                <a:rPr kumimoji="0" lang="en-US" altLang="ko-KR" sz="1500">
                  <a:latin typeface="Tahoma" panose="020B0604030504040204" pitchFamily="34" charset="0"/>
                </a:rPr>
                <a:t>2</a:t>
              </a:r>
            </a:p>
          </p:txBody>
        </p:sp>
        <p:sp>
          <p:nvSpPr>
            <p:cNvPr id="16438" name="Oval 16"/>
            <p:cNvSpPr>
              <a:spLocks noChangeArrowheads="1"/>
            </p:cNvSpPr>
            <p:nvPr/>
          </p:nvSpPr>
          <p:spPr bwMode="auto">
            <a:xfrm>
              <a:off x="4524" y="1560"/>
              <a:ext cx="192" cy="19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0" hangingPunct="1"/>
              <a:r>
                <a:rPr kumimoji="0" lang="en-US" altLang="ko-KR" sz="1500">
                  <a:latin typeface="Tahoma" panose="020B0604030504040204" pitchFamily="34" charset="0"/>
                </a:rPr>
                <a:t>3</a:t>
              </a:r>
            </a:p>
          </p:txBody>
        </p:sp>
        <p:sp>
          <p:nvSpPr>
            <p:cNvPr id="16439" name="Oval 17"/>
            <p:cNvSpPr>
              <a:spLocks noChangeArrowheads="1"/>
            </p:cNvSpPr>
            <p:nvPr/>
          </p:nvSpPr>
          <p:spPr bwMode="auto">
            <a:xfrm>
              <a:off x="4944" y="1560"/>
              <a:ext cx="192" cy="19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0" hangingPunct="1"/>
              <a:r>
                <a:rPr kumimoji="0" lang="en-US" altLang="ko-KR" sz="1500">
                  <a:latin typeface="Tahoma" panose="020B0604030504040204" pitchFamily="34" charset="0"/>
                </a:rPr>
                <a:t>1</a:t>
              </a:r>
            </a:p>
          </p:txBody>
        </p:sp>
      </p:grpSp>
      <p:grpSp>
        <p:nvGrpSpPr>
          <p:cNvPr id="16390" name="Group 18"/>
          <p:cNvGrpSpPr>
            <a:grpSpLocks/>
          </p:cNvGrpSpPr>
          <p:nvPr/>
        </p:nvGrpSpPr>
        <p:grpSpPr bwMode="auto">
          <a:xfrm>
            <a:off x="3962400" y="2038350"/>
            <a:ext cx="2228850" cy="228600"/>
            <a:chOff x="3264" y="2064"/>
            <a:chExt cx="1872" cy="192"/>
          </a:xfrm>
        </p:grpSpPr>
        <p:sp>
          <p:nvSpPr>
            <p:cNvPr id="16428" name="Line 19"/>
            <p:cNvSpPr>
              <a:spLocks noChangeShapeType="1"/>
            </p:cNvSpPr>
            <p:nvPr/>
          </p:nvSpPr>
          <p:spPr bwMode="auto">
            <a:xfrm>
              <a:off x="3456" y="2160"/>
              <a:ext cx="14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sz="1350"/>
            </a:p>
          </p:txBody>
        </p:sp>
        <p:sp>
          <p:nvSpPr>
            <p:cNvPr id="16429" name="Oval 20"/>
            <p:cNvSpPr>
              <a:spLocks noChangeArrowheads="1"/>
            </p:cNvSpPr>
            <p:nvPr/>
          </p:nvSpPr>
          <p:spPr bwMode="auto">
            <a:xfrm>
              <a:off x="3264" y="2064"/>
              <a:ext cx="192" cy="192"/>
            </a:xfrm>
            <a:prstGeom prst="ellipse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0" hangingPunct="1"/>
              <a:r>
                <a:rPr kumimoji="0" lang="en-US" altLang="ko-KR" sz="1500">
                  <a:latin typeface="Tahoma" panose="020B0604030504040204" pitchFamily="34" charset="0"/>
                </a:rPr>
                <a:t>4</a:t>
              </a:r>
            </a:p>
          </p:txBody>
        </p:sp>
        <p:sp>
          <p:nvSpPr>
            <p:cNvPr id="16430" name="Oval 21"/>
            <p:cNvSpPr>
              <a:spLocks noChangeArrowheads="1"/>
            </p:cNvSpPr>
            <p:nvPr/>
          </p:nvSpPr>
          <p:spPr bwMode="auto">
            <a:xfrm>
              <a:off x="3684" y="2064"/>
              <a:ext cx="192" cy="192"/>
            </a:xfrm>
            <a:prstGeom prst="ellipse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0" hangingPunct="1"/>
              <a:r>
                <a:rPr kumimoji="0" lang="en-US" altLang="ko-KR" sz="1500">
                  <a:latin typeface="Tahoma" panose="020B0604030504040204" pitchFamily="34" charset="0"/>
                </a:rPr>
                <a:t>5</a:t>
              </a:r>
            </a:p>
          </p:txBody>
        </p:sp>
        <p:sp>
          <p:nvSpPr>
            <p:cNvPr id="16431" name="Oval 22"/>
            <p:cNvSpPr>
              <a:spLocks noChangeArrowheads="1"/>
            </p:cNvSpPr>
            <p:nvPr/>
          </p:nvSpPr>
          <p:spPr bwMode="auto">
            <a:xfrm>
              <a:off x="4104" y="2064"/>
              <a:ext cx="192" cy="19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0" hangingPunct="1"/>
              <a:r>
                <a:rPr kumimoji="0" lang="en-US" altLang="ko-KR" sz="1500">
                  <a:latin typeface="Tahoma" panose="020B0604030504040204" pitchFamily="34" charset="0"/>
                </a:rPr>
                <a:t>2</a:t>
              </a:r>
            </a:p>
          </p:txBody>
        </p:sp>
        <p:sp>
          <p:nvSpPr>
            <p:cNvPr id="16432" name="Oval 23"/>
            <p:cNvSpPr>
              <a:spLocks noChangeArrowheads="1"/>
            </p:cNvSpPr>
            <p:nvPr/>
          </p:nvSpPr>
          <p:spPr bwMode="auto">
            <a:xfrm>
              <a:off x="4524" y="2064"/>
              <a:ext cx="192" cy="19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0" hangingPunct="1"/>
              <a:r>
                <a:rPr kumimoji="0" lang="en-US" altLang="ko-KR" sz="1500">
                  <a:latin typeface="Tahoma" panose="020B0604030504040204" pitchFamily="34" charset="0"/>
                </a:rPr>
                <a:t>3</a:t>
              </a:r>
            </a:p>
          </p:txBody>
        </p:sp>
        <p:sp>
          <p:nvSpPr>
            <p:cNvPr id="16433" name="Oval 24"/>
            <p:cNvSpPr>
              <a:spLocks noChangeArrowheads="1"/>
            </p:cNvSpPr>
            <p:nvPr/>
          </p:nvSpPr>
          <p:spPr bwMode="auto">
            <a:xfrm>
              <a:off x="4944" y="2064"/>
              <a:ext cx="192" cy="19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0" hangingPunct="1"/>
              <a:r>
                <a:rPr kumimoji="0" lang="en-US" altLang="ko-KR" sz="1500">
                  <a:latin typeface="Tahoma" panose="020B0604030504040204" pitchFamily="34" charset="0"/>
                </a:rPr>
                <a:t>1</a:t>
              </a:r>
            </a:p>
          </p:txBody>
        </p:sp>
      </p:grpSp>
      <p:grpSp>
        <p:nvGrpSpPr>
          <p:cNvPr id="16391" name="Group 25"/>
          <p:cNvGrpSpPr>
            <a:grpSpLocks/>
          </p:cNvGrpSpPr>
          <p:nvPr/>
        </p:nvGrpSpPr>
        <p:grpSpPr bwMode="auto">
          <a:xfrm>
            <a:off x="3962400" y="2571750"/>
            <a:ext cx="2228850" cy="228600"/>
            <a:chOff x="3264" y="2568"/>
            <a:chExt cx="1872" cy="192"/>
          </a:xfrm>
        </p:grpSpPr>
        <p:sp>
          <p:nvSpPr>
            <p:cNvPr id="16422" name="Line 26"/>
            <p:cNvSpPr>
              <a:spLocks noChangeShapeType="1"/>
            </p:cNvSpPr>
            <p:nvPr/>
          </p:nvSpPr>
          <p:spPr bwMode="auto">
            <a:xfrm>
              <a:off x="3456" y="2664"/>
              <a:ext cx="14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sz="1350"/>
            </a:p>
          </p:txBody>
        </p:sp>
        <p:sp>
          <p:nvSpPr>
            <p:cNvPr id="16423" name="Oval 27"/>
            <p:cNvSpPr>
              <a:spLocks noChangeArrowheads="1"/>
            </p:cNvSpPr>
            <p:nvPr/>
          </p:nvSpPr>
          <p:spPr bwMode="auto">
            <a:xfrm>
              <a:off x="3264" y="2568"/>
              <a:ext cx="192" cy="192"/>
            </a:xfrm>
            <a:prstGeom prst="ellipse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0" hangingPunct="1"/>
              <a:r>
                <a:rPr kumimoji="0" lang="en-US" altLang="ko-KR" sz="1500">
                  <a:latin typeface="Tahoma" panose="020B0604030504040204" pitchFamily="34" charset="0"/>
                </a:rPr>
                <a:t>2</a:t>
              </a:r>
            </a:p>
          </p:txBody>
        </p:sp>
        <p:sp>
          <p:nvSpPr>
            <p:cNvPr id="16424" name="Oval 28"/>
            <p:cNvSpPr>
              <a:spLocks noChangeArrowheads="1"/>
            </p:cNvSpPr>
            <p:nvPr/>
          </p:nvSpPr>
          <p:spPr bwMode="auto">
            <a:xfrm>
              <a:off x="3684" y="2568"/>
              <a:ext cx="192" cy="192"/>
            </a:xfrm>
            <a:prstGeom prst="ellipse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0" hangingPunct="1"/>
              <a:r>
                <a:rPr kumimoji="0" lang="en-US" altLang="ko-KR" sz="1500">
                  <a:latin typeface="Tahoma" panose="020B0604030504040204" pitchFamily="34" charset="0"/>
                </a:rPr>
                <a:t>4</a:t>
              </a:r>
            </a:p>
          </p:txBody>
        </p:sp>
        <p:sp>
          <p:nvSpPr>
            <p:cNvPr id="16425" name="Oval 29"/>
            <p:cNvSpPr>
              <a:spLocks noChangeArrowheads="1"/>
            </p:cNvSpPr>
            <p:nvPr/>
          </p:nvSpPr>
          <p:spPr bwMode="auto">
            <a:xfrm>
              <a:off x="4104" y="2568"/>
              <a:ext cx="192" cy="192"/>
            </a:xfrm>
            <a:prstGeom prst="ellipse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0" hangingPunct="1"/>
              <a:r>
                <a:rPr kumimoji="0" lang="en-US" altLang="ko-KR" sz="1500">
                  <a:latin typeface="Tahoma" panose="020B0604030504040204" pitchFamily="34" charset="0"/>
                </a:rPr>
                <a:t>5</a:t>
              </a:r>
            </a:p>
          </p:txBody>
        </p:sp>
        <p:sp>
          <p:nvSpPr>
            <p:cNvPr id="16426" name="Oval 30"/>
            <p:cNvSpPr>
              <a:spLocks noChangeArrowheads="1"/>
            </p:cNvSpPr>
            <p:nvPr/>
          </p:nvSpPr>
          <p:spPr bwMode="auto">
            <a:xfrm>
              <a:off x="4524" y="2568"/>
              <a:ext cx="192" cy="19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0" hangingPunct="1"/>
              <a:r>
                <a:rPr kumimoji="0" lang="en-US" altLang="ko-KR" sz="1500">
                  <a:latin typeface="Tahoma" panose="020B0604030504040204" pitchFamily="34" charset="0"/>
                </a:rPr>
                <a:t>3</a:t>
              </a:r>
            </a:p>
          </p:txBody>
        </p:sp>
        <p:sp>
          <p:nvSpPr>
            <p:cNvPr id="16427" name="Oval 31"/>
            <p:cNvSpPr>
              <a:spLocks noChangeArrowheads="1"/>
            </p:cNvSpPr>
            <p:nvPr/>
          </p:nvSpPr>
          <p:spPr bwMode="auto">
            <a:xfrm>
              <a:off x="4944" y="2568"/>
              <a:ext cx="192" cy="19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0" hangingPunct="1"/>
              <a:r>
                <a:rPr kumimoji="0" lang="en-US" altLang="ko-KR" sz="1500">
                  <a:latin typeface="Tahoma" panose="020B0604030504040204" pitchFamily="34" charset="0"/>
                </a:rPr>
                <a:t>1</a:t>
              </a:r>
            </a:p>
          </p:txBody>
        </p:sp>
      </p:grpSp>
      <p:grpSp>
        <p:nvGrpSpPr>
          <p:cNvPr id="16392" name="Group 32"/>
          <p:cNvGrpSpPr>
            <a:grpSpLocks/>
          </p:cNvGrpSpPr>
          <p:nvPr/>
        </p:nvGrpSpPr>
        <p:grpSpPr bwMode="auto">
          <a:xfrm>
            <a:off x="3962400" y="3105150"/>
            <a:ext cx="2228850" cy="228600"/>
            <a:chOff x="3264" y="3072"/>
            <a:chExt cx="1872" cy="192"/>
          </a:xfrm>
        </p:grpSpPr>
        <p:sp>
          <p:nvSpPr>
            <p:cNvPr id="16416" name="Line 33"/>
            <p:cNvSpPr>
              <a:spLocks noChangeShapeType="1"/>
            </p:cNvSpPr>
            <p:nvPr/>
          </p:nvSpPr>
          <p:spPr bwMode="auto">
            <a:xfrm>
              <a:off x="3456" y="3168"/>
              <a:ext cx="14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sz="1350"/>
            </a:p>
          </p:txBody>
        </p:sp>
        <p:sp>
          <p:nvSpPr>
            <p:cNvPr id="16417" name="Oval 34"/>
            <p:cNvSpPr>
              <a:spLocks noChangeArrowheads="1"/>
            </p:cNvSpPr>
            <p:nvPr/>
          </p:nvSpPr>
          <p:spPr bwMode="auto">
            <a:xfrm>
              <a:off x="3264" y="3072"/>
              <a:ext cx="192" cy="192"/>
            </a:xfrm>
            <a:prstGeom prst="ellipse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0" hangingPunct="1"/>
              <a:r>
                <a:rPr kumimoji="0" lang="en-US" altLang="ko-KR" sz="1500">
                  <a:latin typeface="Tahoma" panose="020B0604030504040204" pitchFamily="34" charset="0"/>
                </a:rPr>
                <a:t>2</a:t>
              </a:r>
            </a:p>
          </p:txBody>
        </p:sp>
        <p:sp>
          <p:nvSpPr>
            <p:cNvPr id="16418" name="Oval 35"/>
            <p:cNvSpPr>
              <a:spLocks noChangeArrowheads="1"/>
            </p:cNvSpPr>
            <p:nvPr/>
          </p:nvSpPr>
          <p:spPr bwMode="auto">
            <a:xfrm>
              <a:off x="3684" y="3072"/>
              <a:ext cx="192" cy="192"/>
            </a:xfrm>
            <a:prstGeom prst="ellipse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0" hangingPunct="1"/>
              <a:r>
                <a:rPr kumimoji="0" lang="en-US" altLang="ko-KR" sz="1500">
                  <a:latin typeface="Tahoma" panose="020B0604030504040204" pitchFamily="34" charset="0"/>
                </a:rPr>
                <a:t>3</a:t>
              </a:r>
            </a:p>
          </p:txBody>
        </p:sp>
        <p:sp>
          <p:nvSpPr>
            <p:cNvPr id="16419" name="Oval 36"/>
            <p:cNvSpPr>
              <a:spLocks noChangeArrowheads="1"/>
            </p:cNvSpPr>
            <p:nvPr/>
          </p:nvSpPr>
          <p:spPr bwMode="auto">
            <a:xfrm>
              <a:off x="4104" y="3072"/>
              <a:ext cx="192" cy="192"/>
            </a:xfrm>
            <a:prstGeom prst="ellipse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0" hangingPunct="1"/>
              <a:r>
                <a:rPr kumimoji="0" lang="en-US" altLang="ko-KR" sz="1500">
                  <a:latin typeface="Tahoma" panose="020B0604030504040204" pitchFamily="34" charset="0"/>
                </a:rPr>
                <a:t>4</a:t>
              </a:r>
            </a:p>
          </p:txBody>
        </p:sp>
        <p:sp>
          <p:nvSpPr>
            <p:cNvPr id="16420" name="Oval 37"/>
            <p:cNvSpPr>
              <a:spLocks noChangeArrowheads="1"/>
            </p:cNvSpPr>
            <p:nvPr/>
          </p:nvSpPr>
          <p:spPr bwMode="auto">
            <a:xfrm>
              <a:off x="4524" y="3072"/>
              <a:ext cx="192" cy="192"/>
            </a:xfrm>
            <a:prstGeom prst="ellipse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0" hangingPunct="1"/>
              <a:r>
                <a:rPr kumimoji="0" lang="en-US" altLang="ko-KR" sz="1500">
                  <a:latin typeface="Tahoma" panose="020B0604030504040204" pitchFamily="34" charset="0"/>
                </a:rPr>
                <a:t>5</a:t>
              </a:r>
            </a:p>
          </p:txBody>
        </p:sp>
        <p:sp>
          <p:nvSpPr>
            <p:cNvPr id="16421" name="Oval 38"/>
            <p:cNvSpPr>
              <a:spLocks noChangeArrowheads="1"/>
            </p:cNvSpPr>
            <p:nvPr/>
          </p:nvSpPr>
          <p:spPr bwMode="auto">
            <a:xfrm>
              <a:off x="4944" y="3072"/>
              <a:ext cx="192" cy="19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0" hangingPunct="1"/>
              <a:r>
                <a:rPr kumimoji="0" lang="en-US" altLang="ko-KR" sz="1500">
                  <a:latin typeface="Tahoma" panose="020B0604030504040204" pitchFamily="34" charset="0"/>
                </a:rPr>
                <a:t>1</a:t>
              </a:r>
            </a:p>
          </p:txBody>
        </p:sp>
      </p:grpSp>
      <p:grpSp>
        <p:nvGrpSpPr>
          <p:cNvPr id="16393" name="Group 39"/>
          <p:cNvGrpSpPr>
            <a:grpSpLocks/>
          </p:cNvGrpSpPr>
          <p:nvPr/>
        </p:nvGrpSpPr>
        <p:grpSpPr bwMode="auto">
          <a:xfrm>
            <a:off x="3962400" y="3638550"/>
            <a:ext cx="2228850" cy="228600"/>
            <a:chOff x="3264" y="3456"/>
            <a:chExt cx="1872" cy="192"/>
          </a:xfrm>
        </p:grpSpPr>
        <p:sp>
          <p:nvSpPr>
            <p:cNvPr id="16410" name="Line 40"/>
            <p:cNvSpPr>
              <a:spLocks noChangeShapeType="1"/>
            </p:cNvSpPr>
            <p:nvPr/>
          </p:nvSpPr>
          <p:spPr bwMode="auto">
            <a:xfrm>
              <a:off x="3456" y="3552"/>
              <a:ext cx="14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sz="1350"/>
            </a:p>
          </p:txBody>
        </p:sp>
        <p:sp>
          <p:nvSpPr>
            <p:cNvPr id="16411" name="Oval 41"/>
            <p:cNvSpPr>
              <a:spLocks noChangeArrowheads="1"/>
            </p:cNvSpPr>
            <p:nvPr/>
          </p:nvSpPr>
          <p:spPr bwMode="auto">
            <a:xfrm>
              <a:off x="3264" y="3456"/>
              <a:ext cx="192" cy="192"/>
            </a:xfrm>
            <a:prstGeom prst="ellipse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0" hangingPunct="1"/>
              <a:r>
                <a:rPr kumimoji="0" lang="en-US" altLang="ko-KR" sz="1500">
                  <a:latin typeface="Tahoma" panose="020B0604030504040204" pitchFamily="34" charset="0"/>
                </a:rPr>
                <a:t>1</a:t>
              </a:r>
            </a:p>
          </p:txBody>
        </p:sp>
        <p:sp>
          <p:nvSpPr>
            <p:cNvPr id="16412" name="Oval 42"/>
            <p:cNvSpPr>
              <a:spLocks noChangeArrowheads="1"/>
            </p:cNvSpPr>
            <p:nvPr/>
          </p:nvSpPr>
          <p:spPr bwMode="auto">
            <a:xfrm>
              <a:off x="3684" y="3456"/>
              <a:ext cx="192" cy="192"/>
            </a:xfrm>
            <a:prstGeom prst="ellipse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0" hangingPunct="1"/>
              <a:r>
                <a:rPr kumimoji="0" lang="en-US" altLang="ko-KR" sz="1500">
                  <a:latin typeface="Tahoma" panose="020B0604030504040204" pitchFamily="34" charset="0"/>
                </a:rPr>
                <a:t>2</a:t>
              </a:r>
            </a:p>
          </p:txBody>
        </p:sp>
        <p:sp>
          <p:nvSpPr>
            <p:cNvPr id="16413" name="Oval 43"/>
            <p:cNvSpPr>
              <a:spLocks noChangeArrowheads="1"/>
            </p:cNvSpPr>
            <p:nvPr/>
          </p:nvSpPr>
          <p:spPr bwMode="auto">
            <a:xfrm>
              <a:off x="4104" y="3456"/>
              <a:ext cx="192" cy="192"/>
            </a:xfrm>
            <a:prstGeom prst="ellipse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0" hangingPunct="1"/>
              <a:r>
                <a:rPr kumimoji="0" lang="en-US" altLang="ko-KR" sz="1500">
                  <a:latin typeface="Tahoma" panose="020B0604030504040204" pitchFamily="34" charset="0"/>
                </a:rPr>
                <a:t>3</a:t>
              </a:r>
            </a:p>
          </p:txBody>
        </p:sp>
        <p:sp>
          <p:nvSpPr>
            <p:cNvPr id="16414" name="Oval 44"/>
            <p:cNvSpPr>
              <a:spLocks noChangeArrowheads="1"/>
            </p:cNvSpPr>
            <p:nvPr/>
          </p:nvSpPr>
          <p:spPr bwMode="auto">
            <a:xfrm>
              <a:off x="4524" y="3456"/>
              <a:ext cx="192" cy="192"/>
            </a:xfrm>
            <a:prstGeom prst="ellipse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0" hangingPunct="1"/>
              <a:r>
                <a:rPr kumimoji="0" lang="en-US" altLang="ko-KR" sz="1500">
                  <a:latin typeface="Tahoma" panose="020B0604030504040204" pitchFamily="34" charset="0"/>
                </a:rPr>
                <a:t>4</a:t>
              </a:r>
            </a:p>
          </p:txBody>
        </p:sp>
        <p:sp>
          <p:nvSpPr>
            <p:cNvPr id="16415" name="Oval 45"/>
            <p:cNvSpPr>
              <a:spLocks noChangeArrowheads="1"/>
            </p:cNvSpPr>
            <p:nvPr/>
          </p:nvSpPr>
          <p:spPr bwMode="auto">
            <a:xfrm>
              <a:off x="4944" y="3456"/>
              <a:ext cx="192" cy="192"/>
            </a:xfrm>
            <a:prstGeom prst="ellipse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0" hangingPunct="1"/>
              <a:r>
                <a:rPr kumimoji="0" lang="en-US" altLang="ko-KR" sz="1500">
                  <a:latin typeface="Tahoma" panose="020B0604030504040204" pitchFamily="34" charset="0"/>
                </a:rPr>
                <a:t>5</a:t>
              </a:r>
            </a:p>
          </p:txBody>
        </p:sp>
      </p:grpSp>
      <p:grpSp>
        <p:nvGrpSpPr>
          <p:cNvPr id="16394" name="Group 46"/>
          <p:cNvGrpSpPr>
            <a:grpSpLocks/>
          </p:cNvGrpSpPr>
          <p:nvPr/>
        </p:nvGrpSpPr>
        <p:grpSpPr bwMode="auto">
          <a:xfrm>
            <a:off x="3962400" y="4171950"/>
            <a:ext cx="2228850" cy="228600"/>
            <a:chOff x="3264" y="3744"/>
            <a:chExt cx="1872" cy="192"/>
          </a:xfrm>
        </p:grpSpPr>
        <p:sp>
          <p:nvSpPr>
            <p:cNvPr id="16404" name="Line 47"/>
            <p:cNvSpPr>
              <a:spLocks noChangeShapeType="1"/>
            </p:cNvSpPr>
            <p:nvPr/>
          </p:nvSpPr>
          <p:spPr bwMode="auto">
            <a:xfrm>
              <a:off x="3456" y="3840"/>
              <a:ext cx="14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sz="1350"/>
            </a:p>
          </p:txBody>
        </p:sp>
        <p:sp>
          <p:nvSpPr>
            <p:cNvPr id="16405" name="Oval 48"/>
            <p:cNvSpPr>
              <a:spLocks noChangeArrowheads="1"/>
            </p:cNvSpPr>
            <p:nvPr/>
          </p:nvSpPr>
          <p:spPr bwMode="auto">
            <a:xfrm>
              <a:off x="3264" y="3744"/>
              <a:ext cx="192" cy="19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0" hangingPunct="1"/>
              <a:r>
                <a:rPr kumimoji="0" lang="en-US" altLang="ko-KR" sz="1500">
                  <a:latin typeface="Tahoma" panose="020B0604030504040204" pitchFamily="34" charset="0"/>
                </a:rPr>
                <a:t>1</a:t>
              </a:r>
            </a:p>
          </p:txBody>
        </p:sp>
        <p:sp>
          <p:nvSpPr>
            <p:cNvPr id="16406" name="Oval 49"/>
            <p:cNvSpPr>
              <a:spLocks noChangeArrowheads="1"/>
            </p:cNvSpPr>
            <p:nvPr/>
          </p:nvSpPr>
          <p:spPr bwMode="auto">
            <a:xfrm>
              <a:off x="3684" y="3744"/>
              <a:ext cx="192" cy="19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0" hangingPunct="1"/>
              <a:r>
                <a:rPr kumimoji="0" lang="en-US" altLang="ko-KR" sz="1500">
                  <a:latin typeface="Tahoma" panose="020B0604030504040204" pitchFamily="34" charset="0"/>
                </a:rPr>
                <a:t>2</a:t>
              </a:r>
            </a:p>
          </p:txBody>
        </p:sp>
        <p:sp>
          <p:nvSpPr>
            <p:cNvPr id="16407" name="Oval 50"/>
            <p:cNvSpPr>
              <a:spLocks noChangeArrowheads="1"/>
            </p:cNvSpPr>
            <p:nvPr/>
          </p:nvSpPr>
          <p:spPr bwMode="auto">
            <a:xfrm>
              <a:off x="4104" y="3744"/>
              <a:ext cx="192" cy="19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0" hangingPunct="1"/>
              <a:r>
                <a:rPr kumimoji="0" lang="en-US" altLang="ko-KR" sz="1500">
                  <a:latin typeface="Tahoma" panose="020B0604030504040204" pitchFamily="34" charset="0"/>
                </a:rPr>
                <a:t>3</a:t>
              </a:r>
            </a:p>
          </p:txBody>
        </p:sp>
        <p:sp>
          <p:nvSpPr>
            <p:cNvPr id="16408" name="Oval 51"/>
            <p:cNvSpPr>
              <a:spLocks noChangeArrowheads="1"/>
            </p:cNvSpPr>
            <p:nvPr/>
          </p:nvSpPr>
          <p:spPr bwMode="auto">
            <a:xfrm>
              <a:off x="4524" y="3744"/>
              <a:ext cx="192" cy="19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0" hangingPunct="1"/>
              <a:r>
                <a:rPr kumimoji="0" lang="en-US" altLang="ko-KR" sz="1500">
                  <a:latin typeface="Tahoma" panose="020B0604030504040204" pitchFamily="34" charset="0"/>
                </a:rPr>
                <a:t>4</a:t>
              </a:r>
            </a:p>
          </p:txBody>
        </p:sp>
        <p:sp>
          <p:nvSpPr>
            <p:cNvPr id="16409" name="Oval 52"/>
            <p:cNvSpPr>
              <a:spLocks noChangeArrowheads="1"/>
            </p:cNvSpPr>
            <p:nvPr/>
          </p:nvSpPr>
          <p:spPr bwMode="auto">
            <a:xfrm>
              <a:off x="4944" y="3744"/>
              <a:ext cx="192" cy="19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0" hangingPunct="1"/>
              <a:r>
                <a:rPr kumimoji="0" lang="en-US" altLang="ko-KR" sz="1500">
                  <a:latin typeface="Tahoma" panose="020B0604030504040204" pitchFamily="34" charset="0"/>
                </a:rPr>
                <a:t>5</a:t>
              </a:r>
            </a:p>
          </p:txBody>
        </p:sp>
      </p:grpSp>
      <p:cxnSp>
        <p:nvCxnSpPr>
          <p:cNvPr id="16395" name="AutoShape 53"/>
          <p:cNvCxnSpPr>
            <a:cxnSpLocks noChangeShapeType="1"/>
            <a:stCxn id="16436" idx="0"/>
            <a:endCxn id="16435" idx="7"/>
          </p:cNvCxnSpPr>
          <p:nvPr/>
        </p:nvCxnSpPr>
        <p:spPr bwMode="auto">
          <a:xfrm rot="-5400000" flipH="1" flipV="1">
            <a:off x="4350544" y="1304925"/>
            <a:ext cx="33338" cy="419100"/>
          </a:xfrm>
          <a:prstGeom prst="curvedConnector3">
            <a:avLst>
              <a:gd name="adj1" fmla="val -492856"/>
            </a:avLst>
          </a:prstGeom>
          <a:noFill/>
          <a:ln w="19050">
            <a:solidFill>
              <a:schemeClr val="tx2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396" name="AutoShape 54"/>
          <p:cNvCxnSpPr>
            <a:cxnSpLocks noChangeShapeType="1"/>
            <a:stCxn id="16431" idx="0"/>
            <a:endCxn id="16430" idx="7"/>
          </p:cNvCxnSpPr>
          <p:nvPr/>
        </p:nvCxnSpPr>
        <p:spPr bwMode="auto">
          <a:xfrm rot="-5400000" flipH="1" flipV="1">
            <a:off x="4850606" y="1838325"/>
            <a:ext cx="33338" cy="419100"/>
          </a:xfrm>
          <a:prstGeom prst="curvedConnector3">
            <a:avLst>
              <a:gd name="adj1" fmla="val -492856"/>
            </a:avLst>
          </a:prstGeom>
          <a:noFill/>
          <a:ln w="19050">
            <a:solidFill>
              <a:schemeClr val="tx2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397" name="AutoShape 55"/>
          <p:cNvCxnSpPr>
            <a:cxnSpLocks noChangeShapeType="1"/>
            <a:stCxn id="16430" idx="0"/>
            <a:endCxn id="16429" idx="7"/>
          </p:cNvCxnSpPr>
          <p:nvPr/>
        </p:nvCxnSpPr>
        <p:spPr bwMode="auto">
          <a:xfrm rot="-5400000" flipH="1" flipV="1">
            <a:off x="4350544" y="1838325"/>
            <a:ext cx="33338" cy="419100"/>
          </a:xfrm>
          <a:prstGeom prst="curvedConnector3">
            <a:avLst>
              <a:gd name="adj1" fmla="val -492856"/>
            </a:avLst>
          </a:prstGeom>
          <a:noFill/>
          <a:ln w="19050">
            <a:solidFill>
              <a:schemeClr val="tx2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398" name="AutoShape 56"/>
          <p:cNvCxnSpPr>
            <a:cxnSpLocks noChangeShapeType="1"/>
            <a:stCxn id="16425" idx="0"/>
            <a:endCxn id="16424" idx="7"/>
          </p:cNvCxnSpPr>
          <p:nvPr/>
        </p:nvCxnSpPr>
        <p:spPr bwMode="auto">
          <a:xfrm rot="-5400000" flipH="1" flipV="1">
            <a:off x="4850606" y="2371725"/>
            <a:ext cx="33338" cy="419100"/>
          </a:xfrm>
          <a:prstGeom prst="curvedConnector3">
            <a:avLst>
              <a:gd name="adj1" fmla="val -492856"/>
            </a:avLst>
          </a:prstGeom>
          <a:noFill/>
          <a:ln w="19050">
            <a:solidFill>
              <a:schemeClr val="tx2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399" name="AutoShape 57"/>
          <p:cNvCxnSpPr>
            <a:cxnSpLocks noChangeShapeType="1"/>
            <a:stCxn id="16426" idx="0"/>
            <a:endCxn id="16425" idx="7"/>
          </p:cNvCxnSpPr>
          <p:nvPr/>
        </p:nvCxnSpPr>
        <p:spPr bwMode="auto">
          <a:xfrm rot="-5400000" flipH="1" flipV="1">
            <a:off x="5350669" y="2371725"/>
            <a:ext cx="33338" cy="419100"/>
          </a:xfrm>
          <a:prstGeom prst="curvedConnector3">
            <a:avLst>
              <a:gd name="adj1" fmla="val -492856"/>
            </a:avLst>
          </a:prstGeom>
          <a:noFill/>
          <a:ln w="19050">
            <a:solidFill>
              <a:schemeClr val="tx2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00" name="AutoShape 58"/>
          <p:cNvCxnSpPr>
            <a:cxnSpLocks noChangeShapeType="1"/>
            <a:stCxn id="16421" idx="0"/>
            <a:endCxn id="16420" idx="7"/>
          </p:cNvCxnSpPr>
          <p:nvPr/>
        </p:nvCxnSpPr>
        <p:spPr bwMode="auto">
          <a:xfrm rot="-5400000" flipH="1" flipV="1">
            <a:off x="5850731" y="2905125"/>
            <a:ext cx="33338" cy="419100"/>
          </a:xfrm>
          <a:prstGeom prst="curvedConnector3">
            <a:avLst>
              <a:gd name="adj1" fmla="val -492856"/>
            </a:avLst>
          </a:prstGeom>
          <a:noFill/>
          <a:ln w="19050">
            <a:solidFill>
              <a:schemeClr val="tx2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01" name="AutoShape 59"/>
          <p:cNvCxnSpPr>
            <a:cxnSpLocks noChangeShapeType="1"/>
            <a:stCxn id="16419" idx="0"/>
            <a:endCxn id="16418" idx="7"/>
          </p:cNvCxnSpPr>
          <p:nvPr/>
        </p:nvCxnSpPr>
        <p:spPr bwMode="auto">
          <a:xfrm rot="-5400000" flipH="1" flipV="1">
            <a:off x="4850606" y="2905125"/>
            <a:ext cx="33338" cy="419100"/>
          </a:xfrm>
          <a:prstGeom prst="curvedConnector3">
            <a:avLst>
              <a:gd name="adj1" fmla="val -492856"/>
            </a:avLst>
          </a:prstGeom>
          <a:noFill/>
          <a:ln w="19050">
            <a:solidFill>
              <a:schemeClr val="tx2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02" name="AutoShape 60"/>
          <p:cNvCxnSpPr>
            <a:cxnSpLocks noChangeShapeType="1"/>
            <a:stCxn id="16418" idx="0"/>
            <a:endCxn id="16417" idx="7"/>
          </p:cNvCxnSpPr>
          <p:nvPr/>
        </p:nvCxnSpPr>
        <p:spPr bwMode="auto">
          <a:xfrm rot="-5400000" flipH="1" flipV="1">
            <a:off x="4350544" y="2905125"/>
            <a:ext cx="33338" cy="419100"/>
          </a:xfrm>
          <a:prstGeom prst="curvedConnector3">
            <a:avLst>
              <a:gd name="adj1" fmla="val -492856"/>
            </a:avLst>
          </a:prstGeom>
          <a:noFill/>
          <a:ln w="19050">
            <a:solidFill>
              <a:schemeClr val="tx2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03" name="AutoShape 61"/>
          <p:cNvCxnSpPr>
            <a:cxnSpLocks noChangeShapeType="1"/>
            <a:stCxn id="16420" idx="0"/>
            <a:endCxn id="16419" idx="7"/>
          </p:cNvCxnSpPr>
          <p:nvPr/>
        </p:nvCxnSpPr>
        <p:spPr bwMode="auto">
          <a:xfrm rot="-5400000" flipH="1" flipV="1">
            <a:off x="5350669" y="2905125"/>
            <a:ext cx="33338" cy="419100"/>
          </a:xfrm>
          <a:prstGeom prst="curvedConnector3">
            <a:avLst>
              <a:gd name="adj1" fmla="val -492856"/>
            </a:avLst>
          </a:prstGeom>
          <a:noFill/>
          <a:ln w="19050">
            <a:solidFill>
              <a:schemeClr val="tx2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243910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Summary of Sorting Algorithms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840707" name="Group 3"/>
          <p:cNvGraphicFramePr>
            <a:graphicFrameLocks noGrp="1"/>
          </p:cNvGraphicFramePr>
          <p:nvPr/>
        </p:nvGraphicFramePr>
        <p:xfrm>
          <a:off x="642937" y="1221581"/>
          <a:ext cx="5929312" cy="3326608"/>
        </p:xfrm>
        <a:graphic>
          <a:graphicData uri="http://schemas.openxmlformats.org/drawingml/2006/table">
            <a:tbl>
              <a:tblPr/>
              <a:tblGrid>
                <a:gridCol w="17823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66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503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Algorithm</a:t>
                      </a:r>
                    </a:p>
                  </a:txBody>
                  <a:tcPr marL="68580" marR="68580" marT="34290" marB="3429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Time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Notes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4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selection-sort</a:t>
                      </a:r>
                    </a:p>
                  </a:txBody>
                  <a:tcPr marL="68580" marR="68580" marT="34290" marB="3429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2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O</a:t>
                      </a: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(</a:t>
                      </a:r>
                      <a:r>
                        <a:rPr kumimoji="1" lang="en-US" altLang="ko-KR" sz="12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n</a:t>
                      </a:r>
                      <a:r>
                        <a:rPr kumimoji="1" lang="en-US" altLang="ko-KR" sz="12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2</a:t>
                      </a: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)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 in-place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 slow (good for small inputs)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36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insertion-sort</a:t>
                      </a:r>
                    </a:p>
                  </a:txBody>
                  <a:tcPr marL="68580" marR="68580" marT="34290" marB="3429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2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O</a:t>
                      </a: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(</a:t>
                      </a:r>
                      <a:r>
                        <a:rPr kumimoji="1" lang="en-US" altLang="ko-KR" sz="12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n</a:t>
                      </a:r>
                      <a:r>
                        <a:rPr kumimoji="1" lang="en-US" altLang="ko-KR" sz="12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2</a:t>
                      </a: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)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 in-place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 slow (good for small inputs)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4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quick-sort</a:t>
                      </a:r>
                    </a:p>
                  </a:txBody>
                  <a:tcPr marL="68580" marR="68580" marT="34290" marB="3429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2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O</a:t>
                      </a: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(</a:t>
                      </a:r>
                      <a:r>
                        <a:rPr kumimoji="1" lang="en-US" altLang="ko-KR" sz="12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n</a:t>
                      </a: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 log </a:t>
                      </a:r>
                      <a:r>
                        <a:rPr kumimoji="1" lang="en-US" altLang="ko-KR" sz="12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n</a:t>
                      </a: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)</a:t>
                      </a:r>
                      <a:b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</a:b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expected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 in-place, randomized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 fastest (good for large inputs)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4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heap-sort</a:t>
                      </a:r>
                    </a:p>
                  </a:txBody>
                  <a:tcPr marL="68580" marR="68580" marT="34290" marB="3429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2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O</a:t>
                      </a: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(</a:t>
                      </a:r>
                      <a:r>
                        <a:rPr kumimoji="1" lang="en-US" altLang="ko-KR" sz="12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n</a:t>
                      </a: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 log </a:t>
                      </a:r>
                      <a:r>
                        <a:rPr kumimoji="1" lang="en-US" altLang="ko-KR" sz="12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n</a:t>
                      </a: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)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 in-place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 fast (good for large inputs)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36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merge-sort</a:t>
                      </a:r>
                    </a:p>
                  </a:txBody>
                  <a:tcPr marL="68580" marR="68580" marT="34290" marB="3429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2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O</a:t>
                      </a: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(</a:t>
                      </a:r>
                      <a:r>
                        <a:rPr kumimoji="1" lang="en-US" altLang="ko-KR" sz="12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n</a:t>
                      </a: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 log </a:t>
                      </a:r>
                      <a:r>
                        <a:rPr kumimoji="1" lang="en-US" altLang="ko-KR" sz="12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n</a:t>
                      </a: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)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 sequential data access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 fast  (good for huge inputs)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60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2141336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Java Implementation</a:t>
            </a:r>
          </a:p>
        </p:txBody>
      </p:sp>
      <p:sp>
        <p:nvSpPr>
          <p:cNvPr id="53250" name="Rectangle 3"/>
          <p:cNvSpPr>
            <a:spLocks noGrp="1" noChangeArrowheads="1"/>
          </p:cNvSpPr>
          <p:nvPr>
            <p:ph idx="1"/>
          </p:nvPr>
        </p:nvSpPr>
        <p:spPr>
          <a:xfrm>
            <a:off x="2514600" y="895351"/>
            <a:ext cx="4000500" cy="3699273"/>
          </a:xfrm>
        </p:spPr>
        <p:txBody>
          <a:bodyPr>
            <a:normAutofit fontScale="85000" lnSpcReduction="20000"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en-US" altLang="ko-KR" sz="900" dirty="0"/>
              <a:t>public static void </a:t>
            </a:r>
            <a:r>
              <a:rPr lang="en-US" altLang="ko-KR" sz="900" dirty="0" err="1"/>
              <a:t>quickSort</a:t>
            </a:r>
            <a:r>
              <a:rPr lang="en-US" altLang="ko-KR" sz="900" dirty="0"/>
              <a:t> (Object[] S, Comparator c) {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ko-KR" sz="900" dirty="0"/>
              <a:t>    if (</a:t>
            </a:r>
            <a:r>
              <a:rPr lang="en-US" altLang="ko-KR" sz="900" dirty="0" err="1"/>
              <a:t>S.length</a:t>
            </a:r>
            <a:r>
              <a:rPr lang="en-US" altLang="ko-KR" sz="900" dirty="0"/>
              <a:t> &lt; 2) return; // the array is already sorted in this case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ko-KR" sz="900" dirty="0"/>
              <a:t>    </a:t>
            </a:r>
            <a:r>
              <a:rPr lang="en-US" altLang="ko-KR" sz="900" dirty="0" err="1"/>
              <a:t>quickSortStep</a:t>
            </a:r>
            <a:r>
              <a:rPr lang="en-US" altLang="ko-KR" sz="900" dirty="0"/>
              <a:t>(S, c, 0, S.length-1); // recursive sort method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ko-KR" sz="900" dirty="0"/>
              <a:t>  }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ko-KR" sz="900" dirty="0"/>
              <a:t> private static void </a:t>
            </a:r>
            <a:r>
              <a:rPr lang="en-US" altLang="ko-KR" sz="900" dirty="0" err="1"/>
              <a:t>quickSortStep</a:t>
            </a:r>
            <a:r>
              <a:rPr lang="en-US" altLang="ko-KR" sz="900" dirty="0"/>
              <a:t> (Object[] S, Comparator c,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ko-KR" sz="900" dirty="0"/>
              <a:t>                              </a:t>
            </a:r>
            <a:r>
              <a:rPr lang="en-US" altLang="ko-KR" sz="900" dirty="0" err="1"/>
              <a:t>int</a:t>
            </a:r>
            <a:r>
              <a:rPr lang="en-US" altLang="ko-KR" sz="900" dirty="0"/>
              <a:t> </a:t>
            </a:r>
            <a:r>
              <a:rPr lang="en-US" altLang="ko-KR" sz="900" dirty="0" err="1"/>
              <a:t>leftBound</a:t>
            </a:r>
            <a:r>
              <a:rPr lang="en-US" altLang="ko-KR" sz="900" dirty="0"/>
              <a:t>, </a:t>
            </a:r>
            <a:r>
              <a:rPr lang="en-US" altLang="ko-KR" sz="900" dirty="0" err="1"/>
              <a:t>int</a:t>
            </a:r>
            <a:r>
              <a:rPr lang="en-US" altLang="ko-KR" sz="900" dirty="0"/>
              <a:t> </a:t>
            </a:r>
            <a:r>
              <a:rPr lang="en-US" altLang="ko-KR" sz="900" dirty="0" err="1"/>
              <a:t>rightBound</a:t>
            </a:r>
            <a:r>
              <a:rPr lang="en-US" altLang="ko-KR" sz="900" dirty="0"/>
              <a:t> ) {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ko-KR" sz="900" dirty="0"/>
              <a:t>    if (</a:t>
            </a:r>
            <a:r>
              <a:rPr lang="en-US" altLang="ko-KR" sz="900" dirty="0" err="1"/>
              <a:t>leftBound</a:t>
            </a:r>
            <a:r>
              <a:rPr lang="en-US" altLang="ko-KR" sz="900" dirty="0"/>
              <a:t> &gt;= </a:t>
            </a:r>
            <a:r>
              <a:rPr lang="en-US" altLang="ko-KR" sz="900" dirty="0" err="1"/>
              <a:t>rightBound</a:t>
            </a:r>
            <a:r>
              <a:rPr lang="en-US" altLang="ko-KR" sz="900" dirty="0"/>
              <a:t>) return; // the indices have crossed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ko-KR" sz="900" dirty="0"/>
              <a:t>    Object temp;  // temp object used for swapping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ko-KR" sz="900" dirty="0"/>
              <a:t>    Object pivot = S[</a:t>
            </a:r>
            <a:r>
              <a:rPr lang="en-US" altLang="ko-KR" sz="900" dirty="0" err="1"/>
              <a:t>rightBound</a:t>
            </a:r>
            <a:r>
              <a:rPr lang="en-US" altLang="ko-KR" sz="900" dirty="0"/>
              <a:t>];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ko-KR" sz="900" dirty="0"/>
              <a:t>    </a:t>
            </a:r>
            <a:r>
              <a:rPr lang="en-US" altLang="ko-KR" sz="900" dirty="0" err="1"/>
              <a:t>int</a:t>
            </a:r>
            <a:r>
              <a:rPr lang="en-US" altLang="ko-KR" sz="900" dirty="0"/>
              <a:t> </a:t>
            </a:r>
            <a:r>
              <a:rPr lang="en-US" altLang="ko-KR" sz="900" dirty="0" err="1"/>
              <a:t>leftIndex</a:t>
            </a:r>
            <a:r>
              <a:rPr lang="en-US" altLang="ko-KR" sz="900" dirty="0"/>
              <a:t> = </a:t>
            </a:r>
            <a:r>
              <a:rPr lang="en-US" altLang="ko-KR" sz="900" dirty="0" err="1"/>
              <a:t>leftBound</a:t>
            </a:r>
            <a:r>
              <a:rPr lang="en-US" altLang="ko-KR" sz="900" dirty="0"/>
              <a:t>;     // will scan rightward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ko-KR" sz="900" dirty="0"/>
              <a:t>    </a:t>
            </a:r>
            <a:r>
              <a:rPr lang="en-US" altLang="ko-KR" sz="900" dirty="0" err="1"/>
              <a:t>int</a:t>
            </a:r>
            <a:r>
              <a:rPr lang="en-US" altLang="ko-KR" sz="900" dirty="0"/>
              <a:t> </a:t>
            </a:r>
            <a:r>
              <a:rPr lang="en-US" altLang="ko-KR" sz="900" dirty="0" err="1"/>
              <a:t>rightIndex</a:t>
            </a:r>
            <a:r>
              <a:rPr lang="en-US" altLang="ko-KR" sz="900" dirty="0"/>
              <a:t> = rightBound-1; // will scan leftward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ko-KR" sz="900" dirty="0"/>
              <a:t>    while (</a:t>
            </a:r>
            <a:r>
              <a:rPr lang="en-US" altLang="ko-KR" sz="900" dirty="0" err="1"/>
              <a:t>leftIndex</a:t>
            </a:r>
            <a:r>
              <a:rPr lang="en-US" altLang="ko-KR" sz="900" dirty="0"/>
              <a:t> &lt;= </a:t>
            </a:r>
            <a:r>
              <a:rPr lang="en-US" altLang="ko-KR" sz="900" dirty="0" err="1"/>
              <a:t>rightIndex</a:t>
            </a:r>
            <a:r>
              <a:rPr lang="en-US" altLang="ko-KR" sz="900" dirty="0"/>
              <a:t>) { // scan right until larger than the pivot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ko-KR" sz="900" dirty="0"/>
              <a:t>      while ( (</a:t>
            </a:r>
            <a:r>
              <a:rPr lang="en-US" altLang="ko-KR" sz="900" dirty="0" err="1"/>
              <a:t>leftIndex</a:t>
            </a:r>
            <a:r>
              <a:rPr lang="en-US" altLang="ko-KR" sz="900" dirty="0"/>
              <a:t> &lt;= </a:t>
            </a:r>
            <a:r>
              <a:rPr lang="en-US" altLang="ko-KR" sz="900" dirty="0" err="1"/>
              <a:t>rightIndex</a:t>
            </a:r>
            <a:r>
              <a:rPr lang="en-US" altLang="ko-KR" sz="900" dirty="0"/>
              <a:t>) &amp;&amp; (</a:t>
            </a:r>
            <a:r>
              <a:rPr lang="en-US" altLang="ko-KR" sz="900" dirty="0" err="1"/>
              <a:t>c.compare</a:t>
            </a:r>
            <a:r>
              <a:rPr lang="en-US" altLang="ko-KR" sz="900" dirty="0"/>
              <a:t>(S[</a:t>
            </a:r>
            <a:r>
              <a:rPr lang="en-US" altLang="ko-KR" sz="900" dirty="0" err="1"/>
              <a:t>leftIndex</a:t>
            </a:r>
            <a:r>
              <a:rPr lang="en-US" altLang="ko-KR" sz="900" dirty="0"/>
              <a:t>], pivot)&lt;=0) 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ko-KR" sz="900" dirty="0"/>
              <a:t>        </a:t>
            </a:r>
            <a:r>
              <a:rPr lang="en-US" altLang="ko-KR" sz="900" dirty="0" err="1"/>
              <a:t>leftIndex</a:t>
            </a:r>
            <a:r>
              <a:rPr lang="en-US" altLang="ko-KR" sz="900" dirty="0"/>
              <a:t>++;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ko-KR" sz="900" dirty="0"/>
              <a:t>      // scan leftward to find an element smaller than the pivot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ko-KR" sz="900" dirty="0"/>
              <a:t>      while ( (</a:t>
            </a:r>
            <a:r>
              <a:rPr lang="en-US" altLang="ko-KR" sz="900" dirty="0" err="1"/>
              <a:t>rightIndex</a:t>
            </a:r>
            <a:r>
              <a:rPr lang="en-US" altLang="ko-KR" sz="900" dirty="0"/>
              <a:t> &gt;= </a:t>
            </a:r>
            <a:r>
              <a:rPr lang="en-US" altLang="ko-KR" sz="900" dirty="0" err="1"/>
              <a:t>leftIndex</a:t>
            </a:r>
            <a:r>
              <a:rPr lang="en-US" altLang="ko-KR" sz="900" dirty="0"/>
              <a:t>) &amp;&amp; (</a:t>
            </a:r>
            <a:r>
              <a:rPr lang="en-US" altLang="ko-KR" sz="900" dirty="0" err="1"/>
              <a:t>c.compare</a:t>
            </a:r>
            <a:r>
              <a:rPr lang="en-US" altLang="ko-KR" sz="900" dirty="0"/>
              <a:t>(S[</a:t>
            </a:r>
            <a:r>
              <a:rPr lang="en-US" altLang="ko-KR" sz="900" dirty="0" err="1"/>
              <a:t>rightIndex</a:t>
            </a:r>
            <a:r>
              <a:rPr lang="en-US" altLang="ko-KR" sz="900" dirty="0"/>
              <a:t>], pivot)&gt;=0))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ko-KR" sz="900" dirty="0"/>
              <a:t>        </a:t>
            </a:r>
            <a:r>
              <a:rPr lang="en-US" altLang="ko-KR" sz="900" dirty="0" err="1"/>
              <a:t>rightIndex</a:t>
            </a:r>
            <a:r>
              <a:rPr lang="en-US" altLang="ko-KR" sz="900" dirty="0"/>
              <a:t>--;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ko-KR" sz="900" dirty="0"/>
              <a:t>      if (</a:t>
            </a:r>
            <a:r>
              <a:rPr lang="en-US" altLang="ko-KR" sz="900" dirty="0" err="1"/>
              <a:t>leftIndex</a:t>
            </a:r>
            <a:r>
              <a:rPr lang="en-US" altLang="ko-KR" sz="900" dirty="0"/>
              <a:t> &lt; </a:t>
            </a:r>
            <a:r>
              <a:rPr lang="en-US" altLang="ko-KR" sz="900" dirty="0" err="1"/>
              <a:t>rightIndex</a:t>
            </a:r>
            <a:r>
              <a:rPr lang="en-US" altLang="ko-KR" sz="900" dirty="0"/>
              <a:t>) { // both elements were found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ko-KR" sz="900" dirty="0"/>
              <a:t>        temp = S[</a:t>
            </a:r>
            <a:r>
              <a:rPr lang="en-US" altLang="ko-KR" sz="900" dirty="0" err="1"/>
              <a:t>rightIndex</a:t>
            </a:r>
            <a:r>
              <a:rPr lang="en-US" altLang="ko-KR" sz="900" dirty="0"/>
              <a:t>];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ko-KR" sz="900" dirty="0"/>
              <a:t>	S[</a:t>
            </a:r>
            <a:r>
              <a:rPr lang="en-US" altLang="ko-KR" sz="900" dirty="0" err="1"/>
              <a:t>rightIndex</a:t>
            </a:r>
            <a:r>
              <a:rPr lang="en-US" altLang="ko-KR" sz="900" dirty="0"/>
              <a:t>] = S[</a:t>
            </a:r>
            <a:r>
              <a:rPr lang="en-US" altLang="ko-KR" sz="900" dirty="0" err="1"/>
              <a:t>leftIndex</a:t>
            </a:r>
            <a:r>
              <a:rPr lang="en-US" altLang="ko-KR" sz="900" dirty="0"/>
              <a:t>]; // swap these elements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ko-KR" sz="900" dirty="0"/>
              <a:t>	S[</a:t>
            </a:r>
            <a:r>
              <a:rPr lang="en-US" altLang="ko-KR" sz="900" dirty="0" err="1"/>
              <a:t>leftIndex</a:t>
            </a:r>
            <a:r>
              <a:rPr lang="en-US" altLang="ko-KR" sz="900" dirty="0"/>
              <a:t>] = temp;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ko-KR" sz="900" dirty="0"/>
              <a:t>      }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ko-KR" sz="900" dirty="0"/>
              <a:t>    } // the loop continues until the indices cross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ko-KR" sz="900" dirty="0"/>
              <a:t>    temp = S[</a:t>
            </a:r>
            <a:r>
              <a:rPr lang="en-US" altLang="ko-KR" sz="900" dirty="0" err="1"/>
              <a:t>rightBound</a:t>
            </a:r>
            <a:r>
              <a:rPr lang="en-US" altLang="ko-KR" sz="900" dirty="0"/>
              <a:t>]; // swap pivot with the element at </a:t>
            </a:r>
            <a:r>
              <a:rPr lang="en-US" altLang="ko-KR" sz="900" dirty="0" err="1"/>
              <a:t>leftIndex</a:t>
            </a:r>
            <a:endParaRPr lang="en-US" altLang="ko-KR" sz="900" dirty="0"/>
          </a:p>
          <a:p>
            <a:pPr eaLnBrk="1" hangingPunct="1">
              <a:buFont typeface="Wingdings" pitchFamily="2" charset="2"/>
              <a:buNone/>
            </a:pPr>
            <a:r>
              <a:rPr lang="en-US" altLang="ko-KR" sz="900" dirty="0"/>
              <a:t>    S[</a:t>
            </a:r>
            <a:r>
              <a:rPr lang="en-US" altLang="ko-KR" sz="900" dirty="0" err="1"/>
              <a:t>rightBound</a:t>
            </a:r>
            <a:r>
              <a:rPr lang="en-US" altLang="ko-KR" sz="900" dirty="0"/>
              <a:t>] = S[</a:t>
            </a:r>
            <a:r>
              <a:rPr lang="en-US" altLang="ko-KR" sz="900" dirty="0" err="1"/>
              <a:t>leftIndex</a:t>
            </a:r>
            <a:r>
              <a:rPr lang="en-US" altLang="ko-KR" sz="900" dirty="0"/>
              <a:t>];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ko-KR" sz="900" dirty="0"/>
              <a:t>    S[</a:t>
            </a:r>
            <a:r>
              <a:rPr lang="en-US" altLang="ko-KR" sz="900" dirty="0" err="1"/>
              <a:t>leftIndex</a:t>
            </a:r>
            <a:r>
              <a:rPr lang="en-US" altLang="ko-KR" sz="900" dirty="0"/>
              <a:t>] = temp; // the pivot is now at </a:t>
            </a:r>
            <a:r>
              <a:rPr lang="en-US" altLang="ko-KR" sz="900" dirty="0" err="1"/>
              <a:t>leftIndex</a:t>
            </a:r>
            <a:r>
              <a:rPr lang="en-US" altLang="ko-KR" sz="900" dirty="0"/>
              <a:t>, so </a:t>
            </a:r>
            <a:r>
              <a:rPr lang="en-US" altLang="ko-KR" sz="900" dirty="0" err="1"/>
              <a:t>recurse</a:t>
            </a:r>
            <a:endParaRPr lang="en-US" altLang="ko-KR" sz="900" dirty="0"/>
          </a:p>
          <a:p>
            <a:pPr eaLnBrk="1" hangingPunct="1">
              <a:buFont typeface="Wingdings" pitchFamily="2" charset="2"/>
              <a:buNone/>
            </a:pPr>
            <a:r>
              <a:rPr lang="en-US" altLang="ko-KR" sz="900" dirty="0"/>
              <a:t>    </a:t>
            </a:r>
            <a:r>
              <a:rPr lang="en-US" altLang="ko-KR" sz="900" dirty="0" err="1"/>
              <a:t>quickSortStep</a:t>
            </a:r>
            <a:r>
              <a:rPr lang="en-US" altLang="ko-KR" sz="900" dirty="0"/>
              <a:t>(S, c, </a:t>
            </a:r>
            <a:r>
              <a:rPr lang="en-US" altLang="ko-KR" sz="900" dirty="0" err="1"/>
              <a:t>leftBound</a:t>
            </a:r>
            <a:r>
              <a:rPr lang="en-US" altLang="ko-KR" sz="900" dirty="0"/>
              <a:t>, leftIndex-1);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ko-KR" sz="900" dirty="0"/>
              <a:t>    </a:t>
            </a:r>
            <a:r>
              <a:rPr lang="en-US" altLang="ko-KR" sz="900" dirty="0" err="1"/>
              <a:t>quickSortStep</a:t>
            </a:r>
            <a:r>
              <a:rPr lang="en-US" altLang="ko-KR" sz="900" dirty="0"/>
              <a:t>(S, c, leftIndex+1, </a:t>
            </a:r>
            <a:r>
              <a:rPr lang="en-US" altLang="ko-KR" sz="900" dirty="0" err="1"/>
              <a:t>rightBound</a:t>
            </a:r>
            <a:r>
              <a:rPr lang="en-US" altLang="ko-KR" sz="900" dirty="0"/>
              <a:t>);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ko-KR" sz="900" dirty="0"/>
              <a:t>  }</a:t>
            </a:r>
          </a:p>
        </p:txBody>
      </p:sp>
      <p:sp>
        <p:nvSpPr>
          <p:cNvPr id="53251" name="Text Box 4"/>
          <p:cNvSpPr txBox="1">
            <a:spLocks noChangeArrowheads="1"/>
          </p:cNvSpPr>
          <p:nvPr/>
        </p:nvSpPr>
        <p:spPr bwMode="auto">
          <a:xfrm>
            <a:off x="514350" y="2343151"/>
            <a:ext cx="148590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latinLnBrk="0" hangingPunct="1"/>
            <a:r>
              <a:rPr kumimoji="0" lang="en-US" altLang="ko-KR" sz="1800">
                <a:latin typeface="Tahoma" pitchFamily="34" charset="0"/>
              </a:rPr>
              <a:t>only works for distinct elements</a:t>
            </a:r>
          </a:p>
        </p:txBody>
      </p:sp>
      <p:sp>
        <p:nvSpPr>
          <p:cNvPr id="53252" name="Line 5"/>
          <p:cNvSpPr>
            <a:spLocks noChangeShapeType="1"/>
          </p:cNvSpPr>
          <p:nvPr/>
        </p:nvSpPr>
        <p:spPr bwMode="auto">
          <a:xfrm flipV="1">
            <a:off x="1257300" y="1543050"/>
            <a:ext cx="971550" cy="8572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sz="135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61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097076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매우 큰 정수의 곱</a:t>
            </a:r>
          </a:p>
        </p:txBody>
      </p:sp>
      <p:sp>
        <p:nvSpPr>
          <p:cNvPr id="27651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MultiplyBigInteger.java</a:t>
            </a:r>
          </a:p>
          <a:p>
            <a:pPr lvl="1"/>
            <a:r>
              <a:rPr lang="ko-KR" altLang="en-US"/>
              <a:t>매우 큰 두 정수의 곱을 위해서 </a:t>
            </a:r>
            <a:r>
              <a:rPr lang="en-US" altLang="ko-KR"/>
              <a:t>java.math.BigInteger class</a:t>
            </a:r>
            <a:r>
              <a:rPr lang="ko-KR" altLang="en-US"/>
              <a:t>의 </a:t>
            </a:r>
            <a:r>
              <a:rPr lang="en-US" altLang="ko-KR"/>
              <a:t>multiply </a:t>
            </a:r>
            <a:r>
              <a:rPr lang="ko-KR" altLang="en-US"/>
              <a:t>메쏘드를 사용하는 대신에 분할정복법으로 직접 구현할 수도 있다</a:t>
            </a:r>
            <a:r>
              <a:rPr lang="en-US" altLang="ko-KR"/>
              <a:t>.</a:t>
            </a:r>
          </a:p>
          <a:p>
            <a:pPr lvl="2"/>
            <a:r>
              <a:rPr lang="ko-KR" altLang="en-US"/>
              <a:t>두 정수를 </a:t>
            </a:r>
            <a:r>
              <a:rPr lang="en-US" altLang="ko-KR"/>
              <a:t>Standard Input</a:t>
            </a:r>
            <a:r>
              <a:rPr lang="ko-KR" altLang="en-US"/>
              <a:t>에서 </a:t>
            </a:r>
            <a:r>
              <a:rPr lang="en-US" altLang="ko-KR"/>
              <a:t>String</a:t>
            </a:r>
            <a:r>
              <a:rPr lang="ko-KR" altLang="en-US"/>
              <a:t>으로 입력받은 뒤에</a:t>
            </a:r>
            <a:r>
              <a:rPr lang="en-US" altLang="ko-KR"/>
              <a:t>, </a:t>
            </a:r>
            <a:r>
              <a:rPr lang="ko-KR" altLang="en-US"/>
              <a:t>이 두 수의 곱을 문자열의 크기가 </a:t>
            </a:r>
            <a:r>
              <a:rPr lang="en-US" altLang="ko-KR"/>
              <a:t>1</a:t>
            </a:r>
            <a:r>
              <a:rPr lang="ko-KR" altLang="en-US"/>
              <a:t>개가 될 때까지 재귀적으로 분할한 다음</a:t>
            </a:r>
            <a:r>
              <a:rPr lang="en-US" altLang="ko-KR"/>
              <a:t>, </a:t>
            </a:r>
            <a:r>
              <a:rPr lang="ko-KR" altLang="en-US"/>
              <a:t>이 값을 곱하고 이 결과들을 다시 합하여 최종 곱셈의 결과를 만들고</a:t>
            </a:r>
            <a:r>
              <a:rPr lang="en-US" altLang="ko-KR"/>
              <a:t>, </a:t>
            </a:r>
            <a:r>
              <a:rPr lang="ko-KR" altLang="en-US"/>
              <a:t>값을 출력한다</a:t>
            </a:r>
            <a:r>
              <a:rPr lang="en-US" altLang="ko-KR"/>
              <a:t>.</a:t>
            </a:r>
          </a:p>
          <a:p>
            <a:pPr lvl="2"/>
            <a:r>
              <a:rPr lang="en-US" altLang="ko-KR"/>
              <a:t>(n</a:t>
            </a:r>
            <a:r>
              <a:rPr lang="ko-KR" altLang="en-US"/>
              <a:t>자리의 두 정수를 곱한 경우</a:t>
            </a:r>
            <a:r>
              <a:rPr lang="en-US" altLang="ko-KR"/>
              <a:t>, </a:t>
            </a:r>
            <a:r>
              <a:rPr lang="ko-KR" altLang="en-US"/>
              <a:t>결과는 크기가 </a:t>
            </a:r>
            <a:r>
              <a:rPr lang="en-US" altLang="ko-KR"/>
              <a:t>2n </a:t>
            </a:r>
            <a:r>
              <a:rPr lang="ko-KR" altLang="en-US"/>
              <a:t>자리의</a:t>
            </a:r>
            <a:r>
              <a:rPr lang="en-US" altLang="ko-KR"/>
              <a:t> </a:t>
            </a:r>
            <a:r>
              <a:rPr lang="ko-KR" altLang="en-US"/>
              <a:t>문자열에 저장</a:t>
            </a:r>
            <a:r>
              <a:rPr lang="en-US" altLang="ko-KR"/>
              <a:t>)</a:t>
            </a:r>
            <a:endParaRPr lang="ko-KR" altLang="en-US"/>
          </a:p>
        </p:txBody>
      </p:sp>
      <p:grpSp>
        <p:nvGrpSpPr>
          <p:cNvPr id="27653" name="그룹 148"/>
          <p:cNvGrpSpPr>
            <a:grpSpLocks/>
          </p:cNvGrpSpPr>
          <p:nvPr/>
        </p:nvGrpSpPr>
        <p:grpSpPr bwMode="auto">
          <a:xfrm>
            <a:off x="1322785" y="2490192"/>
            <a:ext cx="4698206" cy="2214563"/>
            <a:chOff x="1475656" y="3789040"/>
            <a:chExt cx="6264696" cy="2952328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2136100" y="4093796"/>
              <a:ext cx="287356" cy="273011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 algn="ctr">
              <a:solidFill>
                <a:srgbClr val="FF33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050"/>
                <a:t>9</a:t>
              </a:r>
            </a:p>
          </p:txBody>
        </p:sp>
        <p:sp>
          <p:nvSpPr>
            <p:cNvPr id="13" name="Rectangle 4"/>
            <p:cNvSpPr>
              <a:spLocks noChangeArrowheads="1"/>
            </p:cNvSpPr>
            <p:nvPr/>
          </p:nvSpPr>
          <p:spPr bwMode="auto">
            <a:xfrm>
              <a:off x="2423457" y="4093796"/>
              <a:ext cx="287357" cy="273011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 algn="ctr">
              <a:solidFill>
                <a:srgbClr val="FF33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050"/>
                <a:t>1</a:t>
              </a:r>
            </a:p>
          </p:txBody>
        </p:sp>
        <p:sp>
          <p:nvSpPr>
            <p:cNvPr id="14" name="Rectangle 4"/>
            <p:cNvSpPr>
              <a:spLocks noChangeArrowheads="1"/>
            </p:cNvSpPr>
            <p:nvPr/>
          </p:nvSpPr>
          <p:spPr bwMode="auto">
            <a:xfrm>
              <a:off x="2710814" y="4093796"/>
              <a:ext cx="287356" cy="273011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 algn="ctr">
              <a:solidFill>
                <a:srgbClr val="FF33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050"/>
                <a:t>0</a:t>
              </a:r>
            </a:p>
          </p:txBody>
        </p:sp>
        <p:sp>
          <p:nvSpPr>
            <p:cNvPr id="15" name="Rectangle 4"/>
            <p:cNvSpPr>
              <a:spLocks noChangeArrowheads="1"/>
            </p:cNvSpPr>
            <p:nvPr/>
          </p:nvSpPr>
          <p:spPr bwMode="auto">
            <a:xfrm>
              <a:off x="2998170" y="4093796"/>
              <a:ext cx="287357" cy="273011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 algn="ctr">
              <a:solidFill>
                <a:srgbClr val="FF33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050"/>
                <a:t>9</a:t>
              </a:r>
            </a:p>
          </p:txBody>
        </p:sp>
        <p:sp>
          <p:nvSpPr>
            <p:cNvPr id="16" name="Rectangle 4"/>
            <p:cNvSpPr>
              <a:spLocks noChangeArrowheads="1"/>
            </p:cNvSpPr>
            <p:nvPr/>
          </p:nvSpPr>
          <p:spPr bwMode="auto">
            <a:xfrm>
              <a:off x="3288703" y="4093796"/>
              <a:ext cx="287356" cy="273011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 algn="ctr">
              <a:solidFill>
                <a:srgbClr val="FF33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050"/>
                <a:t>2</a:t>
              </a:r>
            </a:p>
          </p:txBody>
        </p:sp>
        <p:sp>
          <p:nvSpPr>
            <p:cNvPr id="17" name="Rectangle 4"/>
            <p:cNvSpPr>
              <a:spLocks noChangeArrowheads="1"/>
            </p:cNvSpPr>
            <p:nvPr/>
          </p:nvSpPr>
          <p:spPr bwMode="auto">
            <a:xfrm>
              <a:off x="3576059" y="4093796"/>
              <a:ext cx="287357" cy="273011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 algn="ctr">
              <a:solidFill>
                <a:srgbClr val="FF33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050"/>
                <a:t>7</a:t>
              </a:r>
            </a:p>
          </p:txBody>
        </p:sp>
        <p:sp>
          <p:nvSpPr>
            <p:cNvPr id="18" name="Rectangle 4"/>
            <p:cNvSpPr>
              <a:spLocks noChangeArrowheads="1"/>
            </p:cNvSpPr>
            <p:nvPr/>
          </p:nvSpPr>
          <p:spPr bwMode="auto">
            <a:xfrm>
              <a:off x="3863416" y="4093796"/>
              <a:ext cx="287356" cy="273011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 algn="ctr">
              <a:solidFill>
                <a:srgbClr val="FF33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050"/>
                <a:t>3</a:t>
              </a:r>
            </a:p>
          </p:txBody>
        </p:sp>
        <p:sp>
          <p:nvSpPr>
            <p:cNvPr id="19" name="Rectangle 4"/>
            <p:cNvSpPr>
              <a:spLocks noChangeArrowheads="1"/>
            </p:cNvSpPr>
            <p:nvPr/>
          </p:nvSpPr>
          <p:spPr bwMode="auto">
            <a:xfrm>
              <a:off x="4150773" y="4093796"/>
              <a:ext cx="287357" cy="273011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 algn="ctr">
              <a:solidFill>
                <a:srgbClr val="FF33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050"/>
                <a:t>8</a:t>
              </a:r>
            </a:p>
          </p:txBody>
        </p:sp>
        <p:sp>
          <p:nvSpPr>
            <p:cNvPr id="20" name="Rectangle 4"/>
            <p:cNvSpPr>
              <a:spLocks noChangeArrowheads="1"/>
            </p:cNvSpPr>
            <p:nvPr/>
          </p:nvSpPr>
          <p:spPr bwMode="auto">
            <a:xfrm>
              <a:off x="5147790" y="4093796"/>
              <a:ext cx="287357" cy="273011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 algn="ctr">
              <a:solidFill>
                <a:srgbClr val="FF33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050"/>
                <a:t>2</a:t>
              </a:r>
            </a:p>
          </p:txBody>
        </p:sp>
        <p:sp>
          <p:nvSpPr>
            <p:cNvPr id="21" name="Rectangle 4"/>
            <p:cNvSpPr>
              <a:spLocks noChangeArrowheads="1"/>
            </p:cNvSpPr>
            <p:nvPr/>
          </p:nvSpPr>
          <p:spPr bwMode="auto">
            <a:xfrm>
              <a:off x="5435147" y="4093796"/>
              <a:ext cx="287356" cy="273011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 algn="ctr">
              <a:solidFill>
                <a:srgbClr val="FF33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050"/>
                <a:t>0</a:t>
              </a:r>
            </a:p>
          </p:txBody>
        </p:sp>
        <p:sp>
          <p:nvSpPr>
            <p:cNvPr id="22" name="Rectangle 4"/>
            <p:cNvSpPr>
              <a:spLocks noChangeArrowheads="1"/>
            </p:cNvSpPr>
            <p:nvPr/>
          </p:nvSpPr>
          <p:spPr bwMode="auto">
            <a:xfrm>
              <a:off x="5722503" y="4093796"/>
              <a:ext cx="287357" cy="273011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 algn="ctr">
              <a:solidFill>
                <a:srgbClr val="FF33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050"/>
                <a:t>1</a:t>
              </a:r>
            </a:p>
          </p:txBody>
        </p:sp>
        <p:sp>
          <p:nvSpPr>
            <p:cNvPr id="23" name="Rectangle 4"/>
            <p:cNvSpPr>
              <a:spLocks noChangeArrowheads="1"/>
            </p:cNvSpPr>
            <p:nvPr/>
          </p:nvSpPr>
          <p:spPr bwMode="auto">
            <a:xfrm>
              <a:off x="6009861" y="4093796"/>
              <a:ext cx="287356" cy="273011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 algn="ctr">
              <a:solidFill>
                <a:srgbClr val="FF33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050"/>
                <a:t>2</a:t>
              </a:r>
            </a:p>
          </p:txBody>
        </p:sp>
        <p:sp>
          <p:nvSpPr>
            <p:cNvPr id="24" name="Rectangle 4"/>
            <p:cNvSpPr>
              <a:spLocks noChangeArrowheads="1"/>
            </p:cNvSpPr>
            <p:nvPr/>
          </p:nvSpPr>
          <p:spPr bwMode="auto">
            <a:xfrm>
              <a:off x="6301980" y="4093796"/>
              <a:ext cx="287356" cy="273011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 algn="ctr">
              <a:solidFill>
                <a:srgbClr val="FF33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050"/>
                <a:t>1</a:t>
              </a:r>
            </a:p>
          </p:txBody>
        </p:sp>
        <p:sp>
          <p:nvSpPr>
            <p:cNvPr id="25" name="Rectangle 4"/>
            <p:cNvSpPr>
              <a:spLocks noChangeArrowheads="1"/>
            </p:cNvSpPr>
            <p:nvPr/>
          </p:nvSpPr>
          <p:spPr bwMode="auto">
            <a:xfrm>
              <a:off x="6589337" y="4093796"/>
              <a:ext cx="287357" cy="273011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 algn="ctr">
              <a:solidFill>
                <a:srgbClr val="FF33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050"/>
                <a:t>2</a:t>
              </a:r>
            </a:p>
          </p:txBody>
        </p:sp>
        <p:sp>
          <p:nvSpPr>
            <p:cNvPr id="26" name="Rectangle 4"/>
            <p:cNvSpPr>
              <a:spLocks noChangeArrowheads="1"/>
            </p:cNvSpPr>
            <p:nvPr/>
          </p:nvSpPr>
          <p:spPr bwMode="auto">
            <a:xfrm>
              <a:off x="6876694" y="4093796"/>
              <a:ext cx="287356" cy="273011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 algn="ctr">
              <a:solidFill>
                <a:srgbClr val="FF33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050"/>
                <a:t>2</a:t>
              </a:r>
            </a:p>
          </p:txBody>
        </p:sp>
        <p:sp>
          <p:nvSpPr>
            <p:cNvPr id="27" name="Rectangle 4"/>
            <p:cNvSpPr>
              <a:spLocks noChangeArrowheads="1"/>
            </p:cNvSpPr>
            <p:nvPr/>
          </p:nvSpPr>
          <p:spPr bwMode="auto">
            <a:xfrm>
              <a:off x="7164050" y="4093796"/>
              <a:ext cx="287357" cy="273011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 algn="ctr">
              <a:solidFill>
                <a:srgbClr val="FF33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050"/>
                <a:t>5</a:t>
              </a:r>
            </a:p>
          </p:txBody>
        </p:sp>
        <p:sp>
          <p:nvSpPr>
            <p:cNvPr id="27670" name="TextBox 27"/>
            <p:cNvSpPr txBox="1">
              <a:spLocks noChangeArrowheads="1"/>
            </p:cNvSpPr>
            <p:nvPr/>
          </p:nvSpPr>
          <p:spPr bwMode="auto">
            <a:xfrm>
              <a:off x="3141109" y="3789040"/>
              <a:ext cx="348837" cy="369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 b="1">
                  <a:solidFill>
                    <a:schemeClr val="bg1"/>
                  </a:solidFill>
                  <a:latin typeface="CG Times (PCL6)" pitchFamily="18" charset="0"/>
                  <a:ea typeface="바탕" pitchFamily="18" charset="-127"/>
                </a:defRPr>
              </a:lvl1pPr>
              <a:lvl2pPr marL="742950" indent="-285750" eaLnBrk="0" hangingPunct="0">
                <a:defRPr kumimoji="1" sz="1600" b="1">
                  <a:solidFill>
                    <a:schemeClr val="bg1"/>
                  </a:solidFill>
                  <a:latin typeface="CG Times (PCL6)" pitchFamily="18" charset="0"/>
                  <a:ea typeface="바탕" pitchFamily="18" charset="-127"/>
                </a:defRPr>
              </a:lvl2pPr>
              <a:lvl3pPr marL="1143000" indent="-228600" eaLnBrk="0" hangingPunct="0">
                <a:defRPr kumimoji="1" sz="1600" b="1">
                  <a:solidFill>
                    <a:schemeClr val="bg1"/>
                  </a:solidFill>
                  <a:latin typeface="CG Times (PCL6)" pitchFamily="18" charset="0"/>
                  <a:ea typeface="바탕" pitchFamily="18" charset="-127"/>
                </a:defRPr>
              </a:lvl3pPr>
              <a:lvl4pPr marL="1600200" indent="-228600" eaLnBrk="0" hangingPunct="0">
                <a:defRPr kumimoji="1" sz="1600" b="1">
                  <a:solidFill>
                    <a:schemeClr val="bg1"/>
                  </a:solidFill>
                  <a:latin typeface="CG Times (PCL6)" pitchFamily="18" charset="0"/>
                  <a:ea typeface="바탕" pitchFamily="18" charset="-127"/>
                </a:defRPr>
              </a:lvl4pPr>
              <a:lvl5pPr marL="2057400" indent="-228600" eaLnBrk="0" hangingPunct="0">
                <a:defRPr kumimoji="1" sz="1600" b="1">
                  <a:solidFill>
                    <a:schemeClr val="bg1"/>
                  </a:solidFill>
                  <a:latin typeface="CG Times (PCL6)" pitchFamily="18" charset="0"/>
                  <a:ea typeface="바탕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1"/>
                  </a:solidFill>
                  <a:latin typeface="CG Times (PCL6)" pitchFamily="18" charset="0"/>
                  <a:ea typeface="바탕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1"/>
                  </a:solidFill>
                  <a:latin typeface="CG Times (PCL6)" pitchFamily="18" charset="0"/>
                  <a:ea typeface="바탕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1"/>
                  </a:solidFill>
                  <a:latin typeface="CG Times (PCL6)" pitchFamily="18" charset="0"/>
                  <a:ea typeface="바탕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1"/>
                  </a:solidFill>
                  <a:latin typeface="CG Times (PCL6)" pitchFamily="18" charset="0"/>
                  <a:ea typeface="바탕" pitchFamily="18" charset="-127"/>
                </a:defRPr>
              </a:lvl9pPr>
            </a:lstStyle>
            <a:p>
              <a:pPr eaLnBrk="1" hangingPunct="1"/>
              <a:r>
                <a:rPr lang="en-US" altLang="ko-KR" sz="1200" i="1">
                  <a:solidFill>
                    <a:srgbClr val="00B0F0"/>
                  </a:solidFill>
                </a:rPr>
                <a:t>x</a:t>
              </a:r>
              <a:endParaRPr lang="ko-KR" altLang="en-US" sz="1200" i="1">
                <a:solidFill>
                  <a:srgbClr val="00B0F0"/>
                </a:solidFill>
              </a:endParaRPr>
            </a:p>
          </p:txBody>
        </p:sp>
        <p:sp>
          <p:nvSpPr>
            <p:cNvPr id="27671" name="TextBox 28"/>
            <p:cNvSpPr txBox="1">
              <a:spLocks noChangeArrowheads="1"/>
            </p:cNvSpPr>
            <p:nvPr/>
          </p:nvSpPr>
          <p:spPr bwMode="auto">
            <a:xfrm>
              <a:off x="6157955" y="3789040"/>
              <a:ext cx="338151" cy="369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 b="1">
                  <a:solidFill>
                    <a:schemeClr val="bg1"/>
                  </a:solidFill>
                  <a:latin typeface="CG Times (PCL6)" pitchFamily="18" charset="0"/>
                  <a:ea typeface="바탕" pitchFamily="18" charset="-127"/>
                </a:defRPr>
              </a:lvl1pPr>
              <a:lvl2pPr marL="742950" indent="-285750" eaLnBrk="0" hangingPunct="0">
                <a:defRPr kumimoji="1" sz="1600" b="1">
                  <a:solidFill>
                    <a:schemeClr val="bg1"/>
                  </a:solidFill>
                  <a:latin typeface="CG Times (PCL6)" pitchFamily="18" charset="0"/>
                  <a:ea typeface="바탕" pitchFamily="18" charset="-127"/>
                </a:defRPr>
              </a:lvl2pPr>
              <a:lvl3pPr marL="1143000" indent="-228600" eaLnBrk="0" hangingPunct="0">
                <a:defRPr kumimoji="1" sz="1600" b="1">
                  <a:solidFill>
                    <a:schemeClr val="bg1"/>
                  </a:solidFill>
                  <a:latin typeface="CG Times (PCL6)" pitchFamily="18" charset="0"/>
                  <a:ea typeface="바탕" pitchFamily="18" charset="-127"/>
                </a:defRPr>
              </a:lvl3pPr>
              <a:lvl4pPr marL="1600200" indent="-228600" eaLnBrk="0" hangingPunct="0">
                <a:defRPr kumimoji="1" sz="1600" b="1">
                  <a:solidFill>
                    <a:schemeClr val="bg1"/>
                  </a:solidFill>
                  <a:latin typeface="CG Times (PCL6)" pitchFamily="18" charset="0"/>
                  <a:ea typeface="바탕" pitchFamily="18" charset="-127"/>
                </a:defRPr>
              </a:lvl4pPr>
              <a:lvl5pPr marL="2057400" indent="-228600" eaLnBrk="0" hangingPunct="0">
                <a:defRPr kumimoji="1" sz="1600" b="1">
                  <a:solidFill>
                    <a:schemeClr val="bg1"/>
                  </a:solidFill>
                  <a:latin typeface="CG Times (PCL6)" pitchFamily="18" charset="0"/>
                  <a:ea typeface="바탕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1"/>
                  </a:solidFill>
                  <a:latin typeface="CG Times (PCL6)" pitchFamily="18" charset="0"/>
                  <a:ea typeface="바탕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1"/>
                  </a:solidFill>
                  <a:latin typeface="CG Times (PCL6)" pitchFamily="18" charset="0"/>
                  <a:ea typeface="바탕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1"/>
                  </a:solidFill>
                  <a:latin typeface="CG Times (PCL6)" pitchFamily="18" charset="0"/>
                  <a:ea typeface="바탕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1"/>
                  </a:solidFill>
                  <a:latin typeface="CG Times (PCL6)" pitchFamily="18" charset="0"/>
                  <a:ea typeface="바탕" pitchFamily="18" charset="-127"/>
                </a:defRPr>
              </a:lvl9pPr>
            </a:lstStyle>
            <a:p>
              <a:pPr eaLnBrk="1" hangingPunct="1"/>
              <a:r>
                <a:rPr lang="en-US" altLang="ko-KR" sz="1200" i="1">
                  <a:solidFill>
                    <a:srgbClr val="00B0F0"/>
                  </a:solidFill>
                </a:rPr>
                <a:t>y</a:t>
              </a:r>
              <a:endParaRPr lang="ko-KR" altLang="en-US" sz="1200" i="1">
                <a:solidFill>
                  <a:srgbClr val="00B0F0"/>
                </a:solidFill>
              </a:endParaRPr>
            </a:p>
          </p:txBody>
        </p:sp>
        <p:sp>
          <p:nvSpPr>
            <p:cNvPr id="27672" name="TextBox 29"/>
            <p:cNvSpPr txBox="1">
              <a:spLocks noChangeArrowheads="1"/>
            </p:cNvSpPr>
            <p:nvPr/>
          </p:nvSpPr>
          <p:spPr bwMode="auto">
            <a:xfrm>
              <a:off x="4644008" y="4061766"/>
              <a:ext cx="359526" cy="369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 b="1">
                  <a:solidFill>
                    <a:schemeClr val="bg1"/>
                  </a:solidFill>
                  <a:latin typeface="CG Times (PCL6)" pitchFamily="18" charset="0"/>
                  <a:ea typeface="바탕" pitchFamily="18" charset="-127"/>
                </a:defRPr>
              </a:lvl1pPr>
              <a:lvl2pPr marL="742950" indent="-285750" eaLnBrk="0" hangingPunct="0">
                <a:defRPr kumimoji="1" sz="1600" b="1">
                  <a:solidFill>
                    <a:schemeClr val="bg1"/>
                  </a:solidFill>
                  <a:latin typeface="CG Times (PCL6)" pitchFamily="18" charset="0"/>
                  <a:ea typeface="바탕" pitchFamily="18" charset="-127"/>
                </a:defRPr>
              </a:lvl2pPr>
              <a:lvl3pPr marL="1143000" indent="-228600" eaLnBrk="0" hangingPunct="0">
                <a:defRPr kumimoji="1" sz="1600" b="1">
                  <a:solidFill>
                    <a:schemeClr val="bg1"/>
                  </a:solidFill>
                  <a:latin typeface="CG Times (PCL6)" pitchFamily="18" charset="0"/>
                  <a:ea typeface="바탕" pitchFamily="18" charset="-127"/>
                </a:defRPr>
              </a:lvl3pPr>
              <a:lvl4pPr marL="1600200" indent="-228600" eaLnBrk="0" hangingPunct="0">
                <a:defRPr kumimoji="1" sz="1600" b="1">
                  <a:solidFill>
                    <a:schemeClr val="bg1"/>
                  </a:solidFill>
                  <a:latin typeface="CG Times (PCL6)" pitchFamily="18" charset="0"/>
                  <a:ea typeface="바탕" pitchFamily="18" charset="-127"/>
                </a:defRPr>
              </a:lvl4pPr>
              <a:lvl5pPr marL="2057400" indent="-228600" eaLnBrk="0" hangingPunct="0">
                <a:defRPr kumimoji="1" sz="1600" b="1">
                  <a:solidFill>
                    <a:schemeClr val="bg1"/>
                  </a:solidFill>
                  <a:latin typeface="CG Times (PCL6)" pitchFamily="18" charset="0"/>
                  <a:ea typeface="바탕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1"/>
                  </a:solidFill>
                  <a:latin typeface="CG Times (PCL6)" pitchFamily="18" charset="0"/>
                  <a:ea typeface="바탕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1"/>
                  </a:solidFill>
                  <a:latin typeface="CG Times (PCL6)" pitchFamily="18" charset="0"/>
                  <a:ea typeface="바탕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1"/>
                  </a:solidFill>
                  <a:latin typeface="CG Times (PCL6)" pitchFamily="18" charset="0"/>
                  <a:ea typeface="바탕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1"/>
                  </a:solidFill>
                  <a:latin typeface="CG Times (PCL6)" pitchFamily="18" charset="0"/>
                  <a:ea typeface="바탕" pitchFamily="18" charset="-127"/>
                </a:defRPr>
              </a:lvl9pPr>
            </a:lstStyle>
            <a:p>
              <a:pPr eaLnBrk="1" hangingPunct="1"/>
              <a:r>
                <a:rPr lang="en-US" altLang="ko-KR" sz="1200" b="0">
                  <a:solidFill>
                    <a:srgbClr val="00B0F0"/>
                  </a:solidFill>
                  <a:sym typeface="Symbol" pitchFamily="18" charset="2"/>
                </a:rPr>
                <a:t></a:t>
              </a:r>
              <a:endParaRPr lang="ko-KR" altLang="en-US" sz="1200" b="0">
                <a:solidFill>
                  <a:srgbClr val="00B0F0"/>
                </a:solidFill>
              </a:endParaRPr>
            </a:p>
          </p:txBody>
        </p:sp>
        <p:sp>
          <p:nvSpPr>
            <p:cNvPr id="27673" name="왼쪽 중괄호 30"/>
            <p:cNvSpPr>
              <a:spLocks/>
            </p:cNvSpPr>
            <p:nvPr/>
          </p:nvSpPr>
          <p:spPr bwMode="auto">
            <a:xfrm rot="-5400000">
              <a:off x="2631345" y="4041068"/>
              <a:ext cx="144015" cy="936104"/>
            </a:xfrm>
            <a:prstGeom prst="leftBrace">
              <a:avLst>
                <a:gd name="adj1" fmla="val 26181"/>
                <a:gd name="adj2" fmla="val 50000"/>
              </a:avLst>
            </a:prstGeom>
            <a:noFill/>
            <a:ln w="9525" algn="ctr">
              <a:solidFill>
                <a:srgbClr val="00B0F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ko-KR" altLang="en-US" sz="1350"/>
            </a:p>
          </p:txBody>
        </p:sp>
        <p:sp>
          <p:nvSpPr>
            <p:cNvPr id="27674" name="왼쪽 중괄호 31"/>
            <p:cNvSpPr>
              <a:spLocks/>
            </p:cNvSpPr>
            <p:nvPr/>
          </p:nvSpPr>
          <p:spPr bwMode="auto">
            <a:xfrm rot="-5400000">
              <a:off x="3791527" y="4041068"/>
              <a:ext cx="144015" cy="936104"/>
            </a:xfrm>
            <a:prstGeom prst="leftBrace">
              <a:avLst>
                <a:gd name="adj1" fmla="val 26181"/>
                <a:gd name="adj2" fmla="val 50000"/>
              </a:avLst>
            </a:prstGeom>
            <a:noFill/>
            <a:ln w="9525" algn="ctr">
              <a:solidFill>
                <a:srgbClr val="00B0F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ko-KR" altLang="en-US" sz="1350"/>
            </a:p>
          </p:txBody>
        </p:sp>
        <p:sp>
          <p:nvSpPr>
            <p:cNvPr id="27675" name="왼쪽 중괄호 32"/>
            <p:cNvSpPr>
              <a:spLocks/>
            </p:cNvSpPr>
            <p:nvPr/>
          </p:nvSpPr>
          <p:spPr bwMode="auto">
            <a:xfrm rot="-5400000">
              <a:off x="5650781" y="4041069"/>
              <a:ext cx="144015" cy="936104"/>
            </a:xfrm>
            <a:prstGeom prst="leftBrace">
              <a:avLst>
                <a:gd name="adj1" fmla="val 26181"/>
                <a:gd name="adj2" fmla="val 50000"/>
              </a:avLst>
            </a:prstGeom>
            <a:noFill/>
            <a:ln w="9525" algn="ctr">
              <a:solidFill>
                <a:srgbClr val="00B0F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ko-KR" altLang="en-US" sz="1350"/>
            </a:p>
          </p:txBody>
        </p:sp>
        <p:sp>
          <p:nvSpPr>
            <p:cNvPr id="27676" name="왼쪽 중괄호 33"/>
            <p:cNvSpPr>
              <a:spLocks/>
            </p:cNvSpPr>
            <p:nvPr/>
          </p:nvSpPr>
          <p:spPr bwMode="auto">
            <a:xfrm rot="-5400000">
              <a:off x="6767240" y="4041069"/>
              <a:ext cx="144015" cy="936104"/>
            </a:xfrm>
            <a:prstGeom prst="leftBrace">
              <a:avLst>
                <a:gd name="adj1" fmla="val 26181"/>
                <a:gd name="adj2" fmla="val 50000"/>
              </a:avLst>
            </a:prstGeom>
            <a:noFill/>
            <a:ln w="9525" algn="ctr">
              <a:solidFill>
                <a:srgbClr val="00B0F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ko-KR" altLang="en-US" sz="1350"/>
            </a:p>
          </p:txBody>
        </p:sp>
        <p:sp>
          <p:nvSpPr>
            <p:cNvPr id="27677" name="TextBox 34"/>
            <p:cNvSpPr txBox="1">
              <a:spLocks noChangeArrowheads="1"/>
            </p:cNvSpPr>
            <p:nvPr/>
          </p:nvSpPr>
          <p:spPr bwMode="auto">
            <a:xfrm>
              <a:off x="2559724" y="4509120"/>
              <a:ext cx="417236" cy="369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 b="1">
                  <a:solidFill>
                    <a:schemeClr val="bg1"/>
                  </a:solidFill>
                  <a:latin typeface="CG Times (PCL6)" pitchFamily="18" charset="0"/>
                  <a:ea typeface="바탕" pitchFamily="18" charset="-127"/>
                </a:defRPr>
              </a:lvl1pPr>
              <a:lvl2pPr marL="742950" indent="-285750" eaLnBrk="0" hangingPunct="0">
                <a:defRPr kumimoji="1" sz="1600" b="1">
                  <a:solidFill>
                    <a:schemeClr val="bg1"/>
                  </a:solidFill>
                  <a:latin typeface="CG Times (PCL6)" pitchFamily="18" charset="0"/>
                  <a:ea typeface="바탕" pitchFamily="18" charset="-127"/>
                </a:defRPr>
              </a:lvl2pPr>
              <a:lvl3pPr marL="1143000" indent="-228600" eaLnBrk="0" hangingPunct="0">
                <a:defRPr kumimoji="1" sz="1600" b="1">
                  <a:solidFill>
                    <a:schemeClr val="bg1"/>
                  </a:solidFill>
                  <a:latin typeface="CG Times (PCL6)" pitchFamily="18" charset="0"/>
                  <a:ea typeface="바탕" pitchFamily="18" charset="-127"/>
                </a:defRPr>
              </a:lvl3pPr>
              <a:lvl4pPr marL="1600200" indent="-228600" eaLnBrk="0" hangingPunct="0">
                <a:defRPr kumimoji="1" sz="1600" b="1">
                  <a:solidFill>
                    <a:schemeClr val="bg1"/>
                  </a:solidFill>
                  <a:latin typeface="CG Times (PCL6)" pitchFamily="18" charset="0"/>
                  <a:ea typeface="바탕" pitchFamily="18" charset="-127"/>
                </a:defRPr>
              </a:lvl4pPr>
              <a:lvl5pPr marL="2057400" indent="-228600" eaLnBrk="0" hangingPunct="0">
                <a:defRPr kumimoji="1" sz="1600" b="1">
                  <a:solidFill>
                    <a:schemeClr val="bg1"/>
                  </a:solidFill>
                  <a:latin typeface="CG Times (PCL6)" pitchFamily="18" charset="0"/>
                  <a:ea typeface="바탕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1"/>
                  </a:solidFill>
                  <a:latin typeface="CG Times (PCL6)" pitchFamily="18" charset="0"/>
                  <a:ea typeface="바탕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1"/>
                  </a:solidFill>
                  <a:latin typeface="CG Times (PCL6)" pitchFamily="18" charset="0"/>
                  <a:ea typeface="바탕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1"/>
                  </a:solidFill>
                  <a:latin typeface="CG Times (PCL6)" pitchFamily="18" charset="0"/>
                  <a:ea typeface="바탕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1"/>
                  </a:solidFill>
                  <a:latin typeface="CG Times (PCL6)" pitchFamily="18" charset="0"/>
                  <a:ea typeface="바탕" pitchFamily="18" charset="-127"/>
                </a:defRPr>
              </a:lvl9pPr>
            </a:lstStyle>
            <a:p>
              <a:pPr eaLnBrk="1" hangingPunct="1"/>
              <a:r>
                <a:rPr lang="en-US" altLang="ko-KR" sz="1200" i="1">
                  <a:solidFill>
                    <a:srgbClr val="00B0F0"/>
                  </a:solidFill>
                </a:rPr>
                <a:t>x</a:t>
              </a:r>
              <a:r>
                <a:rPr lang="en-US" altLang="ko-KR" sz="1200" baseline="-25000">
                  <a:solidFill>
                    <a:srgbClr val="00B0F0"/>
                  </a:solidFill>
                </a:rPr>
                <a:t>1</a:t>
              </a:r>
              <a:endParaRPr lang="ko-KR" altLang="en-US" sz="1200" baseline="-25000">
                <a:solidFill>
                  <a:srgbClr val="00B0F0"/>
                </a:solidFill>
              </a:endParaRPr>
            </a:p>
          </p:txBody>
        </p:sp>
        <p:sp>
          <p:nvSpPr>
            <p:cNvPr id="27678" name="TextBox 35"/>
            <p:cNvSpPr txBox="1">
              <a:spLocks noChangeArrowheads="1"/>
            </p:cNvSpPr>
            <p:nvPr/>
          </p:nvSpPr>
          <p:spPr bwMode="auto">
            <a:xfrm>
              <a:off x="3685441" y="4509120"/>
              <a:ext cx="417236" cy="369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 b="1">
                  <a:solidFill>
                    <a:schemeClr val="bg1"/>
                  </a:solidFill>
                  <a:latin typeface="CG Times (PCL6)" pitchFamily="18" charset="0"/>
                  <a:ea typeface="바탕" pitchFamily="18" charset="-127"/>
                </a:defRPr>
              </a:lvl1pPr>
              <a:lvl2pPr marL="742950" indent="-285750" eaLnBrk="0" hangingPunct="0">
                <a:defRPr kumimoji="1" sz="1600" b="1">
                  <a:solidFill>
                    <a:schemeClr val="bg1"/>
                  </a:solidFill>
                  <a:latin typeface="CG Times (PCL6)" pitchFamily="18" charset="0"/>
                  <a:ea typeface="바탕" pitchFamily="18" charset="-127"/>
                </a:defRPr>
              </a:lvl2pPr>
              <a:lvl3pPr marL="1143000" indent="-228600" eaLnBrk="0" hangingPunct="0">
                <a:defRPr kumimoji="1" sz="1600" b="1">
                  <a:solidFill>
                    <a:schemeClr val="bg1"/>
                  </a:solidFill>
                  <a:latin typeface="CG Times (PCL6)" pitchFamily="18" charset="0"/>
                  <a:ea typeface="바탕" pitchFamily="18" charset="-127"/>
                </a:defRPr>
              </a:lvl3pPr>
              <a:lvl4pPr marL="1600200" indent="-228600" eaLnBrk="0" hangingPunct="0">
                <a:defRPr kumimoji="1" sz="1600" b="1">
                  <a:solidFill>
                    <a:schemeClr val="bg1"/>
                  </a:solidFill>
                  <a:latin typeface="CG Times (PCL6)" pitchFamily="18" charset="0"/>
                  <a:ea typeface="바탕" pitchFamily="18" charset="-127"/>
                </a:defRPr>
              </a:lvl4pPr>
              <a:lvl5pPr marL="2057400" indent="-228600" eaLnBrk="0" hangingPunct="0">
                <a:defRPr kumimoji="1" sz="1600" b="1">
                  <a:solidFill>
                    <a:schemeClr val="bg1"/>
                  </a:solidFill>
                  <a:latin typeface="CG Times (PCL6)" pitchFamily="18" charset="0"/>
                  <a:ea typeface="바탕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1"/>
                  </a:solidFill>
                  <a:latin typeface="CG Times (PCL6)" pitchFamily="18" charset="0"/>
                  <a:ea typeface="바탕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1"/>
                  </a:solidFill>
                  <a:latin typeface="CG Times (PCL6)" pitchFamily="18" charset="0"/>
                  <a:ea typeface="바탕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1"/>
                  </a:solidFill>
                  <a:latin typeface="CG Times (PCL6)" pitchFamily="18" charset="0"/>
                  <a:ea typeface="바탕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1"/>
                  </a:solidFill>
                  <a:latin typeface="CG Times (PCL6)" pitchFamily="18" charset="0"/>
                  <a:ea typeface="바탕" pitchFamily="18" charset="-127"/>
                </a:defRPr>
              </a:lvl9pPr>
            </a:lstStyle>
            <a:p>
              <a:pPr eaLnBrk="1" hangingPunct="1"/>
              <a:r>
                <a:rPr lang="en-US" altLang="ko-KR" sz="1200" i="1">
                  <a:solidFill>
                    <a:srgbClr val="00B0F0"/>
                  </a:solidFill>
                </a:rPr>
                <a:t>x</a:t>
              </a:r>
              <a:r>
                <a:rPr lang="en-US" altLang="ko-KR" sz="1200" baseline="-25000">
                  <a:solidFill>
                    <a:srgbClr val="00B0F0"/>
                  </a:solidFill>
                </a:rPr>
                <a:t>2</a:t>
              </a:r>
              <a:endParaRPr lang="ko-KR" altLang="en-US" sz="1200" baseline="-25000">
                <a:solidFill>
                  <a:srgbClr val="00B0F0"/>
                </a:solidFill>
              </a:endParaRPr>
            </a:p>
          </p:txBody>
        </p:sp>
        <p:sp>
          <p:nvSpPr>
            <p:cNvPr id="27679" name="TextBox 36"/>
            <p:cNvSpPr txBox="1">
              <a:spLocks noChangeArrowheads="1"/>
            </p:cNvSpPr>
            <p:nvPr/>
          </p:nvSpPr>
          <p:spPr bwMode="auto">
            <a:xfrm>
              <a:off x="5580112" y="4509120"/>
              <a:ext cx="406550" cy="369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 b="1">
                  <a:solidFill>
                    <a:schemeClr val="bg1"/>
                  </a:solidFill>
                  <a:latin typeface="CG Times (PCL6)" pitchFamily="18" charset="0"/>
                  <a:ea typeface="바탕" pitchFamily="18" charset="-127"/>
                </a:defRPr>
              </a:lvl1pPr>
              <a:lvl2pPr marL="742950" indent="-285750" eaLnBrk="0" hangingPunct="0">
                <a:defRPr kumimoji="1" sz="1600" b="1">
                  <a:solidFill>
                    <a:schemeClr val="bg1"/>
                  </a:solidFill>
                  <a:latin typeface="CG Times (PCL6)" pitchFamily="18" charset="0"/>
                  <a:ea typeface="바탕" pitchFamily="18" charset="-127"/>
                </a:defRPr>
              </a:lvl2pPr>
              <a:lvl3pPr marL="1143000" indent="-228600" eaLnBrk="0" hangingPunct="0">
                <a:defRPr kumimoji="1" sz="1600" b="1">
                  <a:solidFill>
                    <a:schemeClr val="bg1"/>
                  </a:solidFill>
                  <a:latin typeface="CG Times (PCL6)" pitchFamily="18" charset="0"/>
                  <a:ea typeface="바탕" pitchFamily="18" charset="-127"/>
                </a:defRPr>
              </a:lvl3pPr>
              <a:lvl4pPr marL="1600200" indent="-228600" eaLnBrk="0" hangingPunct="0">
                <a:defRPr kumimoji="1" sz="1600" b="1">
                  <a:solidFill>
                    <a:schemeClr val="bg1"/>
                  </a:solidFill>
                  <a:latin typeface="CG Times (PCL6)" pitchFamily="18" charset="0"/>
                  <a:ea typeface="바탕" pitchFamily="18" charset="-127"/>
                </a:defRPr>
              </a:lvl4pPr>
              <a:lvl5pPr marL="2057400" indent="-228600" eaLnBrk="0" hangingPunct="0">
                <a:defRPr kumimoji="1" sz="1600" b="1">
                  <a:solidFill>
                    <a:schemeClr val="bg1"/>
                  </a:solidFill>
                  <a:latin typeface="CG Times (PCL6)" pitchFamily="18" charset="0"/>
                  <a:ea typeface="바탕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1"/>
                  </a:solidFill>
                  <a:latin typeface="CG Times (PCL6)" pitchFamily="18" charset="0"/>
                  <a:ea typeface="바탕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1"/>
                  </a:solidFill>
                  <a:latin typeface="CG Times (PCL6)" pitchFamily="18" charset="0"/>
                  <a:ea typeface="바탕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1"/>
                  </a:solidFill>
                  <a:latin typeface="CG Times (PCL6)" pitchFamily="18" charset="0"/>
                  <a:ea typeface="바탕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1"/>
                  </a:solidFill>
                  <a:latin typeface="CG Times (PCL6)" pitchFamily="18" charset="0"/>
                  <a:ea typeface="바탕" pitchFamily="18" charset="-127"/>
                </a:defRPr>
              </a:lvl9pPr>
            </a:lstStyle>
            <a:p>
              <a:pPr eaLnBrk="1" hangingPunct="1"/>
              <a:r>
                <a:rPr lang="en-US" altLang="ko-KR" sz="1200" i="1">
                  <a:solidFill>
                    <a:srgbClr val="00B0F0"/>
                  </a:solidFill>
                </a:rPr>
                <a:t>y</a:t>
              </a:r>
              <a:r>
                <a:rPr lang="en-US" altLang="ko-KR" sz="1200" baseline="-25000">
                  <a:solidFill>
                    <a:srgbClr val="00B0F0"/>
                  </a:solidFill>
                </a:rPr>
                <a:t>1</a:t>
              </a:r>
              <a:endParaRPr lang="ko-KR" altLang="en-US" sz="1200" baseline="-25000">
                <a:solidFill>
                  <a:srgbClr val="00B0F0"/>
                </a:solidFill>
              </a:endParaRPr>
            </a:p>
          </p:txBody>
        </p:sp>
        <p:sp>
          <p:nvSpPr>
            <p:cNvPr id="27680" name="TextBox 37"/>
            <p:cNvSpPr txBox="1">
              <a:spLocks noChangeArrowheads="1"/>
            </p:cNvSpPr>
            <p:nvPr/>
          </p:nvSpPr>
          <p:spPr bwMode="auto">
            <a:xfrm>
              <a:off x="6666764" y="4509120"/>
              <a:ext cx="406550" cy="369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 b="1">
                  <a:solidFill>
                    <a:schemeClr val="bg1"/>
                  </a:solidFill>
                  <a:latin typeface="CG Times (PCL6)" pitchFamily="18" charset="0"/>
                  <a:ea typeface="바탕" pitchFamily="18" charset="-127"/>
                </a:defRPr>
              </a:lvl1pPr>
              <a:lvl2pPr marL="742950" indent="-285750" eaLnBrk="0" hangingPunct="0">
                <a:defRPr kumimoji="1" sz="1600" b="1">
                  <a:solidFill>
                    <a:schemeClr val="bg1"/>
                  </a:solidFill>
                  <a:latin typeface="CG Times (PCL6)" pitchFamily="18" charset="0"/>
                  <a:ea typeface="바탕" pitchFamily="18" charset="-127"/>
                </a:defRPr>
              </a:lvl2pPr>
              <a:lvl3pPr marL="1143000" indent="-228600" eaLnBrk="0" hangingPunct="0">
                <a:defRPr kumimoji="1" sz="1600" b="1">
                  <a:solidFill>
                    <a:schemeClr val="bg1"/>
                  </a:solidFill>
                  <a:latin typeface="CG Times (PCL6)" pitchFamily="18" charset="0"/>
                  <a:ea typeface="바탕" pitchFamily="18" charset="-127"/>
                </a:defRPr>
              </a:lvl3pPr>
              <a:lvl4pPr marL="1600200" indent="-228600" eaLnBrk="0" hangingPunct="0">
                <a:defRPr kumimoji="1" sz="1600" b="1">
                  <a:solidFill>
                    <a:schemeClr val="bg1"/>
                  </a:solidFill>
                  <a:latin typeface="CG Times (PCL6)" pitchFamily="18" charset="0"/>
                  <a:ea typeface="바탕" pitchFamily="18" charset="-127"/>
                </a:defRPr>
              </a:lvl4pPr>
              <a:lvl5pPr marL="2057400" indent="-228600" eaLnBrk="0" hangingPunct="0">
                <a:defRPr kumimoji="1" sz="1600" b="1">
                  <a:solidFill>
                    <a:schemeClr val="bg1"/>
                  </a:solidFill>
                  <a:latin typeface="CG Times (PCL6)" pitchFamily="18" charset="0"/>
                  <a:ea typeface="바탕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1"/>
                  </a:solidFill>
                  <a:latin typeface="CG Times (PCL6)" pitchFamily="18" charset="0"/>
                  <a:ea typeface="바탕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1"/>
                  </a:solidFill>
                  <a:latin typeface="CG Times (PCL6)" pitchFamily="18" charset="0"/>
                  <a:ea typeface="바탕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1"/>
                  </a:solidFill>
                  <a:latin typeface="CG Times (PCL6)" pitchFamily="18" charset="0"/>
                  <a:ea typeface="바탕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1"/>
                  </a:solidFill>
                  <a:latin typeface="CG Times (PCL6)" pitchFamily="18" charset="0"/>
                  <a:ea typeface="바탕" pitchFamily="18" charset="-127"/>
                </a:defRPr>
              </a:lvl9pPr>
            </a:lstStyle>
            <a:p>
              <a:pPr eaLnBrk="1" hangingPunct="1"/>
              <a:r>
                <a:rPr lang="en-US" altLang="ko-KR" sz="1200" i="1">
                  <a:solidFill>
                    <a:srgbClr val="00B0F0"/>
                  </a:solidFill>
                </a:rPr>
                <a:t>y</a:t>
              </a:r>
              <a:r>
                <a:rPr lang="en-US" altLang="ko-KR" sz="1200" baseline="-25000">
                  <a:solidFill>
                    <a:srgbClr val="00B0F0"/>
                  </a:solidFill>
                </a:rPr>
                <a:t>2</a:t>
              </a:r>
              <a:endParaRPr lang="ko-KR" altLang="en-US" sz="1200" baseline="-25000">
                <a:solidFill>
                  <a:srgbClr val="00B0F0"/>
                </a:solidFill>
              </a:endParaRPr>
            </a:p>
          </p:txBody>
        </p:sp>
        <p:sp>
          <p:nvSpPr>
            <p:cNvPr id="27681" name="Rectangle 4"/>
            <p:cNvSpPr>
              <a:spLocks noChangeArrowheads="1"/>
            </p:cNvSpPr>
            <p:nvPr/>
          </p:nvSpPr>
          <p:spPr bwMode="auto">
            <a:xfrm>
              <a:off x="2843808" y="4971131"/>
              <a:ext cx="287362" cy="273050"/>
            </a:xfrm>
            <a:prstGeom prst="rect">
              <a:avLst/>
            </a:prstGeom>
            <a:solidFill>
              <a:srgbClr val="FFC000"/>
            </a:solidFill>
            <a:ln w="9525" algn="ctr">
              <a:solidFill>
                <a:srgbClr val="FF33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050"/>
                <a:t>1</a:t>
              </a:r>
            </a:p>
          </p:txBody>
        </p:sp>
        <p:sp>
          <p:nvSpPr>
            <p:cNvPr id="27682" name="Rectangle 4"/>
            <p:cNvSpPr>
              <a:spLocks noChangeArrowheads="1"/>
            </p:cNvSpPr>
            <p:nvPr/>
          </p:nvSpPr>
          <p:spPr bwMode="auto">
            <a:xfrm>
              <a:off x="3131170" y="4971131"/>
              <a:ext cx="287362" cy="273050"/>
            </a:xfrm>
            <a:prstGeom prst="rect">
              <a:avLst/>
            </a:prstGeom>
            <a:solidFill>
              <a:srgbClr val="FFC000"/>
            </a:solidFill>
            <a:ln w="9525" algn="ctr">
              <a:solidFill>
                <a:srgbClr val="FF33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050"/>
                <a:t>8</a:t>
              </a:r>
            </a:p>
          </p:txBody>
        </p:sp>
        <p:sp>
          <p:nvSpPr>
            <p:cNvPr id="27683" name="Rectangle 4"/>
            <p:cNvSpPr>
              <a:spLocks noChangeArrowheads="1"/>
            </p:cNvSpPr>
            <p:nvPr/>
          </p:nvSpPr>
          <p:spPr bwMode="auto">
            <a:xfrm>
              <a:off x="3418532" y="4971131"/>
              <a:ext cx="287362" cy="273050"/>
            </a:xfrm>
            <a:prstGeom prst="rect">
              <a:avLst/>
            </a:prstGeom>
            <a:solidFill>
              <a:srgbClr val="FFC000"/>
            </a:solidFill>
            <a:ln w="9525" algn="ctr">
              <a:solidFill>
                <a:srgbClr val="FF33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050"/>
                <a:t>3</a:t>
              </a:r>
            </a:p>
          </p:txBody>
        </p:sp>
        <p:sp>
          <p:nvSpPr>
            <p:cNvPr id="27684" name="Rectangle 4"/>
            <p:cNvSpPr>
              <a:spLocks noChangeArrowheads="1"/>
            </p:cNvSpPr>
            <p:nvPr/>
          </p:nvSpPr>
          <p:spPr bwMode="auto">
            <a:xfrm>
              <a:off x="3705894" y="4971131"/>
              <a:ext cx="287362" cy="273050"/>
            </a:xfrm>
            <a:prstGeom prst="rect">
              <a:avLst/>
            </a:prstGeom>
            <a:solidFill>
              <a:srgbClr val="FFC000"/>
            </a:solidFill>
            <a:ln w="9525" algn="ctr">
              <a:solidFill>
                <a:srgbClr val="FF33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050"/>
                <a:t>2</a:t>
              </a:r>
            </a:p>
          </p:txBody>
        </p:sp>
        <p:sp>
          <p:nvSpPr>
            <p:cNvPr id="27685" name="Rectangle 4"/>
            <p:cNvSpPr>
              <a:spLocks noChangeArrowheads="1"/>
            </p:cNvSpPr>
            <p:nvPr/>
          </p:nvSpPr>
          <p:spPr bwMode="auto">
            <a:xfrm>
              <a:off x="3997276" y="4971131"/>
              <a:ext cx="287362" cy="273050"/>
            </a:xfrm>
            <a:prstGeom prst="rect">
              <a:avLst/>
            </a:prstGeom>
            <a:solidFill>
              <a:srgbClr val="FFC000"/>
            </a:solidFill>
            <a:ln w="9525" algn="ctr">
              <a:solidFill>
                <a:srgbClr val="FF33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050"/>
                <a:t>7</a:t>
              </a:r>
            </a:p>
          </p:txBody>
        </p:sp>
        <p:sp>
          <p:nvSpPr>
            <p:cNvPr id="27686" name="Rectangle 4"/>
            <p:cNvSpPr>
              <a:spLocks noChangeArrowheads="1"/>
            </p:cNvSpPr>
            <p:nvPr/>
          </p:nvSpPr>
          <p:spPr bwMode="auto">
            <a:xfrm>
              <a:off x="4284638" y="4971131"/>
              <a:ext cx="287362" cy="273050"/>
            </a:xfrm>
            <a:prstGeom prst="rect">
              <a:avLst/>
            </a:prstGeom>
            <a:solidFill>
              <a:srgbClr val="FFC000"/>
            </a:solidFill>
            <a:ln w="9525" algn="ctr">
              <a:solidFill>
                <a:srgbClr val="FF33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050"/>
                <a:t>3</a:t>
              </a:r>
            </a:p>
          </p:txBody>
        </p:sp>
        <p:sp>
          <p:nvSpPr>
            <p:cNvPr id="27687" name="Rectangle 4"/>
            <p:cNvSpPr>
              <a:spLocks noChangeArrowheads="1"/>
            </p:cNvSpPr>
            <p:nvPr/>
          </p:nvSpPr>
          <p:spPr bwMode="auto">
            <a:xfrm>
              <a:off x="4572000" y="4971131"/>
              <a:ext cx="287362" cy="273050"/>
            </a:xfrm>
            <a:prstGeom prst="rect">
              <a:avLst/>
            </a:prstGeom>
            <a:solidFill>
              <a:srgbClr val="FFC000"/>
            </a:solidFill>
            <a:ln w="9525" algn="ctr">
              <a:solidFill>
                <a:srgbClr val="FF33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050"/>
                <a:t>0</a:t>
              </a:r>
            </a:p>
          </p:txBody>
        </p:sp>
        <p:sp>
          <p:nvSpPr>
            <p:cNvPr id="27688" name="Rectangle 4"/>
            <p:cNvSpPr>
              <a:spLocks noChangeArrowheads="1"/>
            </p:cNvSpPr>
            <p:nvPr/>
          </p:nvSpPr>
          <p:spPr bwMode="auto">
            <a:xfrm>
              <a:off x="4859362" y="4971131"/>
              <a:ext cx="287362" cy="273050"/>
            </a:xfrm>
            <a:prstGeom prst="rect">
              <a:avLst/>
            </a:prstGeom>
            <a:solidFill>
              <a:srgbClr val="FFC000"/>
            </a:solidFill>
            <a:ln w="9525" algn="ctr">
              <a:solidFill>
                <a:srgbClr val="FF33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050"/>
                <a:t>8</a:t>
              </a:r>
            </a:p>
          </p:txBody>
        </p:sp>
        <p:sp>
          <p:nvSpPr>
            <p:cNvPr id="47" name="Rectangle 4"/>
            <p:cNvSpPr>
              <a:spLocks noChangeArrowheads="1"/>
            </p:cNvSpPr>
            <p:nvPr/>
          </p:nvSpPr>
          <p:spPr bwMode="auto">
            <a:xfrm>
              <a:off x="5138264" y="4971558"/>
              <a:ext cx="287357" cy="273011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 algn="ctr">
              <a:solidFill>
                <a:srgbClr val="FF33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050"/>
                <a:t>0</a:t>
              </a:r>
            </a:p>
          </p:txBody>
        </p:sp>
        <p:sp>
          <p:nvSpPr>
            <p:cNvPr id="48" name="Rectangle 4"/>
            <p:cNvSpPr>
              <a:spLocks noChangeArrowheads="1"/>
            </p:cNvSpPr>
            <p:nvPr/>
          </p:nvSpPr>
          <p:spPr bwMode="auto">
            <a:xfrm>
              <a:off x="5425621" y="4971558"/>
              <a:ext cx="287356" cy="273011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 algn="ctr">
              <a:solidFill>
                <a:srgbClr val="FF33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050"/>
                <a:t>0</a:t>
              </a:r>
            </a:p>
          </p:txBody>
        </p:sp>
        <p:sp>
          <p:nvSpPr>
            <p:cNvPr id="49" name="Rectangle 4"/>
            <p:cNvSpPr>
              <a:spLocks noChangeArrowheads="1"/>
            </p:cNvSpPr>
            <p:nvPr/>
          </p:nvSpPr>
          <p:spPr bwMode="auto">
            <a:xfrm>
              <a:off x="5712978" y="4971558"/>
              <a:ext cx="287357" cy="273011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 algn="ctr">
              <a:solidFill>
                <a:srgbClr val="FF33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050"/>
                <a:t>0</a:t>
              </a:r>
            </a:p>
          </p:txBody>
        </p:sp>
        <p:sp>
          <p:nvSpPr>
            <p:cNvPr id="50" name="Rectangle 4"/>
            <p:cNvSpPr>
              <a:spLocks noChangeArrowheads="1"/>
            </p:cNvSpPr>
            <p:nvPr/>
          </p:nvSpPr>
          <p:spPr bwMode="auto">
            <a:xfrm>
              <a:off x="6000335" y="4971558"/>
              <a:ext cx="287356" cy="273011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 algn="ctr">
              <a:solidFill>
                <a:srgbClr val="FF33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050"/>
                <a:t>0</a:t>
              </a:r>
            </a:p>
          </p:txBody>
        </p:sp>
        <p:sp>
          <p:nvSpPr>
            <p:cNvPr id="51" name="Rectangle 4"/>
            <p:cNvSpPr>
              <a:spLocks noChangeArrowheads="1"/>
            </p:cNvSpPr>
            <p:nvPr/>
          </p:nvSpPr>
          <p:spPr bwMode="auto">
            <a:xfrm>
              <a:off x="6290867" y="4971558"/>
              <a:ext cx="287357" cy="273011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 algn="ctr">
              <a:solidFill>
                <a:srgbClr val="FF33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050"/>
                <a:t>0</a:t>
              </a:r>
            </a:p>
          </p:txBody>
        </p:sp>
        <p:sp>
          <p:nvSpPr>
            <p:cNvPr id="52" name="Rectangle 4"/>
            <p:cNvSpPr>
              <a:spLocks noChangeArrowheads="1"/>
            </p:cNvSpPr>
            <p:nvPr/>
          </p:nvSpPr>
          <p:spPr bwMode="auto">
            <a:xfrm>
              <a:off x="6578224" y="4971558"/>
              <a:ext cx="287356" cy="273011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 algn="ctr">
              <a:solidFill>
                <a:srgbClr val="FF33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050"/>
                <a:t>0</a:t>
              </a:r>
            </a:p>
          </p:txBody>
        </p:sp>
        <p:sp>
          <p:nvSpPr>
            <p:cNvPr id="53" name="Rectangle 4"/>
            <p:cNvSpPr>
              <a:spLocks noChangeArrowheads="1"/>
            </p:cNvSpPr>
            <p:nvPr/>
          </p:nvSpPr>
          <p:spPr bwMode="auto">
            <a:xfrm>
              <a:off x="6865580" y="4971558"/>
              <a:ext cx="287357" cy="273011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 algn="ctr">
              <a:solidFill>
                <a:srgbClr val="FF33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050"/>
                <a:t>0</a:t>
              </a:r>
            </a:p>
          </p:txBody>
        </p:sp>
        <p:sp>
          <p:nvSpPr>
            <p:cNvPr id="54" name="Rectangle 4"/>
            <p:cNvSpPr>
              <a:spLocks noChangeArrowheads="1"/>
            </p:cNvSpPr>
            <p:nvPr/>
          </p:nvSpPr>
          <p:spPr bwMode="auto">
            <a:xfrm>
              <a:off x="7152938" y="4971558"/>
              <a:ext cx="287356" cy="273011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 algn="ctr">
              <a:solidFill>
                <a:srgbClr val="FF33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050"/>
                <a:t>0</a:t>
              </a:r>
            </a:p>
          </p:txBody>
        </p:sp>
        <p:sp>
          <p:nvSpPr>
            <p:cNvPr id="56" name="Rectangle 4"/>
            <p:cNvSpPr>
              <a:spLocks noChangeArrowheads="1"/>
            </p:cNvSpPr>
            <p:nvPr/>
          </p:nvSpPr>
          <p:spPr bwMode="auto">
            <a:xfrm>
              <a:off x="2844173" y="5315997"/>
              <a:ext cx="287356" cy="273011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 algn="ctr">
              <a:solidFill>
                <a:srgbClr val="FF33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050"/>
                <a:t>0</a:t>
              </a:r>
            </a:p>
          </p:txBody>
        </p:sp>
        <p:sp>
          <p:nvSpPr>
            <p:cNvPr id="57" name="Rectangle 4"/>
            <p:cNvSpPr>
              <a:spLocks noChangeArrowheads="1"/>
            </p:cNvSpPr>
            <p:nvPr/>
          </p:nvSpPr>
          <p:spPr bwMode="auto">
            <a:xfrm>
              <a:off x="3131529" y="5315997"/>
              <a:ext cx="287357" cy="273011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 algn="ctr">
              <a:solidFill>
                <a:srgbClr val="FF33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050"/>
                <a:t>0</a:t>
              </a:r>
            </a:p>
          </p:txBody>
        </p:sp>
        <p:sp>
          <p:nvSpPr>
            <p:cNvPr id="58" name="Rectangle 4"/>
            <p:cNvSpPr>
              <a:spLocks noChangeArrowheads="1"/>
            </p:cNvSpPr>
            <p:nvPr/>
          </p:nvSpPr>
          <p:spPr bwMode="auto">
            <a:xfrm>
              <a:off x="3418887" y="5315997"/>
              <a:ext cx="287356" cy="273011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 algn="ctr">
              <a:solidFill>
                <a:srgbClr val="FF33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050"/>
                <a:t>0</a:t>
              </a:r>
            </a:p>
          </p:txBody>
        </p:sp>
        <p:sp>
          <p:nvSpPr>
            <p:cNvPr id="59" name="Rectangle 4"/>
            <p:cNvSpPr>
              <a:spLocks noChangeArrowheads="1"/>
            </p:cNvSpPr>
            <p:nvPr/>
          </p:nvSpPr>
          <p:spPr bwMode="auto">
            <a:xfrm>
              <a:off x="3706243" y="5315997"/>
              <a:ext cx="287357" cy="273011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 algn="ctr">
              <a:solidFill>
                <a:srgbClr val="FF33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050"/>
                <a:t>0</a:t>
              </a:r>
            </a:p>
          </p:txBody>
        </p:sp>
        <p:sp>
          <p:nvSpPr>
            <p:cNvPr id="27701" name="Rectangle 4"/>
            <p:cNvSpPr>
              <a:spLocks noChangeArrowheads="1"/>
            </p:cNvSpPr>
            <p:nvPr/>
          </p:nvSpPr>
          <p:spPr bwMode="auto">
            <a:xfrm>
              <a:off x="3997276" y="5316190"/>
              <a:ext cx="287362" cy="273050"/>
            </a:xfrm>
            <a:prstGeom prst="rect">
              <a:avLst/>
            </a:prstGeom>
            <a:solidFill>
              <a:srgbClr val="FFC000"/>
            </a:solidFill>
            <a:ln w="9525" algn="ctr">
              <a:solidFill>
                <a:srgbClr val="FF33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050"/>
                <a:t>1</a:t>
              </a:r>
            </a:p>
          </p:txBody>
        </p:sp>
        <p:sp>
          <p:nvSpPr>
            <p:cNvPr id="27702" name="Rectangle 4"/>
            <p:cNvSpPr>
              <a:spLocks noChangeArrowheads="1"/>
            </p:cNvSpPr>
            <p:nvPr/>
          </p:nvSpPr>
          <p:spPr bwMode="auto">
            <a:xfrm>
              <a:off x="4284638" y="5316190"/>
              <a:ext cx="287362" cy="273050"/>
            </a:xfrm>
            <a:prstGeom prst="rect">
              <a:avLst/>
            </a:prstGeom>
            <a:solidFill>
              <a:srgbClr val="FFC000"/>
            </a:solidFill>
            <a:ln w="9525" algn="ctr">
              <a:solidFill>
                <a:srgbClr val="FF33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050"/>
                <a:t>1</a:t>
              </a:r>
            </a:p>
          </p:txBody>
        </p:sp>
        <p:sp>
          <p:nvSpPr>
            <p:cNvPr id="27703" name="Rectangle 4"/>
            <p:cNvSpPr>
              <a:spLocks noChangeArrowheads="1"/>
            </p:cNvSpPr>
            <p:nvPr/>
          </p:nvSpPr>
          <p:spPr bwMode="auto">
            <a:xfrm>
              <a:off x="4572000" y="5316190"/>
              <a:ext cx="287362" cy="273050"/>
            </a:xfrm>
            <a:prstGeom prst="rect">
              <a:avLst/>
            </a:prstGeom>
            <a:solidFill>
              <a:srgbClr val="FFC000"/>
            </a:solidFill>
            <a:ln w="9525" algn="ctr">
              <a:solidFill>
                <a:srgbClr val="FF33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050"/>
                <a:t>1</a:t>
              </a:r>
            </a:p>
          </p:txBody>
        </p:sp>
        <p:sp>
          <p:nvSpPr>
            <p:cNvPr id="27704" name="Rectangle 4"/>
            <p:cNvSpPr>
              <a:spLocks noChangeArrowheads="1"/>
            </p:cNvSpPr>
            <p:nvPr/>
          </p:nvSpPr>
          <p:spPr bwMode="auto">
            <a:xfrm>
              <a:off x="4859362" y="5316190"/>
              <a:ext cx="287362" cy="273050"/>
            </a:xfrm>
            <a:prstGeom prst="rect">
              <a:avLst/>
            </a:prstGeom>
            <a:solidFill>
              <a:srgbClr val="FFC000"/>
            </a:solidFill>
            <a:ln w="9525" algn="ctr">
              <a:solidFill>
                <a:srgbClr val="FF33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050"/>
                <a:t>5</a:t>
              </a:r>
            </a:p>
          </p:txBody>
        </p:sp>
        <p:sp>
          <p:nvSpPr>
            <p:cNvPr id="27705" name="Rectangle 4"/>
            <p:cNvSpPr>
              <a:spLocks noChangeArrowheads="1"/>
            </p:cNvSpPr>
            <p:nvPr/>
          </p:nvSpPr>
          <p:spPr bwMode="auto">
            <a:xfrm>
              <a:off x="5138125" y="5316190"/>
              <a:ext cx="287362" cy="273050"/>
            </a:xfrm>
            <a:prstGeom prst="rect">
              <a:avLst/>
            </a:prstGeom>
            <a:solidFill>
              <a:srgbClr val="FFC000"/>
            </a:solidFill>
            <a:ln w="9525" algn="ctr">
              <a:solidFill>
                <a:srgbClr val="FF33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050"/>
                <a:t>8</a:t>
              </a:r>
            </a:p>
          </p:txBody>
        </p:sp>
        <p:sp>
          <p:nvSpPr>
            <p:cNvPr id="27706" name="Rectangle 4"/>
            <p:cNvSpPr>
              <a:spLocks noChangeArrowheads="1"/>
            </p:cNvSpPr>
            <p:nvPr/>
          </p:nvSpPr>
          <p:spPr bwMode="auto">
            <a:xfrm>
              <a:off x="5425487" y="5316190"/>
              <a:ext cx="287362" cy="273050"/>
            </a:xfrm>
            <a:prstGeom prst="rect">
              <a:avLst/>
            </a:prstGeom>
            <a:solidFill>
              <a:srgbClr val="FFC000"/>
            </a:solidFill>
            <a:ln w="9525" algn="ctr">
              <a:solidFill>
                <a:srgbClr val="FF33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050"/>
                <a:t>5</a:t>
              </a:r>
            </a:p>
          </p:txBody>
        </p:sp>
        <p:sp>
          <p:nvSpPr>
            <p:cNvPr id="27707" name="Rectangle 4"/>
            <p:cNvSpPr>
              <a:spLocks noChangeArrowheads="1"/>
            </p:cNvSpPr>
            <p:nvPr/>
          </p:nvSpPr>
          <p:spPr bwMode="auto">
            <a:xfrm>
              <a:off x="5712849" y="5316190"/>
              <a:ext cx="287362" cy="273050"/>
            </a:xfrm>
            <a:prstGeom prst="rect">
              <a:avLst/>
            </a:prstGeom>
            <a:solidFill>
              <a:srgbClr val="FFC000"/>
            </a:solidFill>
            <a:ln w="9525" algn="ctr">
              <a:solidFill>
                <a:srgbClr val="FF33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050"/>
                <a:t>2</a:t>
              </a:r>
            </a:p>
          </p:txBody>
        </p:sp>
        <p:sp>
          <p:nvSpPr>
            <p:cNvPr id="27708" name="Rectangle 4"/>
            <p:cNvSpPr>
              <a:spLocks noChangeArrowheads="1"/>
            </p:cNvSpPr>
            <p:nvPr/>
          </p:nvSpPr>
          <p:spPr bwMode="auto">
            <a:xfrm>
              <a:off x="6000211" y="5316190"/>
              <a:ext cx="287362" cy="273050"/>
            </a:xfrm>
            <a:prstGeom prst="rect">
              <a:avLst/>
            </a:prstGeom>
            <a:solidFill>
              <a:srgbClr val="FFC000"/>
            </a:solidFill>
            <a:ln w="9525" algn="ctr">
              <a:solidFill>
                <a:srgbClr val="FF33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050"/>
                <a:t>5</a:t>
              </a:r>
            </a:p>
          </p:txBody>
        </p:sp>
        <p:sp>
          <p:nvSpPr>
            <p:cNvPr id="68" name="Rectangle 4"/>
            <p:cNvSpPr>
              <a:spLocks noChangeArrowheads="1"/>
            </p:cNvSpPr>
            <p:nvPr/>
          </p:nvSpPr>
          <p:spPr bwMode="auto">
            <a:xfrm>
              <a:off x="6290867" y="5315997"/>
              <a:ext cx="287357" cy="273011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 algn="ctr">
              <a:solidFill>
                <a:srgbClr val="FF33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050"/>
                <a:t>0</a:t>
              </a:r>
            </a:p>
          </p:txBody>
        </p:sp>
        <p:sp>
          <p:nvSpPr>
            <p:cNvPr id="69" name="Rectangle 4"/>
            <p:cNvSpPr>
              <a:spLocks noChangeArrowheads="1"/>
            </p:cNvSpPr>
            <p:nvPr/>
          </p:nvSpPr>
          <p:spPr bwMode="auto">
            <a:xfrm>
              <a:off x="6578224" y="5315997"/>
              <a:ext cx="287356" cy="273011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 algn="ctr">
              <a:solidFill>
                <a:srgbClr val="FF33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050"/>
                <a:t>0</a:t>
              </a:r>
            </a:p>
          </p:txBody>
        </p:sp>
        <p:sp>
          <p:nvSpPr>
            <p:cNvPr id="70" name="Rectangle 4"/>
            <p:cNvSpPr>
              <a:spLocks noChangeArrowheads="1"/>
            </p:cNvSpPr>
            <p:nvPr/>
          </p:nvSpPr>
          <p:spPr bwMode="auto">
            <a:xfrm>
              <a:off x="6865580" y="5315997"/>
              <a:ext cx="287357" cy="273011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 algn="ctr">
              <a:solidFill>
                <a:srgbClr val="FF33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050"/>
                <a:t>0</a:t>
              </a:r>
            </a:p>
          </p:txBody>
        </p:sp>
        <p:sp>
          <p:nvSpPr>
            <p:cNvPr id="71" name="Rectangle 4"/>
            <p:cNvSpPr>
              <a:spLocks noChangeArrowheads="1"/>
            </p:cNvSpPr>
            <p:nvPr/>
          </p:nvSpPr>
          <p:spPr bwMode="auto">
            <a:xfrm>
              <a:off x="7152938" y="5315997"/>
              <a:ext cx="287356" cy="273011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 algn="ctr">
              <a:solidFill>
                <a:srgbClr val="FF33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050"/>
                <a:t>0</a:t>
              </a:r>
            </a:p>
          </p:txBody>
        </p:sp>
        <p:sp>
          <p:nvSpPr>
            <p:cNvPr id="75" name="Rectangle 4"/>
            <p:cNvSpPr>
              <a:spLocks noChangeArrowheads="1"/>
            </p:cNvSpPr>
            <p:nvPr/>
          </p:nvSpPr>
          <p:spPr bwMode="auto">
            <a:xfrm>
              <a:off x="2844173" y="5676307"/>
              <a:ext cx="287356" cy="273011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 algn="ctr">
              <a:solidFill>
                <a:srgbClr val="FF33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050"/>
                <a:t>0</a:t>
              </a:r>
            </a:p>
          </p:txBody>
        </p:sp>
        <p:sp>
          <p:nvSpPr>
            <p:cNvPr id="76" name="Rectangle 4"/>
            <p:cNvSpPr>
              <a:spLocks noChangeArrowheads="1"/>
            </p:cNvSpPr>
            <p:nvPr/>
          </p:nvSpPr>
          <p:spPr bwMode="auto">
            <a:xfrm>
              <a:off x="3131529" y="5676307"/>
              <a:ext cx="287357" cy="273011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 algn="ctr">
              <a:solidFill>
                <a:srgbClr val="FF33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050"/>
                <a:t>0</a:t>
              </a:r>
            </a:p>
          </p:txBody>
        </p:sp>
        <p:sp>
          <p:nvSpPr>
            <p:cNvPr id="77" name="Rectangle 4"/>
            <p:cNvSpPr>
              <a:spLocks noChangeArrowheads="1"/>
            </p:cNvSpPr>
            <p:nvPr/>
          </p:nvSpPr>
          <p:spPr bwMode="auto">
            <a:xfrm>
              <a:off x="3418887" y="5676307"/>
              <a:ext cx="287356" cy="273011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 algn="ctr">
              <a:solidFill>
                <a:srgbClr val="FF33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050"/>
                <a:t>0</a:t>
              </a:r>
            </a:p>
          </p:txBody>
        </p:sp>
        <p:sp>
          <p:nvSpPr>
            <p:cNvPr id="78" name="Rectangle 4"/>
            <p:cNvSpPr>
              <a:spLocks noChangeArrowheads="1"/>
            </p:cNvSpPr>
            <p:nvPr/>
          </p:nvSpPr>
          <p:spPr bwMode="auto">
            <a:xfrm>
              <a:off x="3706243" y="5676307"/>
              <a:ext cx="287357" cy="273011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 algn="ctr">
              <a:solidFill>
                <a:srgbClr val="FF33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050"/>
                <a:t>0</a:t>
              </a:r>
            </a:p>
          </p:txBody>
        </p:sp>
        <p:sp>
          <p:nvSpPr>
            <p:cNvPr id="27717" name="Rectangle 4"/>
            <p:cNvSpPr>
              <a:spLocks noChangeArrowheads="1"/>
            </p:cNvSpPr>
            <p:nvPr/>
          </p:nvSpPr>
          <p:spPr bwMode="auto">
            <a:xfrm>
              <a:off x="3997276" y="5676230"/>
              <a:ext cx="287362" cy="273050"/>
            </a:xfrm>
            <a:prstGeom prst="rect">
              <a:avLst/>
            </a:prstGeom>
            <a:solidFill>
              <a:srgbClr val="FFC000"/>
            </a:solidFill>
            <a:ln w="9525" algn="ctr">
              <a:solidFill>
                <a:srgbClr val="FF33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050"/>
                <a:t>0</a:t>
              </a:r>
            </a:p>
          </p:txBody>
        </p:sp>
        <p:sp>
          <p:nvSpPr>
            <p:cNvPr id="27718" name="Rectangle 4"/>
            <p:cNvSpPr>
              <a:spLocks noChangeArrowheads="1"/>
            </p:cNvSpPr>
            <p:nvPr/>
          </p:nvSpPr>
          <p:spPr bwMode="auto">
            <a:xfrm>
              <a:off x="4284638" y="5676230"/>
              <a:ext cx="287362" cy="273050"/>
            </a:xfrm>
            <a:prstGeom prst="rect">
              <a:avLst/>
            </a:prstGeom>
            <a:solidFill>
              <a:srgbClr val="FFC000"/>
            </a:solidFill>
            <a:ln w="9525" algn="ctr">
              <a:solidFill>
                <a:srgbClr val="FF33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050"/>
                <a:t>5</a:t>
              </a:r>
            </a:p>
          </p:txBody>
        </p:sp>
        <p:sp>
          <p:nvSpPr>
            <p:cNvPr id="27719" name="Rectangle 4"/>
            <p:cNvSpPr>
              <a:spLocks noChangeArrowheads="1"/>
            </p:cNvSpPr>
            <p:nvPr/>
          </p:nvSpPr>
          <p:spPr bwMode="auto">
            <a:xfrm>
              <a:off x="4572000" y="5676230"/>
              <a:ext cx="287362" cy="273050"/>
            </a:xfrm>
            <a:prstGeom prst="rect">
              <a:avLst/>
            </a:prstGeom>
            <a:solidFill>
              <a:srgbClr val="FFC000"/>
            </a:solidFill>
            <a:ln w="9525" algn="ctr">
              <a:solidFill>
                <a:srgbClr val="FF33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050"/>
                <a:t>5</a:t>
              </a:r>
            </a:p>
          </p:txBody>
        </p:sp>
        <p:sp>
          <p:nvSpPr>
            <p:cNvPr id="27720" name="Rectangle 4"/>
            <p:cNvSpPr>
              <a:spLocks noChangeArrowheads="1"/>
            </p:cNvSpPr>
            <p:nvPr/>
          </p:nvSpPr>
          <p:spPr bwMode="auto">
            <a:xfrm>
              <a:off x="4859362" y="5676230"/>
              <a:ext cx="287362" cy="273050"/>
            </a:xfrm>
            <a:prstGeom prst="rect">
              <a:avLst/>
            </a:prstGeom>
            <a:solidFill>
              <a:srgbClr val="FFC000"/>
            </a:solidFill>
            <a:ln w="9525" algn="ctr">
              <a:solidFill>
                <a:srgbClr val="FF33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050"/>
                <a:t>0</a:t>
              </a:r>
            </a:p>
          </p:txBody>
        </p:sp>
        <p:sp>
          <p:nvSpPr>
            <p:cNvPr id="27721" name="Rectangle 4"/>
            <p:cNvSpPr>
              <a:spLocks noChangeArrowheads="1"/>
            </p:cNvSpPr>
            <p:nvPr/>
          </p:nvSpPr>
          <p:spPr bwMode="auto">
            <a:xfrm>
              <a:off x="5138125" y="5676230"/>
              <a:ext cx="287362" cy="273050"/>
            </a:xfrm>
            <a:prstGeom prst="rect">
              <a:avLst/>
            </a:prstGeom>
            <a:solidFill>
              <a:srgbClr val="FFC000"/>
            </a:solidFill>
            <a:ln w="9525" algn="ctr">
              <a:solidFill>
                <a:srgbClr val="FF33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050"/>
                <a:t>8</a:t>
              </a:r>
            </a:p>
          </p:txBody>
        </p:sp>
        <p:sp>
          <p:nvSpPr>
            <p:cNvPr id="27722" name="Rectangle 4"/>
            <p:cNvSpPr>
              <a:spLocks noChangeArrowheads="1"/>
            </p:cNvSpPr>
            <p:nvPr/>
          </p:nvSpPr>
          <p:spPr bwMode="auto">
            <a:xfrm>
              <a:off x="5425487" y="5676230"/>
              <a:ext cx="287362" cy="273050"/>
            </a:xfrm>
            <a:prstGeom prst="rect">
              <a:avLst/>
            </a:prstGeom>
            <a:solidFill>
              <a:srgbClr val="FFC000"/>
            </a:solidFill>
            <a:ln w="9525" algn="ctr">
              <a:solidFill>
                <a:srgbClr val="FF33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050"/>
                <a:t>8</a:t>
              </a:r>
            </a:p>
          </p:txBody>
        </p:sp>
        <p:sp>
          <p:nvSpPr>
            <p:cNvPr id="27723" name="Rectangle 4"/>
            <p:cNvSpPr>
              <a:spLocks noChangeArrowheads="1"/>
            </p:cNvSpPr>
            <p:nvPr/>
          </p:nvSpPr>
          <p:spPr bwMode="auto">
            <a:xfrm>
              <a:off x="5712849" y="5676230"/>
              <a:ext cx="287362" cy="273050"/>
            </a:xfrm>
            <a:prstGeom prst="rect">
              <a:avLst/>
            </a:prstGeom>
            <a:solidFill>
              <a:srgbClr val="FFC000"/>
            </a:solidFill>
            <a:ln w="9525" algn="ctr">
              <a:solidFill>
                <a:srgbClr val="FF33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050"/>
                <a:t>5</a:t>
              </a:r>
            </a:p>
          </p:txBody>
        </p:sp>
        <p:sp>
          <p:nvSpPr>
            <p:cNvPr id="27724" name="Rectangle 4"/>
            <p:cNvSpPr>
              <a:spLocks noChangeArrowheads="1"/>
            </p:cNvSpPr>
            <p:nvPr/>
          </p:nvSpPr>
          <p:spPr bwMode="auto">
            <a:xfrm>
              <a:off x="6000211" y="5676230"/>
              <a:ext cx="287362" cy="273050"/>
            </a:xfrm>
            <a:prstGeom prst="rect">
              <a:avLst/>
            </a:prstGeom>
            <a:solidFill>
              <a:srgbClr val="FFC000"/>
            </a:solidFill>
            <a:ln w="9525" algn="ctr">
              <a:solidFill>
                <a:srgbClr val="FF33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050"/>
                <a:t>6</a:t>
              </a:r>
            </a:p>
          </p:txBody>
        </p:sp>
        <p:sp>
          <p:nvSpPr>
            <p:cNvPr id="87" name="Rectangle 4"/>
            <p:cNvSpPr>
              <a:spLocks noChangeArrowheads="1"/>
            </p:cNvSpPr>
            <p:nvPr/>
          </p:nvSpPr>
          <p:spPr bwMode="auto">
            <a:xfrm>
              <a:off x="6290867" y="5676307"/>
              <a:ext cx="287357" cy="273011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 algn="ctr">
              <a:solidFill>
                <a:srgbClr val="FF33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050"/>
                <a:t>0</a:t>
              </a:r>
            </a:p>
          </p:txBody>
        </p:sp>
        <p:sp>
          <p:nvSpPr>
            <p:cNvPr id="88" name="Rectangle 4"/>
            <p:cNvSpPr>
              <a:spLocks noChangeArrowheads="1"/>
            </p:cNvSpPr>
            <p:nvPr/>
          </p:nvSpPr>
          <p:spPr bwMode="auto">
            <a:xfrm>
              <a:off x="6578224" y="5676307"/>
              <a:ext cx="287356" cy="273011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 algn="ctr">
              <a:solidFill>
                <a:srgbClr val="FF33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050"/>
                <a:t>0</a:t>
              </a:r>
            </a:p>
          </p:txBody>
        </p:sp>
        <p:sp>
          <p:nvSpPr>
            <p:cNvPr id="89" name="Rectangle 4"/>
            <p:cNvSpPr>
              <a:spLocks noChangeArrowheads="1"/>
            </p:cNvSpPr>
            <p:nvPr/>
          </p:nvSpPr>
          <p:spPr bwMode="auto">
            <a:xfrm>
              <a:off x="6865580" y="5676307"/>
              <a:ext cx="287357" cy="273011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 algn="ctr">
              <a:solidFill>
                <a:srgbClr val="FF33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050"/>
                <a:t>0</a:t>
              </a:r>
            </a:p>
          </p:txBody>
        </p:sp>
        <p:sp>
          <p:nvSpPr>
            <p:cNvPr id="90" name="Rectangle 4"/>
            <p:cNvSpPr>
              <a:spLocks noChangeArrowheads="1"/>
            </p:cNvSpPr>
            <p:nvPr/>
          </p:nvSpPr>
          <p:spPr bwMode="auto">
            <a:xfrm>
              <a:off x="7152938" y="5676307"/>
              <a:ext cx="287356" cy="273011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 algn="ctr">
              <a:solidFill>
                <a:srgbClr val="FF33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050"/>
                <a:t>0</a:t>
              </a:r>
            </a:p>
          </p:txBody>
        </p:sp>
        <p:sp>
          <p:nvSpPr>
            <p:cNvPr id="91" name="Rectangle 4"/>
            <p:cNvSpPr>
              <a:spLocks noChangeArrowheads="1"/>
            </p:cNvSpPr>
            <p:nvPr/>
          </p:nvSpPr>
          <p:spPr bwMode="auto">
            <a:xfrm>
              <a:off x="2844173" y="6036619"/>
              <a:ext cx="287356" cy="273011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 algn="ctr">
              <a:solidFill>
                <a:srgbClr val="FF33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050"/>
                <a:t>0</a:t>
              </a:r>
            </a:p>
          </p:txBody>
        </p:sp>
        <p:sp>
          <p:nvSpPr>
            <p:cNvPr id="92" name="Rectangle 4"/>
            <p:cNvSpPr>
              <a:spLocks noChangeArrowheads="1"/>
            </p:cNvSpPr>
            <p:nvPr/>
          </p:nvSpPr>
          <p:spPr bwMode="auto">
            <a:xfrm>
              <a:off x="3131529" y="6036619"/>
              <a:ext cx="287357" cy="273011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 algn="ctr">
              <a:solidFill>
                <a:srgbClr val="FF33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050"/>
                <a:t>0</a:t>
              </a:r>
            </a:p>
          </p:txBody>
        </p:sp>
        <p:sp>
          <p:nvSpPr>
            <p:cNvPr id="93" name="Rectangle 4"/>
            <p:cNvSpPr>
              <a:spLocks noChangeArrowheads="1"/>
            </p:cNvSpPr>
            <p:nvPr/>
          </p:nvSpPr>
          <p:spPr bwMode="auto">
            <a:xfrm>
              <a:off x="3418887" y="6036619"/>
              <a:ext cx="287356" cy="273011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 algn="ctr">
              <a:solidFill>
                <a:srgbClr val="FF33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050"/>
                <a:t>0</a:t>
              </a:r>
            </a:p>
          </p:txBody>
        </p:sp>
        <p:sp>
          <p:nvSpPr>
            <p:cNvPr id="94" name="Rectangle 4"/>
            <p:cNvSpPr>
              <a:spLocks noChangeArrowheads="1"/>
            </p:cNvSpPr>
            <p:nvPr/>
          </p:nvSpPr>
          <p:spPr bwMode="auto">
            <a:xfrm>
              <a:off x="3706243" y="6036619"/>
              <a:ext cx="287357" cy="273011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 algn="ctr">
              <a:solidFill>
                <a:srgbClr val="FF33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050"/>
                <a:t>0</a:t>
              </a:r>
            </a:p>
          </p:txBody>
        </p:sp>
        <p:sp>
          <p:nvSpPr>
            <p:cNvPr id="95" name="Rectangle 4"/>
            <p:cNvSpPr>
              <a:spLocks noChangeArrowheads="1"/>
            </p:cNvSpPr>
            <p:nvPr/>
          </p:nvSpPr>
          <p:spPr bwMode="auto">
            <a:xfrm>
              <a:off x="3996775" y="6036619"/>
              <a:ext cx="287356" cy="273011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 algn="ctr">
              <a:solidFill>
                <a:srgbClr val="FF33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050"/>
                <a:t>0</a:t>
              </a:r>
            </a:p>
          </p:txBody>
        </p:sp>
        <p:sp>
          <p:nvSpPr>
            <p:cNvPr id="96" name="Rectangle 4"/>
            <p:cNvSpPr>
              <a:spLocks noChangeArrowheads="1"/>
            </p:cNvSpPr>
            <p:nvPr/>
          </p:nvSpPr>
          <p:spPr bwMode="auto">
            <a:xfrm>
              <a:off x="4284132" y="6036619"/>
              <a:ext cx="287357" cy="273011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 algn="ctr">
              <a:solidFill>
                <a:srgbClr val="FF33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050"/>
                <a:t>0</a:t>
              </a:r>
            </a:p>
          </p:txBody>
        </p:sp>
        <p:sp>
          <p:nvSpPr>
            <p:cNvPr id="97" name="Rectangle 4"/>
            <p:cNvSpPr>
              <a:spLocks noChangeArrowheads="1"/>
            </p:cNvSpPr>
            <p:nvPr/>
          </p:nvSpPr>
          <p:spPr bwMode="auto">
            <a:xfrm>
              <a:off x="4571489" y="6036619"/>
              <a:ext cx="287356" cy="273011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 algn="ctr">
              <a:solidFill>
                <a:srgbClr val="FF33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050"/>
                <a:t>0</a:t>
              </a:r>
            </a:p>
          </p:txBody>
        </p:sp>
        <p:sp>
          <p:nvSpPr>
            <p:cNvPr id="98" name="Rectangle 4"/>
            <p:cNvSpPr>
              <a:spLocks noChangeArrowheads="1"/>
            </p:cNvSpPr>
            <p:nvPr/>
          </p:nvSpPr>
          <p:spPr bwMode="auto">
            <a:xfrm>
              <a:off x="4858845" y="6036619"/>
              <a:ext cx="287357" cy="273011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 algn="ctr">
              <a:solidFill>
                <a:srgbClr val="FF33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050"/>
                <a:t>0</a:t>
              </a:r>
            </a:p>
          </p:txBody>
        </p:sp>
        <p:sp>
          <p:nvSpPr>
            <p:cNvPr id="27737" name="Rectangle 4"/>
            <p:cNvSpPr>
              <a:spLocks noChangeArrowheads="1"/>
            </p:cNvSpPr>
            <p:nvPr/>
          </p:nvSpPr>
          <p:spPr bwMode="auto">
            <a:xfrm>
              <a:off x="5138125" y="6036270"/>
              <a:ext cx="287362" cy="273050"/>
            </a:xfrm>
            <a:prstGeom prst="rect">
              <a:avLst/>
            </a:prstGeom>
            <a:solidFill>
              <a:srgbClr val="FFC000"/>
            </a:solidFill>
            <a:ln w="9525" algn="ctr">
              <a:solidFill>
                <a:srgbClr val="FF33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050"/>
                <a:t>0</a:t>
              </a:r>
            </a:p>
          </p:txBody>
        </p:sp>
        <p:sp>
          <p:nvSpPr>
            <p:cNvPr id="27738" name="Rectangle 4"/>
            <p:cNvSpPr>
              <a:spLocks noChangeArrowheads="1"/>
            </p:cNvSpPr>
            <p:nvPr/>
          </p:nvSpPr>
          <p:spPr bwMode="auto">
            <a:xfrm>
              <a:off x="5425487" y="6036270"/>
              <a:ext cx="287362" cy="273050"/>
            </a:xfrm>
            <a:prstGeom prst="rect">
              <a:avLst/>
            </a:prstGeom>
            <a:solidFill>
              <a:srgbClr val="FFC000"/>
            </a:solidFill>
            <a:ln w="9525" algn="ctr">
              <a:solidFill>
                <a:srgbClr val="FF33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050"/>
                <a:t>3</a:t>
              </a:r>
            </a:p>
          </p:txBody>
        </p:sp>
        <p:sp>
          <p:nvSpPr>
            <p:cNvPr id="27739" name="Rectangle 4"/>
            <p:cNvSpPr>
              <a:spLocks noChangeArrowheads="1"/>
            </p:cNvSpPr>
            <p:nvPr/>
          </p:nvSpPr>
          <p:spPr bwMode="auto">
            <a:xfrm>
              <a:off x="5712849" y="6036270"/>
              <a:ext cx="287362" cy="273050"/>
            </a:xfrm>
            <a:prstGeom prst="rect">
              <a:avLst/>
            </a:prstGeom>
            <a:solidFill>
              <a:srgbClr val="FFC000"/>
            </a:solidFill>
            <a:ln w="9525" algn="ctr">
              <a:solidFill>
                <a:srgbClr val="FF33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050"/>
                <a:t>3</a:t>
              </a:r>
            </a:p>
          </p:txBody>
        </p:sp>
        <p:sp>
          <p:nvSpPr>
            <p:cNvPr id="27740" name="Rectangle 4"/>
            <p:cNvSpPr>
              <a:spLocks noChangeArrowheads="1"/>
            </p:cNvSpPr>
            <p:nvPr/>
          </p:nvSpPr>
          <p:spPr bwMode="auto">
            <a:xfrm>
              <a:off x="6000211" y="6036270"/>
              <a:ext cx="287362" cy="273050"/>
            </a:xfrm>
            <a:prstGeom prst="rect">
              <a:avLst/>
            </a:prstGeom>
            <a:solidFill>
              <a:srgbClr val="FFC000"/>
            </a:solidFill>
            <a:ln w="9525" algn="ctr">
              <a:solidFill>
                <a:srgbClr val="FF33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050"/>
                <a:t>5</a:t>
              </a:r>
            </a:p>
          </p:txBody>
        </p:sp>
        <p:sp>
          <p:nvSpPr>
            <p:cNvPr id="27741" name="Rectangle 4"/>
            <p:cNvSpPr>
              <a:spLocks noChangeArrowheads="1"/>
            </p:cNvSpPr>
            <p:nvPr/>
          </p:nvSpPr>
          <p:spPr bwMode="auto">
            <a:xfrm>
              <a:off x="6291593" y="6036270"/>
              <a:ext cx="287362" cy="273050"/>
            </a:xfrm>
            <a:prstGeom prst="rect">
              <a:avLst/>
            </a:prstGeom>
            <a:solidFill>
              <a:srgbClr val="FFC000"/>
            </a:solidFill>
            <a:ln w="9525" algn="ctr">
              <a:solidFill>
                <a:srgbClr val="FF33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050"/>
                <a:t>4</a:t>
              </a:r>
            </a:p>
          </p:txBody>
        </p:sp>
        <p:sp>
          <p:nvSpPr>
            <p:cNvPr id="27742" name="Rectangle 4"/>
            <p:cNvSpPr>
              <a:spLocks noChangeArrowheads="1"/>
            </p:cNvSpPr>
            <p:nvPr/>
          </p:nvSpPr>
          <p:spPr bwMode="auto">
            <a:xfrm>
              <a:off x="6578955" y="6036270"/>
              <a:ext cx="287362" cy="273050"/>
            </a:xfrm>
            <a:prstGeom prst="rect">
              <a:avLst/>
            </a:prstGeom>
            <a:solidFill>
              <a:srgbClr val="FFC000"/>
            </a:solidFill>
            <a:ln w="9525" algn="ctr">
              <a:solidFill>
                <a:srgbClr val="FF33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050"/>
                <a:t>0</a:t>
              </a:r>
            </a:p>
          </p:txBody>
        </p:sp>
        <p:sp>
          <p:nvSpPr>
            <p:cNvPr id="27743" name="Rectangle 4"/>
            <p:cNvSpPr>
              <a:spLocks noChangeArrowheads="1"/>
            </p:cNvSpPr>
            <p:nvPr/>
          </p:nvSpPr>
          <p:spPr bwMode="auto">
            <a:xfrm>
              <a:off x="6866317" y="6036270"/>
              <a:ext cx="287362" cy="273050"/>
            </a:xfrm>
            <a:prstGeom prst="rect">
              <a:avLst/>
            </a:prstGeom>
            <a:solidFill>
              <a:srgbClr val="FFC000"/>
            </a:solidFill>
            <a:ln w="9525" algn="ctr">
              <a:solidFill>
                <a:srgbClr val="FF33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050"/>
                <a:t>5</a:t>
              </a:r>
            </a:p>
          </p:txBody>
        </p:sp>
        <p:sp>
          <p:nvSpPr>
            <p:cNvPr id="27744" name="Rectangle 4"/>
            <p:cNvSpPr>
              <a:spLocks noChangeArrowheads="1"/>
            </p:cNvSpPr>
            <p:nvPr/>
          </p:nvSpPr>
          <p:spPr bwMode="auto">
            <a:xfrm>
              <a:off x="7153679" y="6036270"/>
              <a:ext cx="287362" cy="273050"/>
            </a:xfrm>
            <a:prstGeom prst="rect">
              <a:avLst/>
            </a:prstGeom>
            <a:solidFill>
              <a:srgbClr val="FFC000"/>
            </a:solidFill>
            <a:ln w="9525" algn="ctr">
              <a:solidFill>
                <a:srgbClr val="FF33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050"/>
                <a:t>0</a:t>
              </a:r>
            </a:p>
          </p:txBody>
        </p:sp>
        <p:sp>
          <p:nvSpPr>
            <p:cNvPr id="27745" name="TextBox 108"/>
            <p:cNvSpPr txBox="1">
              <a:spLocks noChangeArrowheads="1"/>
            </p:cNvSpPr>
            <p:nvPr/>
          </p:nvSpPr>
          <p:spPr bwMode="auto">
            <a:xfrm>
              <a:off x="2059259" y="4905627"/>
              <a:ext cx="630984" cy="369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 b="1">
                  <a:solidFill>
                    <a:schemeClr val="bg1"/>
                  </a:solidFill>
                  <a:latin typeface="CG Times (PCL6)" pitchFamily="18" charset="0"/>
                  <a:ea typeface="바탕" pitchFamily="18" charset="-127"/>
                </a:defRPr>
              </a:lvl1pPr>
              <a:lvl2pPr marL="742950" indent="-285750" eaLnBrk="0" hangingPunct="0">
                <a:defRPr kumimoji="1" sz="1600" b="1">
                  <a:solidFill>
                    <a:schemeClr val="bg1"/>
                  </a:solidFill>
                  <a:latin typeface="CG Times (PCL6)" pitchFamily="18" charset="0"/>
                  <a:ea typeface="바탕" pitchFamily="18" charset="-127"/>
                </a:defRPr>
              </a:lvl2pPr>
              <a:lvl3pPr marL="1143000" indent="-228600" eaLnBrk="0" hangingPunct="0">
                <a:defRPr kumimoji="1" sz="1600" b="1">
                  <a:solidFill>
                    <a:schemeClr val="bg1"/>
                  </a:solidFill>
                  <a:latin typeface="CG Times (PCL6)" pitchFamily="18" charset="0"/>
                  <a:ea typeface="바탕" pitchFamily="18" charset="-127"/>
                </a:defRPr>
              </a:lvl3pPr>
              <a:lvl4pPr marL="1600200" indent="-228600" eaLnBrk="0" hangingPunct="0">
                <a:defRPr kumimoji="1" sz="1600" b="1">
                  <a:solidFill>
                    <a:schemeClr val="bg1"/>
                  </a:solidFill>
                  <a:latin typeface="CG Times (PCL6)" pitchFamily="18" charset="0"/>
                  <a:ea typeface="바탕" pitchFamily="18" charset="-127"/>
                </a:defRPr>
              </a:lvl4pPr>
              <a:lvl5pPr marL="2057400" indent="-228600" eaLnBrk="0" hangingPunct="0">
                <a:defRPr kumimoji="1" sz="1600" b="1">
                  <a:solidFill>
                    <a:schemeClr val="bg1"/>
                  </a:solidFill>
                  <a:latin typeface="CG Times (PCL6)" pitchFamily="18" charset="0"/>
                  <a:ea typeface="바탕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1"/>
                  </a:solidFill>
                  <a:latin typeface="CG Times (PCL6)" pitchFamily="18" charset="0"/>
                  <a:ea typeface="바탕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1"/>
                  </a:solidFill>
                  <a:latin typeface="CG Times (PCL6)" pitchFamily="18" charset="0"/>
                  <a:ea typeface="바탕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1"/>
                  </a:solidFill>
                  <a:latin typeface="CG Times (PCL6)" pitchFamily="18" charset="0"/>
                  <a:ea typeface="바탕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1"/>
                  </a:solidFill>
                  <a:latin typeface="CG Times (PCL6)" pitchFamily="18" charset="0"/>
                  <a:ea typeface="바탕" pitchFamily="18" charset="-127"/>
                </a:defRPr>
              </a:lvl9pPr>
            </a:lstStyle>
            <a:p>
              <a:pPr eaLnBrk="1" hangingPunct="1"/>
              <a:r>
                <a:rPr lang="en-US" altLang="ko-KR" sz="1200" b="0" i="1">
                  <a:solidFill>
                    <a:srgbClr val="00B0F0"/>
                  </a:solidFill>
                </a:rPr>
                <a:t>x</a:t>
              </a:r>
              <a:r>
                <a:rPr lang="en-US" altLang="ko-KR" sz="1200" b="0" baseline="-25000">
                  <a:solidFill>
                    <a:srgbClr val="00B0F0"/>
                  </a:solidFill>
                </a:rPr>
                <a:t>1</a:t>
              </a:r>
              <a:r>
                <a:rPr lang="en-US" altLang="ko-KR" sz="1200" b="0">
                  <a:solidFill>
                    <a:srgbClr val="00B0F0"/>
                  </a:solidFill>
                  <a:sym typeface="Wingdings" pitchFamily="2" charset="2"/>
                </a:rPr>
                <a:t></a:t>
              </a:r>
              <a:r>
                <a:rPr lang="en-US" altLang="ko-KR" sz="1200" b="0" i="1">
                  <a:solidFill>
                    <a:srgbClr val="00B0F0"/>
                  </a:solidFill>
                </a:rPr>
                <a:t>y</a:t>
              </a:r>
              <a:r>
                <a:rPr lang="en-US" altLang="ko-KR" sz="1200" b="0" baseline="-25000">
                  <a:solidFill>
                    <a:srgbClr val="00B0F0"/>
                  </a:solidFill>
                </a:rPr>
                <a:t>1</a:t>
              </a:r>
              <a:endParaRPr lang="ko-KR" altLang="en-US" sz="1200" b="0" baseline="-25000">
                <a:solidFill>
                  <a:srgbClr val="00B0F0"/>
                </a:solidFill>
              </a:endParaRPr>
            </a:p>
          </p:txBody>
        </p:sp>
        <p:sp>
          <p:nvSpPr>
            <p:cNvPr id="27746" name="TextBox 109"/>
            <p:cNvSpPr txBox="1">
              <a:spLocks noChangeArrowheads="1"/>
            </p:cNvSpPr>
            <p:nvPr/>
          </p:nvSpPr>
          <p:spPr bwMode="auto">
            <a:xfrm>
              <a:off x="2047176" y="5250685"/>
              <a:ext cx="630984" cy="369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 b="1">
                  <a:solidFill>
                    <a:schemeClr val="bg1"/>
                  </a:solidFill>
                  <a:latin typeface="CG Times (PCL6)" pitchFamily="18" charset="0"/>
                  <a:ea typeface="바탕" pitchFamily="18" charset="-127"/>
                </a:defRPr>
              </a:lvl1pPr>
              <a:lvl2pPr marL="742950" indent="-285750" eaLnBrk="0" hangingPunct="0">
                <a:defRPr kumimoji="1" sz="1600" b="1">
                  <a:solidFill>
                    <a:schemeClr val="bg1"/>
                  </a:solidFill>
                  <a:latin typeface="CG Times (PCL6)" pitchFamily="18" charset="0"/>
                  <a:ea typeface="바탕" pitchFamily="18" charset="-127"/>
                </a:defRPr>
              </a:lvl2pPr>
              <a:lvl3pPr marL="1143000" indent="-228600" eaLnBrk="0" hangingPunct="0">
                <a:defRPr kumimoji="1" sz="1600" b="1">
                  <a:solidFill>
                    <a:schemeClr val="bg1"/>
                  </a:solidFill>
                  <a:latin typeface="CG Times (PCL6)" pitchFamily="18" charset="0"/>
                  <a:ea typeface="바탕" pitchFamily="18" charset="-127"/>
                </a:defRPr>
              </a:lvl3pPr>
              <a:lvl4pPr marL="1600200" indent="-228600" eaLnBrk="0" hangingPunct="0">
                <a:defRPr kumimoji="1" sz="1600" b="1">
                  <a:solidFill>
                    <a:schemeClr val="bg1"/>
                  </a:solidFill>
                  <a:latin typeface="CG Times (PCL6)" pitchFamily="18" charset="0"/>
                  <a:ea typeface="바탕" pitchFamily="18" charset="-127"/>
                </a:defRPr>
              </a:lvl4pPr>
              <a:lvl5pPr marL="2057400" indent="-228600" eaLnBrk="0" hangingPunct="0">
                <a:defRPr kumimoji="1" sz="1600" b="1">
                  <a:solidFill>
                    <a:schemeClr val="bg1"/>
                  </a:solidFill>
                  <a:latin typeface="CG Times (PCL6)" pitchFamily="18" charset="0"/>
                  <a:ea typeface="바탕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1"/>
                  </a:solidFill>
                  <a:latin typeface="CG Times (PCL6)" pitchFamily="18" charset="0"/>
                  <a:ea typeface="바탕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1"/>
                  </a:solidFill>
                  <a:latin typeface="CG Times (PCL6)" pitchFamily="18" charset="0"/>
                  <a:ea typeface="바탕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1"/>
                  </a:solidFill>
                  <a:latin typeface="CG Times (PCL6)" pitchFamily="18" charset="0"/>
                  <a:ea typeface="바탕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1"/>
                  </a:solidFill>
                  <a:latin typeface="CG Times (PCL6)" pitchFamily="18" charset="0"/>
                  <a:ea typeface="바탕" pitchFamily="18" charset="-127"/>
                </a:defRPr>
              </a:lvl9pPr>
            </a:lstStyle>
            <a:p>
              <a:pPr eaLnBrk="1" hangingPunct="1"/>
              <a:r>
                <a:rPr lang="en-US" altLang="ko-KR" sz="1200" b="0" i="1">
                  <a:solidFill>
                    <a:srgbClr val="00B0F0"/>
                  </a:solidFill>
                </a:rPr>
                <a:t>x</a:t>
              </a:r>
              <a:r>
                <a:rPr lang="en-US" altLang="ko-KR" sz="1200" b="0" baseline="-25000">
                  <a:solidFill>
                    <a:srgbClr val="00B0F0"/>
                  </a:solidFill>
                </a:rPr>
                <a:t>1</a:t>
              </a:r>
              <a:r>
                <a:rPr lang="en-US" altLang="ko-KR" sz="1200" b="0">
                  <a:solidFill>
                    <a:srgbClr val="00B0F0"/>
                  </a:solidFill>
                  <a:sym typeface="Wingdings" pitchFamily="2" charset="2"/>
                </a:rPr>
                <a:t></a:t>
              </a:r>
              <a:r>
                <a:rPr lang="en-US" altLang="ko-KR" sz="1200" b="0" i="1">
                  <a:solidFill>
                    <a:srgbClr val="00B0F0"/>
                  </a:solidFill>
                </a:rPr>
                <a:t>y</a:t>
              </a:r>
              <a:r>
                <a:rPr lang="en-US" altLang="ko-KR" sz="1200" b="0" baseline="-25000">
                  <a:solidFill>
                    <a:srgbClr val="00B0F0"/>
                  </a:solidFill>
                </a:rPr>
                <a:t>2</a:t>
              </a:r>
              <a:endParaRPr lang="ko-KR" altLang="en-US" sz="1200" b="0" baseline="-25000">
                <a:solidFill>
                  <a:srgbClr val="00B0F0"/>
                </a:solidFill>
              </a:endParaRPr>
            </a:p>
          </p:txBody>
        </p:sp>
        <p:sp>
          <p:nvSpPr>
            <p:cNvPr id="27747" name="TextBox 110"/>
            <p:cNvSpPr txBox="1">
              <a:spLocks noChangeArrowheads="1"/>
            </p:cNvSpPr>
            <p:nvPr/>
          </p:nvSpPr>
          <p:spPr bwMode="auto">
            <a:xfrm>
              <a:off x="2058209" y="5610726"/>
              <a:ext cx="630984" cy="369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 b="1">
                  <a:solidFill>
                    <a:schemeClr val="bg1"/>
                  </a:solidFill>
                  <a:latin typeface="CG Times (PCL6)" pitchFamily="18" charset="0"/>
                  <a:ea typeface="바탕" pitchFamily="18" charset="-127"/>
                </a:defRPr>
              </a:lvl1pPr>
              <a:lvl2pPr marL="742950" indent="-285750" eaLnBrk="0" hangingPunct="0">
                <a:defRPr kumimoji="1" sz="1600" b="1">
                  <a:solidFill>
                    <a:schemeClr val="bg1"/>
                  </a:solidFill>
                  <a:latin typeface="CG Times (PCL6)" pitchFamily="18" charset="0"/>
                  <a:ea typeface="바탕" pitchFamily="18" charset="-127"/>
                </a:defRPr>
              </a:lvl2pPr>
              <a:lvl3pPr marL="1143000" indent="-228600" eaLnBrk="0" hangingPunct="0">
                <a:defRPr kumimoji="1" sz="1600" b="1">
                  <a:solidFill>
                    <a:schemeClr val="bg1"/>
                  </a:solidFill>
                  <a:latin typeface="CG Times (PCL6)" pitchFamily="18" charset="0"/>
                  <a:ea typeface="바탕" pitchFamily="18" charset="-127"/>
                </a:defRPr>
              </a:lvl3pPr>
              <a:lvl4pPr marL="1600200" indent="-228600" eaLnBrk="0" hangingPunct="0">
                <a:defRPr kumimoji="1" sz="1600" b="1">
                  <a:solidFill>
                    <a:schemeClr val="bg1"/>
                  </a:solidFill>
                  <a:latin typeface="CG Times (PCL6)" pitchFamily="18" charset="0"/>
                  <a:ea typeface="바탕" pitchFamily="18" charset="-127"/>
                </a:defRPr>
              </a:lvl4pPr>
              <a:lvl5pPr marL="2057400" indent="-228600" eaLnBrk="0" hangingPunct="0">
                <a:defRPr kumimoji="1" sz="1600" b="1">
                  <a:solidFill>
                    <a:schemeClr val="bg1"/>
                  </a:solidFill>
                  <a:latin typeface="CG Times (PCL6)" pitchFamily="18" charset="0"/>
                  <a:ea typeface="바탕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1"/>
                  </a:solidFill>
                  <a:latin typeface="CG Times (PCL6)" pitchFamily="18" charset="0"/>
                  <a:ea typeface="바탕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1"/>
                  </a:solidFill>
                  <a:latin typeface="CG Times (PCL6)" pitchFamily="18" charset="0"/>
                  <a:ea typeface="바탕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1"/>
                  </a:solidFill>
                  <a:latin typeface="CG Times (PCL6)" pitchFamily="18" charset="0"/>
                  <a:ea typeface="바탕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1"/>
                  </a:solidFill>
                  <a:latin typeface="CG Times (PCL6)" pitchFamily="18" charset="0"/>
                  <a:ea typeface="바탕" pitchFamily="18" charset="-127"/>
                </a:defRPr>
              </a:lvl9pPr>
            </a:lstStyle>
            <a:p>
              <a:pPr eaLnBrk="1" hangingPunct="1"/>
              <a:r>
                <a:rPr lang="en-US" altLang="ko-KR" sz="1200" b="0" i="1">
                  <a:solidFill>
                    <a:srgbClr val="00B0F0"/>
                  </a:solidFill>
                </a:rPr>
                <a:t>x</a:t>
              </a:r>
              <a:r>
                <a:rPr lang="en-US" altLang="ko-KR" sz="1200" b="0" baseline="-25000">
                  <a:solidFill>
                    <a:srgbClr val="00B0F0"/>
                  </a:solidFill>
                </a:rPr>
                <a:t>2</a:t>
              </a:r>
              <a:r>
                <a:rPr lang="en-US" altLang="ko-KR" sz="1200" b="0">
                  <a:solidFill>
                    <a:srgbClr val="00B0F0"/>
                  </a:solidFill>
                  <a:sym typeface="Wingdings" pitchFamily="2" charset="2"/>
                </a:rPr>
                <a:t></a:t>
              </a:r>
              <a:r>
                <a:rPr lang="en-US" altLang="ko-KR" sz="1200" b="0" i="1">
                  <a:solidFill>
                    <a:srgbClr val="00B0F0"/>
                  </a:solidFill>
                </a:rPr>
                <a:t>y</a:t>
              </a:r>
              <a:r>
                <a:rPr lang="en-US" altLang="ko-KR" sz="1200" b="0" baseline="-25000">
                  <a:solidFill>
                    <a:srgbClr val="00B0F0"/>
                  </a:solidFill>
                </a:rPr>
                <a:t>1</a:t>
              </a:r>
              <a:endParaRPr lang="ko-KR" altLang="en-US" sz="1200" b="0" baseline="-25000">
                <a:solidFill>
                  <a:srgbClr val="00B0F0"/>
                </a:solidFill>
              </a:endParaRPr>
            </a:p>
          </p:txBody>
        </p:sp>
        <p:sp>
          <p:nvSpPr>
            <p:cNvPr id="27748" name="TextBox 111"/>
            <p:cNvSpPr txBox="1">
              <a:spLocks noChangeArrowheads="1"/>
            </p:cNvSpPr>
            <p:nvPr/>
          </p:nvSpPr>
          <p:spPr bwMode="auto">
            <a:xfrm>
              <a:off x="2058209" y="5970766"/>
              <a:ext cx="630984" cy="369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 b="1">
                  <a:solidFill>
                    <a:schemeClr val="bg1"/>
                  </a:solidFill>
                  <a:latin typeface="CG Times (PCL6)" pitchFamily="18" charset="0"/>
                  <a:ea typeface="바탕" pitchFamily="18" charset="-127"/>
                </a:defRPr>
              </a:lvl1pPr>
              <a:lvl2pPr marL="742950" indent="-285750" eaLnBrk="0" hangingPunct="0">
                <a:defRPr kumimoji="1" sz="1600" b="1">
                  <a:solidFill>
                    <a:schemeClr val="bg1"/>
                  </a:solidFill>
                  <a:latin typeface="CG Times (PCL6)" pitchFamily="18" charset="0"/>
                  <a:ea typeface="바탕" pitchFamily="18" charset="-127"/>
                </a:defRPr>
              </a:lvl2pPr>
              <a:lvl3pPr marL="1143000" indent="-228600" eaLnBrk="0" hangingPunct="0">
                <a:defRPr kumimoji="1" sz="1600" b="1">
                  <a:solidFill>
                    <a:schemeClr val="bg1"/>
                  </a:solidFill>
                  <a:latin typeface="CG Times (PCL6)" pitchFamily="18" charset="0"/>
                  <a:ea typeface="바탕" pitchFamily="18" charset="-127"/>
                </a:defRPr>
              </a:lvl3pPr>
              <a:lvl4pPr marL="1600200" indent="-228600" eaLnBrk="0" hangingPunct="0">
                <a:defRPr kumimoji="1" sz="1600" b="1">
                  <a:solidFill>
                    <a:schemeClr val="bg1"/>
                  </a:solidFill>
                  <a:latin typeface="CG Times (PCL6)" pitchFamily="18" charset="0"/>
                  <a:ea typeface="바탕" pitchFamily="18" charset="-127"/>
                </a:defRPr>
              </a:lvl4pPr>
              <a:lvl5pPr marL="2057400" indent="-228600" eaLnBrk="0" hangingPunct="0">
                <a:defRPr kumimoji="1" sz="1600" b="1">
                  <a:solidFill>
                    <a:schemeClr val="bg1"/>
                  </a:solidFill>
                  <a:latin typeface="CG Times (PCL6)" pitchFamily="18" charset="0"/>
                  <a:ea typeface="바탕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1"/>
                  </a:solidFill>
                  <a:latin typeface="CG Times (PCL6)" pitchFamily="18" charset="0"/>
                  <a:ea typeface="바탕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1"/>
                  </a:solidFill>
                  <a:latin typeface="CG Times (PCL6)" pitchFamily="18" charset="0"/>
                  <a:ea typeface="바탕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1"/>
                  </a:solidFill>
                  <a:latin typeface="CG Times (PCL6)" pitchFamily="18" charset="0"/>
                  <a:ea typeface="바탕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1"/>
                  </a:solidFill>
                  <a:latin typeface="CG Times (PCL6)" pitchFamily="18" charset="0"/>
                  <a:ea typeface="바탕" pitchFamily="18" charset="-127"/>
                </a:defRPr>
              </a:lvl9pPr>
            </a:lstStyle>
            <a:p>
              <a:pPr eaLnBrk="1" hangingPunct="1"/>
              <a:r>
                <a:rPr lang="en-US" altLang="ko-KR" sz="1200" b="0" i="1">
                  <a:solidFill>
                    <a:srgbClr val="00B0F0"/>
                  </a:solidFill>
                </a:rPr>
                <a:t>x</a:t>
              </a:r>
              <a:r>
                <a:rPr lang="en-US" altLang="ko-KR" sz="1200" b="0" baseline="-25000">
                  <a:solidFill>
                    <a:srgbClr val="00B0F0"/>
                  </a:solidFill>
                </a:rPr>
                <a:t>2</a:t>
              </a:r>
              <a:r>
                <a:rPr lang="en-US" altLang="ko-KR" sz="1200" b="0">
                  <a:solidFill>
                    <a:srgbClr val="00B0F0"/>
                  </a:solidFill>
                  <a:sym typeface="Wingdings" pitchFamily="2" charset="2"/>
                </a:rPr>
                <a:t></a:t>
              </a:r>
              <a:r>
                <a:rPr lang="en-US" altLang="ko-KR" sz="1200" b="0" i="1">
                  <a:solidFill>
                    <a:srgbClr val="00B0F0"/>
                  </a:solidFill>
                </a:rPr>
                <a:t>y</a:t>
              </a:r>
              <a:r>
                <a:rPr lang="en-US" altLang="ko-KR" sz="1200" b="0" baseline="-25000">
                  <a:solidFill>
                    <a:srgbClr val="00B0F0"/>
                  </a:solidFill>
                </a:rPr>
                <a:t>2</a:t>
              </a:r>
              <a:endParaRPr lang="ko-KR" altLang="en-US" sz="1200" b="0" baseline="-25000">
                <a:solidFill>
                  <a:srgbClr val="00B0F0"/>
                </a:solidFill>
              </a:endParaRPr>
            </a:p>
          </p:txBody>
        </p:sp>
        <p:sp>
          <p:nvSpPr>
            <p:cNvPr id="127" name="자유형 126"/>
            <p:cNvSpPr/>
            <p:nvPr/>
          </p:nvSpPr>
          <p:spPr bwMode="auto">
            <a:xfrm>
              <a:off x="1894784" y="5085842"/>
              <a:ext cx="5845568" cy="1304739"/>
            </a:xfrm>
            <a:custGeom>
              <a:avLst/>
              <a:gdLst>
                <a:gd name="connsiteX0" fmla="*/ 0 w 5845996"/>
                <a:gd name="connsiteY0" fmla="*/ 0 h 1304818"/>
                <a:gd name="connsiteX1" fmla="*/ 0 w 5845996"/>
                <a:gd name="connsiteY1" fmla="*/ 1304818 h 1304818"/>
                <a:gd name="connsiteX2" fmla="*/ 5845996 w 5845996"/>
                <a:gd name="connsiteY2" fmla="*/ 1304818 h 1304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845996" h="1304818">
                  <a:moveTo>
                    <a:pt x="0" y="0"/>
                  </a:moveTo>
                  <a:lnTo>
                    <a:pt x="0" y="1304818"/>
                  </a:lnTo>
                  <a:lnTo>
                    <a:pt x="5845996" y="1304818"/>
                  </a:lnTo>
                </a:path>
              </a:pathLst>
            </a:custGeom>
            <a:noFill/>
            <a:ln w="19050" cap="flat" cmpd="sng" algn="ctr">
              <a:solidFill>
                <a:schemeClr val="bg2">
                  <a:lumMod val="40000"/>
                  <a:lumOff val="6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sz="1350"/>
            </a:p>
          </p:txBody>
        </p:sp>
        <p:sp>
          <p:nvSpPr>
            <p:cNvPr id="27750" name="TextBox 127"/>
            <p:cNvSpPr txBox="1">
              <a:spLocks noChangeArrowheads="1"/>
            </p:cNvSpPr>
            <p:nvPr/>
          </p:nvSpPr>
          <p:spPr bwMode="auto">
            <a:xfrm>
              <a:off x="1475656" y="6021288"/>
              <a:ext cx="391586" cy="430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 b="1">
                  <a:solidFill>
                    <a:schemeClr val="bg1"/>
                  </a:solidFill>
                  <a:latin typeface="CG Times (PCL6)" pitchFamily="18" charset="0"/>
                  <a:ea typeface="바탕" pitchFamily="18" charset="-127"/>
                </a:defRPr>
              </a:lvl1pPr>
              <a:lvl2pPr marL="742950" indent="-285750" eaLnBrk="0" hangingPunct="0">
                <a:defRPr kumimoji="1" sz="1600" b="1">
                  <a:solidFill>
                    <a:schemeClr val="bg1"/>
                  </a:solidFill>
                  <a:latin typeface="CG Times (PCL6)" pitchFamily="18" charset="0"/>
                  <a:ea typeface="바탕" pitchFamily="18" charset="-127"/>
                </a:defRPr>
              </a:lvl2pPr>
              <a:lvl3pPr marL="1143000" indent="-228600" eaLnBrk="0" hangingPunct="0">
                <a:defRPr kumimoji="1" sz="1600" b="1">
                  <a:solidFill>
                    <a:schemeClr val="bg1"/>
                  </a:solidFill>
                  <a:latin typeface="CG Times (PCL6)" pitchFamily="18" charset="0"/>
                  <a:ea typeface="바탕" pitchFamily="18" charset="-127"/>
                </a:defRPr>
              </a:lvl3pPr>
              <a:lvl4pPr marL="1600200" indent="-228600" eaLnBrk="0" hangingPunct="0">
                <a:defRPr kumimoji="1" sz="1600" b="1">
                  <a:solidFill>
                    <a:schemeClr val="bg1"/>
                  </a:solidFill>
                  <a:latin typeface="CG Times (PCL6)" pitchFamily="18" charset="0"/>
                  <a:ea typeface="바탕" pitchFamily="18" charset="-127"/>
                </a:defRPr>
              </a:lvl4pPr>
              <a:lvl5pPr marL="2057400" indent="-228600" eaLnBrk="0" hangingPunct="0">
                <a:defRPr kumimoji="1" sz="1600" b="1">
                  <a:solidFill>
                    <a:schemeClr val="bg1"/>
                  </a:solidFill>
                  <a:latin typeface="CG Times (PCL6)" pitchFamily="18" charset="0"/>
                  <a:ea typeface="바탕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1"/>
                  </a:solidFill>
                  <a:latin typeface="CG Times (PCL6)" pitchFamily="18" charset="0"/>
                  <a:ea typeface="바탕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1"/>
                  </a:solidFill>
                  <a:latin typeface="CG Times (PCL6)" pitchFamily="18" charset="0"/>
                  <a:ea typeface="바탕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1"/>
                  </a:solidFill>
                  <a:latin typeface="CG Times (PCL6)" pitchFamily="18" charset="0"/>
                  <a:ea typeface="바탕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1"/>
                  </a:solidFill>
                  <a:latin typeface="CG Times (PCL6)" pitchFamily="18" charset="0"/>
                  <a:ea typeface="바탕" pitchFamily="18" charset="-127"/>
                </a:defRPr>
              </a:lvl9pPr>
            </a:lstStyle>
            <a:p>
              <a:pPr eaLnBrk="1" hangingPunct="1"/>
              <a:r>
                <a:rPr lang="en-US" altLang="ko-KR" sz="1500" i="1">
                  <a:solidFill>
                    <a:srgbClr val="00B0F0"/>
                  </a:solidFill>
                </a:rPr>
                <a:t>+</a:t>
              </a:r>
              <a:endParaRPr lang="ko-KR" altLang="en-US" sz="1500" i="1">
                <a:solidFill>
                  <a:srgbClr val="00B0F0"/>
                </a:solidFill>
              </a:endParaRPr>
            </a:p>
          </p:txBody>
        </p:sp>
        <p:sp>
          <p:nvSpPr>
            <p:cNvPr id="129" name="Rectangle 4"/>
            <p:cNvSpPr>
              <a:spLocks noChangeArrowheads="1"/>
            </p:cNvSpPr>
            <p:nvPr/>
          </p:nvSpPr>
          <p:spPr bwMode="auto">
            <a:xfrm>
              <a:off x="2844173" y="6468357"/>
              <a:ext cx="287356" cy="273011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 algn="ctr">
              <a:solidFill>
                <a:srgbClr val="FF33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050"/>
                <a:t>1</a:t>
              </a:r>
            </a:p>
          </p:txBody>
        </p:sp>
        <p:sp>
          <p:nvSpPr>
            <p:cNvPr id="130" name="Rectangle 4"/>
            <p:cNvSpPr>
              <a:spLocks noChangeArrowheads="1"/>
            </p:cNvSpPr>
            <p:nvPr/>
          </p:nvSpPr>
          <p:spPr bwMode="auto">
            <a:xfrm>
              <a:off x="3131529" y="6468357"/>
              <a:ext cx="287357" cy="273011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 algn="ctr">
              <a:solidFill>
                <a:srgbClr val="FF33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050"/>
                <a:t>8</a:t>
              </a:r>
            </a:p>
          </p:txBody>
        </p:sp>
        <p:sp>
          <p:nvSpPr>
            <p:cNvPr id="131" name="Rectangle 4"/>
            <p:cNvSpPr>
              <a:spLocks noChangeArrowheads="1"/>
            </p:cNvSpPr>
            <p:nvPr/>
          </p:nvSpPr>
          <p:spPr bwMode="auto">
            <a:xfrm>
              <a:off x="3418887" y="6468357"/>
              <a:ext cx="287356" cy="273011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 algn="ctr">
              <a:solidFill>
                <a:srgbClr val="FF33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050"/>
                <a:t>3</a:t>
              </a:r>
            </a:p>
          </p:txBody>
        </p:sp>
        <p:sp>
          <p:nvSpPr>
            <p:cNvPr id="132" name="Rectangle 4"/>
            <p:cNvSpPr>
              <a:spLocks noChangeArrowheads="1"/>
            </p:cNvSpPr>
            <p:nvPr/>
          </p:nvSpPr>
          <p:spPr bwMode="auto">
            <a:xfrm>
              <a:off x="3706243" y="6468357"/>
              <a:ext cx="287357" cy="273011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 algn="ctr">
              <a:solidFill>
                <a:srgbClr val="FF33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050"/>
                <a:t>2</a:t>
              </a:r>
            </a:p>
          </p:txBody>
        </p:sp>
        <p:sp>
          <p:nvSpPr>
            <p:cNvPr id="133" name="Rectangle 4"/>
            <p:cNvSpPr>
              <a:spLocks noChangeArrowheads="1"/>
            </p:cNvSpPr>
            <p:nvPr/>
          </p:nvSpPr>
          <p:spPr bwMode="auto">
            <a:xfrm>
              <a:off x="3996775" y="6468357"/>
              <a:ext cx="287356" cy="273011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 algn="ctr">
              <a:solidFill>
                <a:srgbClr val="FF33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050"/>
                <a:t>8</a:t>
              </a:r>
            </a:p>
          </p:txBody>
        </p:sp>
        <p:sp>
          <p:nvSpPr>
            <p:cNvPr id="134" name="Rectangle 4"/>
            <p:cNvSpPr>
              <a:spLocks noChangeArrowheads="1"/>
            </p:cNvSpPr>
            <p:nvPr/>
          </p:nvSpPr>
          <p:spPr bwMode="auto">
            <a:xfrm>
              <a:off x="4284132" y="6468357"/>
              <a:ext cx="287357" cy="273011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 algn="ctr">
              <a:solidFill>
                <a:srgbClr val="FF33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050"/>
                <a:t>9</a:t>
              </a:r>
            </a:p>
          </p:txBody>
        </p:sp>
        <p:sp>
          <p:nvSpPr>
            <p:cNvPr id="135" name="Rectangle 4"/>
            <p:cNvSpPr>
              <a:spLocks noChangeArrowheads="1"/>
            </p:cNvSpPr>
            <p:nvPr/>
          </p:nvSpPr>
          <p:spPr bwMode="auto">
            <a:xfrm>
              <a:off x="4571489" y="6468357"/>
              <a:ext cx="287356" cy="273011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 algn="ctr">
              <a:solidFill>
                <a:srgbClr val="FF33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050"/>
                <a:t>7</a:t>
              </a:r>
            </a:p>
          </p:txBody>
        </p:sp>
        <p:sp>
          <p:nvSpPr>
            <p:cNvPr id="136" name="Rectangle 4"/>
            <p:cNvSpPr>
              <a:spLocks noChangeArrowheads="1"/>
            </p:cNvSpPr>
            <p:nvPr/>
          </p:nvSpPr>
          <p:spPr bwMode="auto">
            <a:xfrm>
              <a:off x="4858845" y="6468357"/>
              <a:ext cx="287357" cy="273011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 algn="ctr">
              <a:solidFill>
                <a:srgbClr val="FF33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050"/>
                <a:t>4</a:t>
              </a:r>
            </a:p>
          </p:txBody>
        </p:sp>
        <p:sp>
          <p:nvSpPr>
            <p:cNvPr id="137" name="Rectangle 4"/>
            <p:cNvSpPr>
              <a:spLocks noChangeArrowheads="1"/>
            </p:cNvSpPr>
            <p:nvPr/>
          </p:nvSpPr>
          <p:spPr bwMode="auto">
            <a:xfrm>
              <a:off x="5138264" y="6468357"/>
              <a:ext cx="287357" cy="273011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 algn="ctr">
              <a:solidFill>
                <a:srgbClr val="FF33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050"/>
                <a:t>7</a:t>
              </a:r>
            </a:p>
          </p:txBody>
        </p:sp>
        <p:sp>
          <p:nvSpPr>
            <p:cNvPr id="138" name="Rectangle 4"/>
            <p:cNvSpPr>
              <a:spLocks noChangeArrowheads="1"/>
            </p:cNvSpPr>
            <p:nvPr/>
          </p:nvSpPr>
          <p:spPr bwMode="auto">
            <a:xfrm>
              <a:off x="5425621" y="6468357"/>
              <a:ext cx="287356" cy="273011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 algn="ctr">
              <a:solidFill>
                <a:srgbClr val="FF33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050"/>
                <a:t>7</a:t>
              </a:r>
            </a:p>
          </p:txBody>
        </p:sp>
        <p:sp>
          <p:nvSpPr>
            <p:cNvPr id="139" name="Rectangle 4"/>
            <p:cNvSpPr>
              <a:spLocks noChangeArrowheads="1"/>
            </p:cNvSpPr>
            <p:nvPr/>
          </p:nvSpPr>
          <p:spPr bwMode="auto">
            <a:xfrm>
              <a:off x="5712978" y="6468357"/>
              <a:ext cx="287357" cy="273011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 algn="ctr">
              <a:solidFill>
                <a:srgbClr val="FF33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050"/>
                <a:t>1</a:t>
              </a:r>
            </a:p>
          </p:txBody>
        </p:sp>
        <p:sp>
          <p:nvSpPr>
            <p:cNvPr id="140" name="Rectangle 4"/>
            <p:cNvSpPr>
              <a:spLocks noChangeArrowheads="1"/>
            </p:cNvSpPr>
            <p:nvPr/>
          </p:nvSpPr>
          <p:spPr bwMode="auto">
            <a:xfrm>
              <a:off x="6000335" y="6468357"/>
              <a:ext cx="287356" cy="273011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 algn="ctr">
              <a:solidFill>
                <a:srgbClr val="FF33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050"/>
                <a:t>6</a:t>
              </a:r>
            </a:p>
          </p:txBody>
        </p:sp>
        <p:sp>
          <p:nvSpPr>
            <p:cNvPr id="141" name="Rectangle 4"/>
            <p:cNvSpPr>
              <a:spLocks noChangeArrowheads="1"/>
            </p:cNvSpPr>
            <p:nvPr/>
          </p:nvSpPr>
          <p:spPr bwMode="auto">
            <a:xfrm>
              <a:off x="6290867" y="6468357"/>
              <a:ext cx="287357" cy="273011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 algn="ctr">
              <a:solidFill>
                <a:srgbClr val="FF33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050"/>
                <a:t>4</a:t>
              </a:r>
            </a:p>
          </p:txBody>
        </p:sp>
        <p:sp>
          <p:nvSpPr>
            <p:cNvPr id="142" name="Rectangle 4"/>
            <p:cNvSpPr>
              <a:spLocks noChangeArrowheads="1"/>
            </p:cNvSpPr>
            <p:nvPr/>
          </p:nvSpPr>
          <p:spPr bwMode="auto">
            <a:xfrm>
              <a:off x="6578224" y="6468357"/>
              <a:ext cx="287356" cy="273011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 algn="ctr">
              <a:solidFill>
                <a:srgbClr val="FF33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050"/>
                <a:t>0</a:t>
              </a:r>
            </a:p>
          </p:txBody>
        </p:sp>
        <p:sp>
          <p:nvSpPr>
            <p:cNvPr id="143" name="Rectangle 4"/>
            <p:cNvSpPr>
              <a:spLocks noChangeArrowheads="1"/>
            </p:cNvSpPr>
            <p:nvPr/>
          </p:nvSpPr>
          <p:spPr bwMode="auto">
            <a:xfrm>
              <a:off x="6865580" y="6468357"/>
              <a:ext cx="287357" cy="273011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 algn="ctr">
              <a:solidFill>
                <a:srgbClr val="FF33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050"/>
                <a:t>5</a:t>
              </a:r>
            </a:p>
          </p:txBody>
        </p:sp>
        <p:sp>
          <p:nvSpPr>
            <p:cNvPr id="144" name="Rectangle 4"/>
            <p:cNvSpPr>
              <a:spLocks noChangeArrowheads="1"/>
            </p:cNvSpPr>
            <p:nvPr/>
          </p:nvSpPr>
          <p:spPr bwMode="auto">
            <a:xfrm>
              <a:off x="7152938" y="6468357"/>
              <a:ext cx="287356" cy="273011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 algn="ctr">
              <a:solidFill>
                <a:srgbClr val="FF33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050"/>
                <a:t>0</a:t>
              </a:r>
            </a:p>
          </p:txBody>
        </p:sp>
      </p:grp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62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040914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Dynamic Programming</a:t>
            </a:r>
            <a:endParaRPr lang="ko-KR" altLang="en-US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759296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ko-KR" sz="3000">
                <a:ea typeface="굴림" panose="020B0600000101010101" pitchFamily="50" charset="-127"/>
              </a:rPr>
              <a:t>Matrix Chain-Products (not in book)</a:t>
            </a:r>
          </a:p>
        </p:txBody>
      </p:sp>
      <p:sp>
        <p:nvSpPr>
          <p:cNvPr id="410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ko-KR">
                <a:solidFill>
                  <a:schemeClr val="tx2"/>
                </a:solidFill>
                <a:ea typeface="굴림" panose="020B0600000101010101" pitchFamily="50" charset="-127"/>
              </a:rPr>
              <a:t>Dynamic Programming</a:t>
            </a:r>
            <a:r>
              <a:rPr lang="en-US" altLang="ko-KR">
                <a:ea typeface="굴림" panose="020B0600000101010101" pitchFamily="50" charset="-127"/>
              </a:rPr>
              <a:t> is a general algorithm design paradigm.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>
                <a:ea typeface="굴림" panose="020B0600000101010101" pitchFamily="50" charset="-127"/>
              </a:rPr>
              <a:t>Rather than give the general structure, let us first give a motivating example: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b="1">
                <a:solidFill>
                  <a:schemeClr val="tx2"/>
                </a:solidFill>
                <a:ea typeface="굴림" panose="020B0600000101010101" pitchFamily="50" charset="-127"/>
              </a:rPr>
              <a:t>Matrix Chain-Products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>
                <a:ea typeface="굴림" panose="020B0600000101010101" pitchFamily="50" charset="-127"/>
              </a:rPr>
              <a:t>Review: Matrix Multiplication.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b="1" i="1">
                <a:latin typeface="Times New Roman" panose="02020603050405020304" pitchFamily="18" charset="0"/>
                <a:ea typeface="굴림" panose="020B0600000101010101" pitchFamily="50" charset="-127"/>
              </a:rPr>
              <a:t>C</a:t>
            </a:r>
            <a:r>
              <a:rPr lang="en-US" altLang="ko-KR" i="1">
                <a:latin typeface="Times New Roman" panose="02020603050405020304" pitchFamily="18" charset="0"/>
                <a:ea typeface="굴림" panose="020B0600000101010101" pitchFamily="50" charset="-127"/>
              </a:rPr>
              <a:t> = </a:t>
            </a:r>
            <a:r>
              <a:rPr lang="en-US" altLang="ko-KR" b="1" i="1">
                <a:latin typeface="Times New Roman" panose="02020603050405020304" pitchFamily="18" charset="0"/>
                <a:ea typeface="굴림" panose="020B0600000101010101" pitchFamily="50" charset="-127"/>
              </a:rPr>
              <a:t>A</a:t>
            </a:r>
            <a:r>
              <a:rPr lang="en-US" altLang="ko-KR" i="1">
                <a:latin typeface="Times New Roman" panose="02020603050405020304" pitchFamily="18" charset="0"/>
                <a:ea typeface="굴림" panose="020B0600000101010101" pitchFamily="50" charset="-127"/>
              </a:rPr>
              <a:t>*</a:t>
            </a:r>
            <a:r>
              <a:rPr lang="en-US" altLang="ko-KR" b="1" i="1">
                <a:latin typeface="Times New Roman" panose="02020603050405020304" pitchFamily="18" charset="0"/>
                <a:ea typeface="굴림" panose="020B0600000101010101" pitchFamily="50" charset="-127"/>
              </a:rPr>
              <a:t>B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b="1" i="1">
                <a:latin typeface="Times New Roman" panose="02020603050405020304" pitchFamily="18" charset="0"/>
                <a:ea typeface="굴림" panose="020B0600000101010101" pitchFamily="50" charset="-127"/>
              </a:rPr>
              <a:t>A</a:t>
            </a:r>
            <a:r>
              <a:rPr lang="en-US" altLang="ko-KR" i="1">
                <a:latin typeface="Times New Roman" panose="02020603050405020304" pitchFamily="18" charset="0"/>
                <a:ea typeface="굴림" panose="020B0600000101010101" pitchFamily="50" charset="-127"/>
              </a:rPr>
              <a:t> </a:t>
            </a:r>
            <a:r>
              <a:rPr lang="en-US" altLang="ko-KR">
                <a:ea typeface="굴림" panose="020B0600000101010101" pitchFamily="50" charset="-127"/>
              </a:rPr>
              <a:t>is</a:t>
            </a:r>
            <a:r>
              <a:rPr lang="en-US" altLang="ko-KR" i="1">
                <a:latin typeface="Times New Roman" panose="02020603050405020304" pitchFamily="18" charset="0"/>
                <a:ea typeface="굴림" panose="020B0600000101010101" pitchFamily="50" charset="-127"/>
              </a:rPr>
              <a:t> </a:t>
            </a:r>
            <a:r>
              <a:rPr lang="en-US" altLang="ko-KR" b="1" i="1">
                <a:latin typeface="Times New Roman" panose="02020603050405020304" pitchFamily="18" charset="0"/>
                <a:ea typeface="굴림" panose="020B0600000101010101" pitchFamily="50" charset="-127"/>
              </a:rPr>
              <a:t>d </a:t>
            </a:r>
            <a:r>
              <a:rPr lang="en-US" altLang="ko-KR" b="1" i="1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× </a:t>
            </a:r>
            <a:r>
              <a:rPr lang="en-US" altLang="ko-KR" b="1" i="1">
                <a:latin typeface="Times New Roman" panose="02020603050405020304" pitchFamily="18" charset="0"/>
                <a:ea typeface="굴림" panose="020B0600000101010101" pitchFamily="50" charset="-127"/>
              </a:rPr>
              <a:t>e</a:t>
            </a:r>
            <a:r>
              <a:rPr lang="en-US" altLang="ko-KR" i="1">
                <a:latin typeface="Times New Roman" panose="02020603050405020304" pitchFamily="18" charset="0"/>
                <a:ea typeface="굴림" panose="020B0600000101010101" pitchFamily="50" charset="-127"/>
              </a:rPr>
              <a:t> </a:t>
            </a:r>
            <a:r>
              <a:rPr lang="en-US" altLang="ko-KR">
                <a:ea typeface="굴림" panose="020B0600000101010101" pitchFamily="50" charset="-127"/>
              </a:rPr>
              <a:t>and</a:t>
            </a:r>
            <a:r>
              <a:rPr lang="en-US" altLang="ko-KR" i="1">
                <a:latin typeface="Times New Roman" panose="02020603050405020304" pitchFamily="18" charset="0"/>
                <a:ea typeface="굴림" panose="020B0600000101010101" pitchFamily="50" charset="-127"/>
              </a:rPr>
              <a:t> </a:t>
            </a:r>
            <a:r>
              <a:rPr lang="en-US" altLang="ko-KR" b="1" i="1">
                <a:latin typeface="Times New Roman" panose="02020603050405020304" pitchFamily="18" charset="0"/>
                <a:ea typeface="굴림" panose="020B0600000101010101" pitchFamily="50" charset="-127"/>
              </a:rPr>
              <a:t>B</a:t>
            </a:r>
            <a:r>
              <a:rPr lang="en-US" altLang="ko-KR" i="1">
                <a:latin typeface="Times New Roman" panose="02020603050405020304" pitchFamily="18" charset="0"/>
                <a:ea typeface="굴림" panose="020B0600000101010101" pitchFamily="50" charset="-127"/>
              </a:rPr>
              <a:t> </a:t>
            </a:r>
            <a:r>
              <a:rPr lang="en-US" altLang="ko-KR">
                <a:ea typeface="굴림" panose="020B0600000101010101" pitchFamily="50" charset="-127"/>
              </a:rPr>
              <a:t>is</a:t>
            </a:r>
            <a:r>
              <a:rPr lang="en-US" altLang="ko-KR" i="1">
                <a:latin typeface="Times New Roman" panose="02020603050405020304" pitchFamily="18" charset="0"/>
                <a:ea typeface="굴림" panose="020B0600000101010101" pitchFamily="50" charset="-127"/>
              </a:rPr>
              <a:t> </a:t>
            </a:r>
            <a:r>
              <a:rPr lang="en-US" altLang="ko-KR" b="1" i="1">
                <a:latin typeface="Times New Roman" panose="02020603050405020304" pitchFamily="18" charset="0"/>
                <a:ea typeface="굴림" panose="020B0600000101010101" pitchFamily="50" charset="-127"/>
              </a:rPr>
              <a:t>e × f</a:t>
            </a:r>
          </a:p>
          <a:p>
            <a:pPr lvl="1" eaLnBrk="1" hangingPunct="1">
              <a:lnSpc>
                <a:spcPct val="90000"/>
              </a:lnSpc>
            </a:pPr>
            <a:endParaRPr lang="en-US" altLang="ko-KR" b="1" i="1">
              <a:latin typeface="Times New Roman" panose="02020603050405020304" pitchFamily="18" charset="0"/>
              <a:ea typeface="굴림" panose="020B0600000101010101" pitchFamily="50" charset="-127"/>
            </a:endParaRPr>
          </a:p>
          <a:p>
            <a:pPr lvl="1" eaLnBrk="1" hangingPunct="1">
              <a:lnSpc>
                <a:spcPct val="90000"/>
              </a:lnSpc>
            </a:pPr>
            <a:endParaRPr lang="en-US" altLang="ko-KR" i="1" smtClean="0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50" charset="-127"/>
            </a:endParaRPr>
          </a:p>
          <a:p>
            <a:pPr lvl="1" eaLnBrk="1" hangingPunct="1">
              <a:lnSpc>
                <a:spcPct val="90000"/>
              </a:lnSpc>
            </a:pPr>
            <a:endParaRPr lang="en-US" altLang="ko-KR" b="1" i="1" smtClean="0">
              <a:latin typeface="Times New Roman" panose="02020603050405020304" pitchFamily="18" charset="0"/>
              <a:ea typeface="굴림" panose="020B0600000101010101" pitchFamily="50" charset="-127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ko-KR" b="1" i="1" smtClean="0">
                <a:latin typeface="Times New Roman" panose="02020603050405020304" pitchFamily="18" charset="0"/>
                <a:ea typeface="굴림" panose="020B0600000101010101" pitchFamily="50" charset="-127"/>
              </a:rPr>
              <a:t>O</a:t>
            </a:r>
            <a:r>
              <a:rPr lang="en-US" altLang="ko-KR" smtClean="0">
                <a:latin typeface="Times New Roman" panose="02020603050405020304" pitchFamily="18" charset="0"/>
                <a:ea typeface="굴림" panose="020B0600000101010101" pitchFamily="50" charset="-127"/>
              </a:rPr>
              <a:t>(</a:t>
            </a:r>
            <a:r>
              <a:rPr lang="en-US" altLang="ko-KR" b="1" i="1" smtClean="0">
                <a:latin typeface="Times New Roman" panose="02020603050405020304" pitchFamily="18" charset="0"/>
                <a:ea typeface="굴림" panose="020B0600000101010101" pitchFamily="50" charset="-127"/>
              </a:rPr>
              <a:t>def</a:t>
            </a:r>
            <a:r>
              <a:rPr lang="en-US" altLang="ko-KR" i="1" smtClean="0">
                <a:latin typeface="Times New Roman" panose="02020603050405020304" pitchFamily="18" charset="0"/>
                <a:ea typeface="굴림" panose="020B0600000101010101" pitchFamily="50" charset="-127"/>
              </a:rPr>
              <a:t> </a:t>
            </a:r>
            <a:r>
              <a:rPr lang="en-US" altLang="ko-KR" smtClean="0">
                <a:latin typeface="Times New Roman" panose="02020603050405020304" pitchFamily="18" charset="0"/>
                <a:ea typeface="굴림" panose="020B0600000101010101" pitchFamily="50" charset="-127"/>
              </a:rPr>
              <a:t>)</a:t>
            </a:r>
            <a:r>
              <a:rPr lang="en-US" altLang="ko-KR" i="1" smtClean="0">
                <a:latin typeface="Times New Roman" panose="02020603050405020304" pitchFamily="18" charset="0"/>
                <a:ea typeface="굴림" panose="020B0600000101010101" pitchFamily="50" charset="-127"/>
              </a:rPr>
              <a:t> </a:t>
            </a:r>
            <a:r>
              <a:rPr lang="en-US" altLang="ko-KR" smtClean="0">
                <a:ea typeface="굴림" panose="020B0600000101010101" pitchFamily="50" charset="-127"/>
              </a:rPr>
              <a:t>time</a:t>
            </a:r>
          </a:p>
        </p:txBody>
      </p:sp>
      <p:sp>
        <p:nvSpPr>
          <p:cNvPr id="4099" name="슬라이드 번호 개체 틀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557213" indent="-214313" eaLnBrk="0" hangingPunct="0"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857250" indent="-171450" eaLnBrk="0" hangingPunct="0"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200150" indent="-171450" eaLnBrk="0" hangingPunct="0"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1543050" indent="-171450" eaLnBrk="0" hangingPunct="0"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18859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2288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25717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29146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4811C750-B610-49DF-A24F-94407BEF773D}" type="slidenum">
              <a:rPr lang="en-US" altLang="ko-KR" sz="1050"/>
              <a:pPr eaLnBrk="1" hangingPunct="1"/>
              <a:t>64</a:t>
            </a:fld>
            <a:endParaRPr lang="en-US" altLang="ko-KR" sz="1050"/>
          </a:p>
        </p:txBody>
      </p:sp>
      <p:sp>
        <p:nvSpPr>
          <p:cNvPr id="4102" name="Rectangle 56"/>
          <p:cNvSpPr>
            <a:spLocks noChangeArrowheads="1"/>
          </p:cNvSpPr>
          <p:nvPr/>
        </p:nvSpPr>
        <p:spPr bwMode="auto">
          <a:xfrm>
            <a:off x="426244" y="1615679"/>
            <a:ext cx="6858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ko-KR" altLang="en-US" sz="1800">
              <a:ea typeface="굴림" panose="020B0600000101010101" pitchFamily="50" charset="-127"/>
            </a:endParaRPr>
          </a:p>
        </p:txBody>
      </p:sp>
      <p:grpSp>
        <p:nvGrpSpPr>
          <p:cNvPr id="4104" name="Group 87"/>
          <p:cNvGrpSpPr>
            <a:grpSpLocks/>
          </p:cNvGrpSpPr>
          <p:nvPr/>
        </p:nvGrpSpPr>
        <p:grpSpPr bwMode="auto">
          <a:xfrm>
            <a:off x="2914650" y="1714500"/>
            <a:ext cx="3786188" cy="3340894"/>
            <a:chOff x="2064" y="1440"/>
            <a:chExt cx="3180" cy="2806"/>
          </a:xfrm>
        </p:grpSpPr>
        <p:sp>
          <p:nvSpPr>
            <p:cNvPr id="4106" name="Rectangle 63"/>
            <p:cNvSpPr>
              <a:spLocks noChangeArrowheads="1"/>
            </p:cNvSpPr>
            <p:nvPr/>
          </p:nvSpPr>
          <p:spPr bwMode="auto">
            <a:xfrm>
              <a:off x="2496" y="3264"/>
              <a:ext cx="1152" cy="576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ko-KR" altLang="en-US" sz="1800">
                <a:ea typeface="굴림" panose="020B0600000101010101" pitchFamily="50" charset="-127"/>
              </a:endParaRPr>
            </a:p>
          </p:txBody>
        </p:sp>
        <p:sp>
          <p:nvSpPr>
            <p:cNvPr id="4107" name="Rectangle 64"/>
            <p:cNvSpPr>
              <a:spLocks noChangeArrowheads="1"/>
            </p:cNvSpPr>
            <p:nvPr/>
          </p:nvSpPr>
          <p:spPr bwMode="auto">
            <a:xfrm>
              <a:off x="3840" y="1920"/>
              <a:ext cx="960" cy="1152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ko-KR" altLang="en-US" sz="1800">
                <a:ea typeface="굴림" panose="020B0600000101010101" pitchFamily="50" charset="-127"/>
              </a:endParaRPr>
            </a:p>
          </p:txBody>
        </p:sp>
        <p:sp>
          <p:nvSpPr>
            <p:cNvPr id="4108" name="Rectangle 65"/>
            <p:cNvSpPr>
              <a:spLocks noChangeArrowheads="1"/>
            </p:cNvSpPr>
            <p:nvPr/>
          </p:nvSpPr>
          <p:spPr bwMode="auto">
            <a:xfrm>
              <a:off x="3840" y="3264"/>
              <a:ext cx="960" cy="576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ko-KR" altLang="en-US" sz="1800">
                <a:ea typeface="굴림" panose="020B0600000101010101" pitchFamily="50" charset="-127"/>
              </a:endParaRPr>
            </a:p>
          </p:txBody>
        </p:sp>
        <p:sp>
          <p:nvSpPr>
            <p:cNvPr id="4109" name="Rectangle 66"/>
            <p:cNvSpPr>
              <a:spLocks noChangeArrowheads="1"/>
            </p:cNvSpPr>
            <p:nvPr/>
          </p:nvSpPr>
          <p:spPr bwMode="auto">
            <a:xfrm>
              <a:off x="4224" y="1920"/>
              <a:ext cx="192" cy="1152"/>
            </a:xfrm>
            <a:prstGeom prst="rect">
              <a:avLst/>
            </a:prstGeom>
            <a:solidFill>
              <a:schemeClr val="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ko-KR" altLang="en-US" sz="1800">
                <a:ea typeface="굴림" panose="020B0600000101010101" pitchFamily="50" charset="-127"/>
              </a:endParaRPr>
            </a:p>
          </p:txBody>
        </p:sp>
        <p:sp>
          <p:nvSpPr>
            <p:cNvPr id="4110" name="Rectangle 67"/>
            <p:cNvSpPr>
              <a:spLocks noChangeArrowheads="1"/>
            </p:cNvSpPr>
            <p:nvPr/>
          </p:nvSpPr>
          <p:spPr bwMode="auto">
            <a:xfrm>
              <a:off x="2496" y="3456"/>
              <a:ext cx="1152" cy="192"/>
            </a:xfrm>
            <a:prstGeom prst="rect">
              <a:avLst/>
            </a:prstGeom>
            <a:solidFill>
              <a:schemeClr val="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ko-KR" altLang="en-US" sz="1800">
                <a:ea typeface="굴림" panose="020B0600000101010101" pitchFamily="50" charset="-127"/>
              </a:endParaRPr>
            </a:p>
          </p:txBody>
        </p:sp>
        <p:sp>
          <p:nvSpPr>
            <p:cNvPr id="4111" name="Rectangle 68"/>
            <p:cNvSpPr>
              <a:spLocks noChangeArrowheads="1"/>
            </p:cNvSpPr>
            <p:nvPr/>
          </p:nvSpPr>
          <p:spPr bwMode="auto">
            <a:xfrm>
              <a:off x="4224" y="3456"/>
              <a:ext cx="192" cy="192"/>
            </a:xfrm>
            <a:prstGeom prst="rect">
              <a:avLst/>
            </a:prstGeom>
            <a:solidFill>
              <a:schemeClr val="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ko-KR" altLang="en-US" sz="1800">
                <a:ea typeface="굴림" panose="020B0600000101010101" pitchFamily="50" charset="-127"/>
              </a:endParaRPr>
            </a:p>
          </p:txBody>
        </p:sp>
        <p:sp>
          <p:nvSpPr>
            <p:cNvPr id="4112" name="Text Box 69"/>
            <p:cNvSpPr txBox="1">
              <a:spLocks noChangeArrowheads="1"/>
            </p:cNvSpPr>
            <p:nvPr/>
          </p:nvSpPr>
          <p:spPr bwMode="auto">
            <a:xfrm>
              <a:off x="2492" y="3216"/>
              <a:ext cx="284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ko-KR" sz="1800" b="1" i="1">
                  <a:solidFill>
                    <a:srgbClr val="000000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A</a:t>
              </a:r>
            </a:p>
          </p:txBody>
        </p:sp>
        <p:sp>
          <p:nvSpPr>
            <p:cNvPr id="4113" name="Text Box 70"/>
            <p:cNvSpPr txBox="1">
              <a:spLocks noChangeArrowheads="1"/>
            </p:cNvSpPr>
            <p:nvPr/>
          </p:nvSpPr>
          <p:spPr bwMode="auto">
            <a:xfrm>
              <a:off x="3840" y="3216"/>
              <a:ext cx="284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ko-KR" sz="1800" b="1" i="1">
                  <a:solidFill>
                    <a:srgbClr val="000000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C</a:t>
              </a:r>
            </a:p>
          </p:txBody>
        </p:sp>
        <p:sp>
          <p:nvSpPr>
            <p:cNvPr id="4114" name="Text Box 71"/>
            <p:cNvSpPr txBox="1">
              <a:spLocks noChangeArrowheads="1"/>
            </p:cNvSpPr>
            <p:nvPr/>
          </p:nvSpPr>
          <p:spPr bwMode="auto">
            <a:xfrm>
              <a:off x="3840" y="1872"/>
              <a:ext cx="284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ko-KR" sz="1800" b="1" i="1">
                  <a:solidFill>
                    <a:srgbClr val="000000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B</a:t>
              </a:r>
            </a:p>
          </p:txBody>
        </p:sp>
        <p:sp>
          <p:nvSpPr>
            <p:cNvPr id="4115" name="Text Box 72"/>
            <p:cNvSpPr txBox="1">
              <a:spLocks noChangeArrowheads="1"/>
            </p:cNvSpPr>
            <p:nvPr/>
          </p:nvSpPr>
          <p:spPr bwMode="auto">
            <a:xfrm>
              <a:off x="2064" y="3408"/>
              <a:ext cx="252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ko-KR" sz="1800" b="1" i="1">
                  <a:solidFill>
                    <a:srgbClr val="000000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d</a:t>
              </a:r>
            </a:p>
          </p:txBody>
        </p:sp>
        <p:sp>
          <p:nvSpPr>
            <p:cNvPr id="4116" name="Text Box 73"/>
            <p:cNvSpPr txBox="1">
              <a:spLocks noChangeArrowheads="1"/>
            </p:cNvSpPr>
            <p:nvPr/>
          </p:nvSpPr>
          <p:spPr bwMode="auto">
            <a:xfrm>
              <a:off x="4992" y="3408"/>
              <a:ext cx="252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ko-KR" sz="1800" b="1" i="1">
                  <a:solidFill>
                    <a:srgbClr val="000000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d</a:t>
              </a:r>
            </a:p>
          </p:txBody>
        </p:sp>
        <p:sp>
          <p:nvSpPr>
            <p:cNvPr id="4117" name="Text Box 74"/>
            <p:cNvSpPr txBox="1">
              <a:spLocks noChangeArrowheads="1"/>
            </p:cNvSpPr>
            <p:nvPr/>
          </p:nvSpPr>
          <p:spPr bwMode="auto">
            <a:xfrm>
              <a:off x="4236" y="1440"/>
              <a:ext cx="220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ko-KR" sz="1800" b="1" i="1">
                  <a:solidFill>
                    <a:srgbClr val="000000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f</a:t>
              </a:r>
            </a:p>
          </p:txBody>
        </p:sp>
        <p:sp>
          <p:nvSpPr>
            <p:cNvPr id="4118" name="Text Box 75"/>
            <p:cNvSpPr txBox="1">
              <a:spLocks noChangeArrowheads="1"/>
            </p:cNvSpPr>
            <p:nvPr/>
          </p:nvSpPr>
          <p:spPr bwMode="auto">
            <a:xfrm>
              <a:off x="2928" y="2832"/>
              <a:ext cx="241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ko-KR" sz="1800" b="1" i="1">
                  <a:solidFill>
                    <a:srgbClr val="000000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e</a:t>
              </a:r>
            </a:p>
          </p:txBody>
        </p:sp>
        <p:sp>
          <p:nvSpPr>
            <p:cNvPr id="4119" name="Text Box 76"/>
            <p:cNvSpPr txBox="1">
              <a:spLocks noChangeArrowheads="1"/>
            </p:cNvSpPr>
            <p:nvPr/>
          </p:nvSpPr>
          <p:spPr bwMode="auto">
            <a:xfrm>
              <a:off x="4272" y="3936"/>
              <a:ext cx="220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ko-KR" sz="1800" b="1" i="1">
                  <a:solidFill>
                    <a:srgbClr val="000000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f</a:t>
              </a:r>
            </a:p>
          </p:txBody>
        </p:sp>
        <p:sp>
          <p:nvSpPr>
            <p:cNvPr id="4120" name="Text Box 77"/>
            <p:cNvSpPr txBox="1">
              <a:spLocks noChangeArrowheads="1"/>
            </p:cNvSpPr>
            <p:nvPr/>
          </p:nvSpPr>
          <p:spPr bwMode="auto">
            <a:xfrm>
              <a:off x="3504" y="2304"/>
              <a:ext cx="241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ko-KR" sz="1800" b="1" i="1">
                  <a:solidFill>
                    <a:srgbClr val="000000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e</a:t>
              </a:r>
            </a:p>
          </p:txBody>
        </p:sp>
        <p:sp>
          <p:nvSpPr>
            <p:cNvPr id="4121" name="Text Box 78"/>
            <p:cNvSpPr txBox="1">
              <a:spLocks noChangeArrowheads="1"/>
            </p:cNvSpPr>
            <p:nvPr/>
          </p:nvSpPr>
          <p:spPr bwMode="auto">
            <a:xfrm>
              <a:off x="2903" y="3408"/>
              <a:ext cx="209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ko-KR" sz="1800" b="1" i="1">
                  <a:solidFill>
                    <a:srgbClr val="000000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i</a:t>
              </a:r>
            </a:p>
          </p:txBody>
        </p:sp>
        <p:sp>
          <p:nvSpPr>
            <p:cNvPr id="4122" name="Text Box 79"/>
            <p:cNvSpPr txBox="1">
              <a:spLocks noChangeArrowheads="1"/>
            </p:cNvSpPr>
            <p:nvPr/>
          </p:nvSpPr>
          <p:spPr bwMode="auto">
            <a:xfrm>
              <a:off x="4247" y="2208"/>
              <a:ext cx="209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ko-KR" sz="1800" b="1" i="1">
                  <a:solidFill>
                    <a:srgbClr val="000000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j</a:t>
              </a:r>
            </a:p>
          </p:txBody>
        </p:sp>
        <p:sp>
          <p:nvSpPr>
            <p:cNvPr id="4123" name="Text Box 80"/>
            <p:cNvSpPr txBox="1">
              <a:spLocks noChangeArrowheads="1"/>
            </p:cNvSpPr>
            <p:nvPr/>
          </p:nvSpPr>
          <p:spPr bwMode="auto">
            <a:xfrm>
              <a:off x="4386" y="3408"/>
              <a:ext cx="311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ko-KR" sz="1800" b="1" i="1">
                  <a:solidFill>
                    <a:srgbClr val="000000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i,j</a:t>
              </a:r>
            </a:p>
          </p:txBody>
        </p:sp>
        <p:sp>
          <p:nvSpPr>
            <p:cNvPr id="4124" name="AutoShape 81"/>
            <p:cNvSpPr>
              <a:spLocks/>
            </p:cNvSpPr>
            <p:nvPr/>
          </p:nvSpPr>
          <p:spPr bwMode="auto">
            <a:xfrm>
              <a:off x="2256" y="3264"/>
              <a:ext cx="144" cy="576"/>
            </a:xfrm>
            <a:prstGeom prst="leftBrace">
              <a:avLst>
                <a:gd name="adj1" fmla="val 33333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ko-KR" altLang="en-US" sz="1800">
                <a:ea typeface="굴림" panose="020B0600000101010101" pitchFamily="50" charset="-127"/>
              </a:endParaRPr>
            </a:p>
          </p:txBody>
        </p:sp>
        <p:sp>
          <p:nvSpPr>
            <p:cNvPr id="4125" name="AutoShape 82"/>
            <p:cNvSpPr>
              <a:spLocks/>
            </p:cNvSpPr>
            <p:nvPr/>
          </p:nvSpPr>
          <p:spPr bwMode="auto">
            <a:xfrm flipH="1">
              <a:off x="4848" y="3264"/>
              <a:ext cx="144" cy="576"/>
            </a:xfrm>
            <a:prstGeom prst="leftBrace">
              <a:avLst>
                <a:gd name="adj1" fmla="val 33333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ko-KR" altLang="en-US" sz="1800">
                <a:ea typeface="굴림" panose="020B0600000101010101" pitchFamily="50" charset="-127"/>
              </a:endParaRPr>
            </a:p>
          </p:txBody>
        </p:sp>
        <p:sp>
          <p:nvSpPr>
            <p:cNvPr id="4126" name="AutoShape 83"/>
            <p:cNvSpPr>
              <a:spLocks/>
            </p:cNvSpPr>
            <p:nvPr/>
          </p:nvSpPr>
          <p:spPr bwMode="auto">
            <a:xfrm>
              <a:off x="3696" y="1920"/>
              <a:ext cx="96" cy="1152"/>
            </a:xfrm>
            <a:prstGeom prst="leftBrace">
              <a:avLst>
                <a:gd name="adj1" fmla="val 100000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ko-KR" altLang="en-US" sz="1800">
                <a:ea typeface="굴림" panose="020B0600000101010101" pitchFamily="50" charset="-127"/>
              </a:endParaRPr>
            </a:p>
          </p:txBody>
        </p:sp>
        <p:sp>
          <p:nvSpPr>
            <p:cNvPr id="4127" name="AutoShape 84"/>
            <p:cNvSpPr>
              <a:spLocks/>
            </p:cNvSpPr>
            <p:nvPr/>
          </p:nvSpPr>
          <p:spPr bwMode="auto">
            <a:xfrm rot="-5400000">
              <a:off x="4248" y="3480"/>
              <a:ext cx="144" cy="960"/>
            </a:xfrm>
            <a:prstGeom prst="leftBrace">
              <a:avLst>
                <a:gd name="adj1" fmla="val 55556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ko-KR" altLang="en-US" sz="1800">
                <a:ea typeface="굴림" panose="020B0600000101010101" pitchFamily="50" charset="-127"/>
              </a:endParaRPr>
            </a:p>
          </p:txBody>
        </p:sp>
        <p:sp>
          <p:nvSpPr>
            <p:cNvPr id="4128" name="AutoShape 85"/>
            <p:cNvSpPr>
              <a:spLocks/>
            </p:cNvSpPr>
            <p:nvPr/>
          </p:nvSpPr>
          <p:spPr bwMode="auto">
            <a:xfrm rot="5400000">
              <a:off x="2976" y="2592"/>
              <a:ext cx="144" cy="1104"/>
            </a:xfrm>
            <a:prstGeom prst="leftBrace">
              <a:avLst>
                <a:gd name="adj1" fmla="val 63889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ko-KR" altLang="en-US" sz="1800">
                <a:ea typeface="굴림" panose="020B0600000101010101" pitchFamily="50" charset="-127"/>
              </a:endParaRPr>
            </a:p>
          </p:txBody>
        </p:sp>
        <p:sp>
          <p:nvSpPr>
            <p:cNvPr id="4129" name="AutoShape 86"/>
            <p:cNvSpPr>
              <a:spLocks/>
            </p:cNvSpPr>
            <p:nvPr/>
          </p:nvSpPr>
          <p:spPr bwMode="auto">
            <a:xfrm rot="5400000">
              <a:off x="4248" y="1320"/>
              <a:ext cx="144" cy="960"/>
            </a:xfrm>
            <a:prstGeom prst="leftBrace">
              <a:avLst>
                <a:gd name="adj1" fmla="val 55556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ko-KR" altLang="en-US" sz="1800">
                <a:ea typeface="굴림" panose="020B0600000101010101" pitchFamily="50" charset="-127"/>
              </a:endParaRPr>
            </a:p>
          </p:txBody>
        </p:sp>
      </p:grpSp>
      <p:graphicFrame>
        <p:nvGraphicFramePr>
          <p:cNvPr id="4105" name="Object 88"/>
          <p:cNvGraphicFramePr>
            <a:graphicFrameLocks noChangeAspect="1"/>
          </p:cNvGraphicFramePr>
          <p:nvPr/>
        </p:nvGraphicFramePr>
        <p:xfrm>
          <a:off x="571500" y="3257550"/>
          <a:ext cx="2505075" cy="6548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4" name="Equation" r:id="rId3" imgW="1651000" imgH="431800" progId="Equation.3">
                  <p:embed/>
                </p:oleObj>
              </mc:Choice>
              <mc:Fallback>
                <p:oleObj name="Equation" r:id="rId3" imgW="1651000" imgH="431800" progId="Equation.3">
                  <p:embed/>
                  <p:pic>
                    <p:nvPicPr>
                      <p:cNvPr id="4105" name="Object 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" y="3257550"/>
                        <a:ext cx="2505075" cy="65484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63332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굴림" panose="020B0600000101010101" pitchFamily="50" charset="-127"/>
              </a:rPr>
              <a:t>Matrix Chain-Products</a:t>
            </a:r>
          </a:p>
        </p:txBody>
      </p:sp>
      <p:sp>
        <p:nvSpPr>
          <p:cNvPr id="512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ko-KR" b="1" smtClean="0">
                <a:solidFill>
                  <a:schemeClr val="tx2"/>
                </a:solidFill>
                <a:ea typeface="굴림" panose="020B0600000101010101" pitchFamily="50" charset="-127"/>
              </a:rPr>
              <a:t>Matrix Chain-Product: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mtClean="0">
                <a:ea typeface="굴림" panose="020B0600000101010101" pitchFamily="50" charset="-127"/>
              </a:rPr>
              <a:t>Compute A=A</a:t>
            </a:r>
            <a:r>
              <a:rPr lang="en-US" altLang="ko-KR" baseline="-25000" smtClean="0">
                <a:ea typeface="굴림" panose="020B0600000101010101" pitchFamily="50" charset="-127"/>
              </a:rPr>
              <a:t>0</a:t>
            </a:r>
            <a:r>
              <a:rPr lang="en-US" altLang="ko-KR" smtClean="0">
                <a:ea typeface="굴림" panose="020B0600000101010101" pitchFamily="50" charset="-127"/>
              </a:rPr>
              <a:t>*A</a:t>
            </a:r>
            <a:r>
              <a:rPr lang="en-US" altLang="ko-KR" baseline="-25000" smtClean="0">
                <a:ea typeface="굴림" panose="020B0600000101010101" pitchFamily="50" charset="-127"/>
              </a:rPr>
              <a:t>1</a:t>
            </a:r>
            <a:r>
              <a:rPr lang="en-US" altLang="ko-KR" smtClean="0">
                <a:ea typeface="굴림" panose="020B0600000101010101" pitchFamily="50" charset="-127"/>
              </a:rPr>
              <a:t>*…*A</a:t>
            </a:r>
            <a:r>
              <a:rPr lang="en-US" altLang="ko-KR" baseline="-25000" smtClean="0">
                <a:ea typeface="굴림" panose="020B0600000101010101" pitchFamily="50" charset="-127"/>
              </a:rPr>
              <a:t>n-1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mtClean="0">
                <a:ea typeface="굴림" panose="020B0600000101010101" pitchFamily="50" charset="-127"/>
              </a:rPr>
              <a:t>A</a:t>
            </a:r>
            <a:r>
              <a:rPr lang="en-US" altLang="ko-KR" baseline="-25000" smtClean="0">
                <a:ea typeface="굴림" panose="020B0600000101010101" pitchFamily="50" charset="-127"/>
              </a:rPr>
              <a:t>i</a:t>
            </a:r>
            <a:r>
              <a:rPr lang="en-US" altLang="ko-KR" smtClean="0">
                <a:ea typeface="굴림" panose="020B0600000101010101" pitchFamily="50" charset="-127"/>
              </a:rPr>
              <a:t> is d</a:t>
            </a:r>
            <a:r>
              <a:rPr lang="en-US" altLang="ko-KR" baseline="-25000" smtClean="0">
                <a:ea typeface="굴림" panose="020B0600000101010101" pitchFamily="50" charset="-127"/>
              </a:rPr>
              <a:t>i </a:t>
            </a:r>
            <a:r>
              <a:rPr lang="en-US" altLang="ko-KR" smtClean="0">
                <a:ea typeface="굴림" panose="020B0600000101010101" pitchFamily="50" charset="-127"/>
                <a:cs typeface="Tahoma" panose="020B0604030504040204" pitchFamily="34" charset="0"/>
              </a:rPr>
              <a:t>× </a:t>
            </a:r>
            <a:r>
              <a:rPr lang="en-US" altLang="ko-KR" smtClean="0">
                <a:ea typeface="굴림" panose="020B0600000101010101" pitchFamily="50" charset="-127"/>
              </a:rPr>
              <a:t>d</a:t>
            </a:r>
            <a:r>
              <a:rPr lang="en-US" altLang="ko-KR" baseline="-25000" smtClean="0">
                <a:ea typeface="굴림" panose="020B0600000101010101" pitchFamily="50" charset="-127"/>
              </a:rPr>
              <a:t>i+1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mtClean="0">
                <a:ea typeface="굴림" panose="020B0600000101010101" pitchFamily="50" charset="-127"/>
              </a:rPr>
              <a:t>Problem: How to parenthesize?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mtClean="0">
                <a:ea typeface="굴림" panose="020B0600000101010101" pitchFamily="50" charset="-127"/>
              </a:rPr>
              <a:t>Example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mtClean="0">
                <a:ea typeface="굴림" panose="020B0600000101010101" pitchFamily="50" charset="-127"/>
              </a:rPr>
              <a:t>B is 3 × 100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mtClean="0">
                <a:ea typeface="굴림" panose="020B0600000101010101" pitchFamily="50" charset="-127"/>
              </a:rPr>
              <a:t>C is 100 × 5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mtClean="0">
                <a:ea typeface="굴림" panose="020B0600000101010101" pitchFamily="50" charset="-127"/>
              </a:rPr>
              <a:t>D is 5 × 5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mtClean="0">
                <a:ea typeface="굴림" panose="020B0600000101010101" pitchFamily="50" charset="-127"/>
              </a:rPr>
              <a:t>(B*C)*D takes 1500 + 75 = 1575 ops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mtClean="0">
                <a:ea typeface="굴림" panose="020B0600000101010101" pitchFamily="50" charset="-127"/>
              </a:rPr>
              <a:t>B*(C*D) takes 1500 + 2500 = 4000 ops</a:t>
            </a:r>
          </a:p>
        </p:txBody>
      </p:sp>
      <p:sp>
        <p:nvSpPr>
          <p:cNvPr id="5123" name="슬라이드 번호 개체 틀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557213" indent="-214313" eaLnBrk="0" hangingPunct="0"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857250" indent="-171450" eaLnBrk="0" hangingPunct="0"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200150" indent="-171450" eaLnBrk="0" hangingPunct="0"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1543050" indent="-171450" eaLnBrk="0" hangingPunct="0"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18859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2288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25717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29146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BA59BF69-FB91-4F87-8E45-0E3DB4224AF2}" type="slidenum">
              <a:rPr lang="en-US" altLang="ko-KR" sz="1050"/>
              <a:pPr eaLnBrk="1" hangingPunct="1"/>
              <a:t>65</a:t>
            </a:fld>
            <a:endParaRPr lang="en-US" altLang="ko-KR" sz="1050"/>
          </a:p>
        </p:txBody>
      </p:sp>
      <p:sp>
        <p:nvSpPr>
          <p:cNvPr id="5126" name="Rectangle 4"/>
          <p:cNvSpPr>
            <a:spLocks noChangeArrowheads="1"/>
          </p:cNvSpPr>
          <p:nvPr/>
        </p:nvSpPr>
        <p:spPr bwMode="auto">
          <a:xfrm>
            <a:off x="426244" y="1615679"/>
            <a:ext cx="6858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ko-KR" altLang="en-US" sz="1800">
              <a:ea typeface="굴림" panose="020B0600000101010101" pitchFamily="50" charset="-127"/>
            </a:endParaRPr>
          </a:p>
        </p:txBody>
      </p:sp>
      <p:pic>
        <p:nvPicPr>
          <p:cNvPr id="5127" name="Picture 5" descr="matri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3450" y="153591"/>
            <a:ext cx="1858566" cy="12180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50729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굴림" panose="020B0600000101010101" pitchFamily="50" charset="-127"/>
              </a:rPr>
              <a:t>An Enumeration Approach</a:t>
            </a:r>
          </a:p>
        </p:txBody>
      </p:sp>
      <p:sp>
        <p:nvSpPr>
          <p:cNvPr id="614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ko-KR" b="1" smtClean="0">
                <a:solidFill>
                  <a:schemeClr val="tx2"/>
                </a:solidFill>
                <a:ea typeface="굴림" panose="020B0600000101010101" pitchFamily="50" charset="-127"/>
              </a:rPr>
              <a:t>Matrix Chain-Product Alg.: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mtClean="0">
                <a:ea typeface="굴림" panose="020B0600000101010101" pitchFamily="50" charset="-127"/>
              </a:rPr>
              <a:t>Try all possible ways to parenthesize A=A</a:t>
            </a:r>
            <a:r>
              <a:rPr lang="en-US" altLang="ko-KR" baseline="-25000" smtClean="0">
                <a:ea typeface="굴림" panose="020B0600000101010101" pitchFamily="50" charset="-127"/>
              </a:rPr>
              <a:t>0</a:t>
            </a:r>
            <a:r>
              <a:rPr lang="en-US" altLang="ko-KR" smtClean="0">
                <a:ea typeface="굴림" panose="020B0600000101010101" pitchFamily="50" charset="-127"/>
              </a:rPr>
              <a:t>*A</a:t>
            </a:r>
            <a:r>
              <a:rPr lang="en-US" altLang="ko-KR" baseline="-25000" smtClean="0">
                <a:ea typeface="굴림" panose="020B0600000101010101" pitchFamily="50" charset="-127"/>
              </a:rPr>
              <a:t>1</a:t>
            </a:r>
            <a:r>
              <a:rPr lang="en-US" altLang="ko-KR" smtClean="0">
                <a:ea typeface="굴림" panose="020B0600000101010101" pitchFamily="50" charset="-127"/>
              </a:rPr>
              <a:t>*…*A</a:t>
            </a:r>
            <a:r>
              <a:rPr lang="en-US" altLang="ko-KR" baseline="-25000" smtClean="0">
                <a:ea typeface="굴림" panose="020B0600000101010101" pitchFamily="50" charset="-127"/>
              </a:rPr>
              <a:t>n-1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mtClean="0">
                <a:ea typeface="굴림" panose="020B0600000101010101" pitchFamily="50" charset="-127"/>
              </a:rPr>
              <a:t>Calculate number of ops for each one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mtClean="0">
                <a:ea typeface="굴림" panose="020B0600000101010101" pitchFamily="50" charset="-127"/>
              </a:rPr>
              <a:t>Pick the one that is best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mtClean="0">
                <a:ea typeface="굴림" panose="020B0600000101010101" pitchFamily="50" charset="-127"/>
              </a:rPr>
              <a:t>Running time: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mtClean="0">
                <a:ea typeface="굴림" panose="020B0600000101010101" pitchFamily="50" charset="-127"/>
              </a:rPr>
              <a:t>The number of paranethesizations is equal to the number of binary trees with n nodes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mtClean="0">
                <a:ea typeface="굴림" panose="020B0600000101010101" pitchFamily="50" charset="-127"/>
              </a:rPr>
              <a:t>This is </a:t>
            </a:r>
            <a:r>
              <a:rPr lang="en-US" altLang="ko-KR" b="1" smtClean="0">
                <a:solidFill>
                  <a:schemeClr val="tx2"/>
                </a:solidFill>
                <a:ea typeface="굴림" panose="020B0600000101010101" pitchFamily="50" charset="-127"/>
              </a:rPr>
              <a:t>exponential</a:t>
            </a:r>
            <a:r>
              <a:rPr lang="en-US" altLang="ko-KR" smtClean="0">
                <a:ea typeface="굴림" panose="020B0600000101010101" pitchFamily="50" charset="-127"/>
              </a:rPr>
              <a:t>!</a:t>
            </a:r>
            <a:endParaRPr lang="en-US" altLang="ko-KR" smtClean="0">
              <a:ea typeface="굴림" panose="020B0600000101010101" pitchFamily="50" charset="-127"/>
              <a:cs typeface="Tahoma" panose="020B0604030504040204" pitchFamily="34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ko-KR" smtClean="0">
                <a:ea typeface="굴림" panose="020B0600000101010101" pitchFamily="50" charset="-127"/>
                <a:cs typeface="Tahoma" panose="020B0604030504040204" pitchFamily="34" charset="0"/>
              </a:rPr>
              <a:t>It is called the Catalan number, and it is almost 4</a:t>
            </a:r>
            <a:r>
              <a:rPr lang="en-US" altLang="ko-KR" baseline="30000" smtClean="0">
                <a:ea typeface="굴림" panose="020B0600000101010101" pitchFamily="50" charset="-127"/>
                <a:cs typeface="Tahoma" panose="020B0604030504040204" pitchFamily="34" charset="0"/>
              </a:rPr>
              <a:t>n</a:t>
            </a:r>
            <a:r>
              <a:rPr lang="en-US" altLang="ko-KR" smtClean="0">
                <a:ea typeface="굴림" panose="020B0600000101010101" pitchFamily="50" charset="-127"/>
                <a:cs typeface="Tahoma" panose="020B0604030504040204" pitchFamily="34" charset="0"/>
              </a:rPr>
              <a:t>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mtClean="0">
                <a:ea typeface="굴림" panose="020B0600000101010101" pitchFamily="50" charset="-127"/>
                <a:cs typeface="Tahoma" panose="020B0604030504040204" pitchFamily="34" charset="0"/>
              </a:rPr>
              <a:t>This is a terrible algorithm!</a:t>
            </a:r>
          </a:p>
        </p:txBody>
      </p:sp>
      <p:sp>
        <p:nvSpPr>
          <p:cNvPr id="6147" name="슬라이드 번호 개체 틀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557213" indent="-214313" eaLnBrk="0" hangingPunct="0"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857250" indent="-171450" eaLnBrk="0" hangingPunct="0"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200150" indent="-171450" eaLnBrk="0" hangingPunct="0"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1543050" indent="-171450" eaLnBrk="0" hangingPunct="0"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18859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2288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25717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29146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242DA7C0-4138-4934-A083-C286F2C2602D}" type="slidenum">
              <a:rPr lang="en-US" altLang="ko-KR" sz="1050"/>
              <a:pPr eaLnBrk="1" hangingPunct="1"/>
              <a:t>66</a:t>
            </a:fld>
            <a:endParaRPr lang="en-US" altLang="ko-KR" sz="1050"/>
          </a:p>
        </p:txBody>
      </p:sp>
      <p:sp>
        <p:nvSpPr>
          <p:cNvPr id="6150" name="Rectangle 4"/>
          <p:cNvSpPr>
            <a:spLocks noChangeArrowheads="1"/>
          </p:cNvSpPr>
          <p:nvPr/>
        </p:nvSpPr>
        <p:spPr bwMode="auto">
          <a:xfrm>
            <a:off x="426244" y="1615679"/>
            <a:ext cx="6858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ko-KR" altLang="en-US" sz="1800">
              <a:ea typeface="굴림" panose="020B0600000101010101" pitchFamily="50" charset="-127"/>
            </a:endParaRPr>
          </a:p>
        </p:txBody>
      </p:sp>
      <p:pic>
        <p:nvPicPr>
          <p:cNvPr id="6151" name="Picture 6" descr="BD05374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1810" y="316707"/>
            <a:ext cx="1677590" cy="1740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67828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굴림" panose="020B0600000101010101" pitchFamily="50" charset="-127"/>
              </a:rPr>
              <a:t>A Greedy Approach</a:t>
            </a:r>
          </a:p>
        </p:txBody>
      </p:sp>
      <p:sp>
        <p:nvSpPr>
          <p:cNvPr id="717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ko-KR" smtClean="0">
                <a:ea typeface="굴림" panose="020B0600000101010101" pitchFamily="50" charset="-127"/>
              </a:rPr>
              <a:t>Idea #1: repeatedly select the product that uses (up) the most operations.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mtClean="0">
                <a:solidFill>
                  <a:schemeClr val="tx2"/>
                </a:solidFill>
                <a:ea typeface="굴림" panose="020B0600000101010101" pitchFamily="50" charset="-127"/>
              </a:rPr>
              <a:t>Counter-example</a:t>
            </a:r>
            <a:r>
              <a:rPr lang="en-US" altLang="ko-KR" smtClean="0">
                <a:ea typeface="굴림" panose="020B0600000101010101" pitchFamily="50" charset="-127"/>
              </a:rPr>
              <a:t>: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mtClean="0">
                <a:ea typeface="굴림" panose="020B0600000101010101" pitchFamily="50" charset="-127"/>
              </a:rPr>
              <a:t>A is 10 </a:t>
            </a:r>
            <a:r>
              <a:rPr lang="en-US" altLang="ko-KR" smtClean="0">
                <a:ea typeface="굴림" panose="020B0600000101010101" pitchFamily="50" charset="-127"/>
                <a:cs typeface="Tahoma" panose="020B0604030504040204" pitchFamily="34" charset="0"/>
              </a:rPr>
              <a:t>× 5</a:t>
            </a:r>
            <a:endParaRPr lang="en-US" altLang="ko-KR" smtClean="0">
              <a:ea typeface="굴림" panose="020B0600000101010101" pitchFamily="50" charset="-127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ko-KR" smtClean="0">
                <a:ea typeface="굴림" panose="020B0600000101010101" pitchFamily="50" charset="-127"/>
              </a:rPr>
              <a:t>B is 5 × 10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mtClean="0">
                <a:ea typeface="굴림" panose="020B0600000101010101" pitchFamily="50" charset="-127"/>
              </a:rPr>
              <a:t>C is 10 × 5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mtClean="0">
                <a:ea typeface="굴림" panose="020B0600000101010101" pitchFamily="50" charset="-127"/>
              </a:rPr>
              <a:t>D is 5 × 10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mtClean="0">
                <a:ea typeface="굴림" panose="020B0600000101010101" pitchFamily="50" charset="-127"/>
              </a:rPr>
              <a:t>Greedy idea #1 gives (A*B)*(C*D), which takes 500+1000+500 = 2000 ops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mtClean="0">
                <a:ea typeface="굴림" panose="020B0600000101010101" pitchFamily="50" charset="-127"/>
              </a:rPr>
              <a:t>A*((B*C)*D) takes 500+250+250 = 1000 ops</a:t>
            </a:r>
          </a:p>
        </p:txBody>
      </p:sp>
      <p:sp>
        <p:nvSpPr>
          <p:cNvPr id="7171" name="슬라이드 번호 개체 틀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557213" indent="-214313" eaLnBrk="0" hangingPunct="0"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857250" indent="-171450" eaLnBrk="0" hangingPunct="0"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200150" indent="-171450" eaLnBrk="0" hangingPunct="0"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1543050" indent="-171450" eaLnBrk="0" hangingPunct="0"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18859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2288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25717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29146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3E3F08BD-CD3E-4A5D-935D-89EF2E121713}" type="slidenum">
              <a:rPr lang="en-US" altLang="ko-KR" sz="1050"/>
              <a:pPr eaLnBrk="1" hangingPunct="1"/>
              <a:t>67</a:t>
            </a:fld>
            <a:endParaRPr lang="en-US" altLang="ko-KR" sz="1050"/>
          </a:p>
        </p:txBody>
      </p:sp>
      <p:pic>
        <p:nvPicPr>
          <p:cNvPr id="7174" name="Picture 7" descr="BS00608_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3550" y="114300"/>
            <a:ext cx="1064419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77314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굴림" panose="020B0600000101010101" pitchFamily="50" charset="-127"/>
              </a:rPr>
              <a:t>Another Greedy Approach</a:t>
            </a:r>
          </a:p>
        </p:txBody>
      </p:sp>
      <p:sp>
        <p:nvSpPr>
          <p:cNvPr id="819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ko-KR" smtClean="0">
                <a:ea typeface="굴림" panose="020B0600000101010101" pitchFamily="50" charset="-127"/>
              </a:rPr>
              <a:t>Idea #2: repeatedly select the product that uses the fewest operations.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mtClean="0">
                <a:solidFill>
                  <a:schemeClr val="tx2"/>
                </a:solidFill>
                <a:ea typeface="굴림" panose="020B0600000101010101" pitchFamily="50" charset="-127"/>
              </a:rPr>
              <a:t>Counter-example</a:t>
            </a:r>
            <a:r>
              <a:rPr lang="en-US" altLang="ko-KR" smtClean="0">
                <a:ea typeface="굴림" panose="020B0600000101010101" pitchFamily="50" charset="-127"/>
              </a:rPr>
              <a:t>: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mtClean="0">
                <a:ea typeface="굴림" panose="020B0600000101010101" pitchFamily="50" charset="-127"/>
              </a:rPr>
              <a:t>A is 101 </a:t>
            </a:r>
            <a:r>
              <a:rPr lang="en-US" altLang="ko-KR" smtClean="0">
                <a:ea typeface="굴림" panose="020B0600000101010101" pitchFamily="50" charset="-127"/>
                <a:cs typeface="Tahoma" panose="020B0604030504040204" pitchFamily="34" charset="0"/>
              </a:rPr>
              <a:t>× 11</a:t>
            </a:r>
            <a:endParaRPr lang="en-US" altLang="ko-KR" smtClean="0">
              <a:ea typeface="굴림" panose="020B0600000101010101" pitchFamily="50" charset="-127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ko-KR" smtClean="0">
                <a:ea typeface="굴림" panose="020B0600000101010101" pitchFamily="50" charset="-127"/>
              </a:rPr>
              <a:t>B is 11 × 9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mtClean="0">
                <a:ea typeface="굴림" panose="020B0600000101010101" pitchFamily="50" charset="-127"/>
              </a:rPr>
              <a:t>C is 9 × 100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mtClean="0">
                <a:ea typeface="굴림" panose="020B0600000101010101" pitchFamily="50" charset="-127"/>
              </a:rPr>
              <a:t>D is 100 × 99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mtClean="0">
                <a:ea typeface="굴림" panose="020B0600000101010101" pitchFamily="50" charset="-127"/>
              </a:rPr>
              <a:t>Greedy idea #2 gives A*((B*C)*D)), which takes 109989+9900+108900=228789 ops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mtClean="0">
                <a:ea typeface="굴림" panose="020B0600000101010101" pitchFamily="50" charset="-127"/>
              </a:rPr>
              <a:t>(A*B)*(C*D) takes 9999+89991+89100=189090 ops</a:t>
            </a:r>
            <a:endParaRPr lang="en-US" altLang="ko-KR">
              <a:ea typeface="굴림" panose="020B0600000101010101" pitchFamily="50" charset="-127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ko-KR" smtClean="0">
                <a:ea typeface="굴림" panose="020B0600000101010101" pitchFamily="50" charset="-127"/>
              </a:rPr>
              <a:t>The greedy approach is not giving us the optimal value.</a:t>
            </a:r>
          </a:p>
        </p:txBody>
      </p:sp>
      <p:sp>
        <p:nvSpPr>
          <p:cNvPr id="8195" name="슬라이드 번호 개체 틀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557213" indent="-214313" eaLnBrk="0" hangingPunct="0"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857250" indent="-171450" eaLnBrk="0" hangingPunct="0"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200150" indent="-171450" eaLnBrk="0" hangingPunct="0"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1543050" indent="-171450" eaLnBrk="0" hangingPunct="0"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18859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2288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25717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29146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32B52055-D370-4433-A75F-BE8C2FAC7026}" type="slidenum">
              <a:rPr lang="en-US" altLang="ko-KR" sz="1050"/>
              <a:pPr eaLnBrk="1" hangingPunct="1"/>
              <a:t>68</a:t>
            </a:fld>
            <a:endParaRPr lang="en-US" altLang="ko-KR" sz="1050"/>
          </a:p>
        </p:txBody>
      </p:sp>
      <p:pic>
        <p:nvPicPr>
          <p:cNvPr id="8198" name="Picture 4" descr="BS00608_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3550" y="114300"/>
            <a:ext cx="1064419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72501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굴림" panose="020B0600000101010101" pitchFamily="50" charset="-127"/>
              </a:rPr>
              <a:t>A “Recursive” Approach</a:t>
            </a:r>
          </a:p>
        </p:txBody>
      </p:sp>
      <p:sp>
        <p:nvSpPr>
          <p:cNvPr id="922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ko-KR" sz="1800">
                <a:ea typeface="굴림" panose="020B0600000101010101" pitchFamily="50" charset="-127"/>
              </a:rPr>
              <a:t>Define </a:t>
            </a:r>
            <a:r>
              <a:rPr lang="en-US" altLang="ko-KR" sz="1800" b="1">
                <a:solidFill>
                  <a:schemeClr val="tx2"/>
                </a:solidFill>
                <a:ea typeface="굴림" panose="020B0600000101010101" pitchFamily="50" charset="-127"/>
              </a:rPr>
              <a:t>subproblems</a:t>
            </a:r>
            <a:r>
              <a:rPr lang="en-US" altLang="ko-KR" sz="1800">
                <a:ea typeface="굴림" panose="020B0600000101010101" pitchFamily="50" charset="-127"/>
              </a:rPr>
              <a:t>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1500">
                <a:ea typeface="굴림" panose="020B0600000101010101" pitchFamily="50" charset="-127"/>
              </a:rPr>
              <a:t>Find the best parenthesization of A</a:t>
            </a:r>
            <a:r>
              <a:rPr lang="en-US" altLang="ko-KR" sz="1500" baseline="-25000">
                <a:ea typeface="굴림" panose="020B0600000101010101" pitchFamily="50" charset="-127"/>
              </a:rPr>
              <a:t>i</a:t>
            </a:r>
            <a:r>
              <a:rPr lang="en-US" altLang="ko-KR" sz="1500">
                <a:ea typeface="굴림" panose="020B0600000101010101" pitchFamily="50" charset="-127"/>
              </a:rPr>
              <a:t>*A</a:t>
            </a:r>
            <a:r>
              <a:rPr lang="en-US" altLang="ko-KR" sz="1500" baseline="-25000">
                <a:ea typeface="굴림" panose="020B0600000101010101" pitchFamily="50" charset="-127"/>
              </a:rPr>
              <a:t>i+1</a:t>
            </a:r>
            <a:r>
              <a:rPr lang="en-US" altLang="ko-KR" sz="1500">
                <a:ea typeface="굴림" panose="020B0600000101010101" pitchFamily="50" charset="-127"/>
              </a:rPr>
              <a:t>*…*A</a:t>
            </a:r>
            <a:r>
              <a:rPr lang="en-US" altLang="ko-KR" sz="1500" baseline="-25000">
                <a:ea typeface="굴림" panose="020B0600000101010101" pitchFamily="50" charset="-127"/>
              </a:rPr>
              <a:t>j</a:t>
            </a:r>
            <a:r>
              <a:rPr lang="en-US" altLang="ko-KR" sz="1500">
                <a:ea typeface="굴림" panose="020B0600000101010101" pitchFamily="50" charset="-127"/>
              </a:rPr>
              <a:t>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1500">
                <a:ea typeface="굴림" panose="020B0600000101010101" pitchFamily="50" charset="-127"/>
              </a:rPr>
              <a:t>Let N</a:t>
            </a:r>
            <a:r>
              <a:rPr lang="en-US" altLang="ko-KR" sz="1500" baseline="-25000">
                <a:ea typeface="굴림" panose="020B0600000101010101" pitchFamily="50" charset="-127"/>
              </a:rPr>
              <a:t>i,j</a:t>
            </a:r>
            <a:r>
              <a:rPr lang="en-US" altLang="ko-KR" sz="1500">
                <a:ea typeface="굴림" panose="020B0600000101010101" pitchFamily="50" charset="-127"/>
              </a:rPr>
              <a:t> denote the number of operations done by this subproblem.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1500">
                <a:ea typeface="굴림" panose="020B0600000101010101" pitchFamily="50" charset="-127"/>
              </a:rPr>
              <a:t>The optimal solution for the whole problem is N</a:t>
            </a:r>
            <a:r>
              <a:rPr lang="en-US" altLang="ko-KR" sz="1500" baseline="-25000">
                <a:ea typeface="굴림" panose="020B0600000101010101" pitchFamily="50" charset="-127"/>
              </a:rPr>
              <a:t>0,n-1</a:t>
            </a:r>
            <a:r>
              <a:rPr lang="en-US" altLang="ko-KR" sz="1500">
                <a:ea typeface="굴림" panose="020B0600000101010101" pitchFamily="50" charset="-127"/>
              </a:rPr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z="1800" b="1">
                <a:solidFill>
                  <a:schemeClr val="tx2"/>
                </a:solidFill>
                <a:ea typeface="굴림" panose="020B0600000101010101" pitchFamily="50" charset="-127"/>
              </a:rPr>
              <a:t>Subproblem optimality</a:t>
            </a:r>
            <a:r>
              <a:rPr lang="en-US" altLang="ko-KR" sz="1800">
                <a:ea typeface="굴림" panose="020B0600000101010101" pitchFamily="50" charset="-127"/>
              </a:rPr>
              <a:t>: The optimal solution can be defined in terms of optimal subproblems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1500">
                <a:ea typeface="굴림" panose="020B0600000101010101" pitchFamily="50" charset="-127"/>
              </a:rPr>
              <a:t>There has to be a final multiplication (root of the expression tree) for the optimal solution. 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1500">
                <a:ea typeface="굴림" panose="020B0600000101010101" pitchFamily="50" charset="-127"/>
              </a:rPr>
              <a:t>Say, the final multiply is at index i: (A</a:t>
            </a:r>
            <a:r>
              <a:rPr lang="en-US" altLang="ko-KR" sz="1500" baseline="-25000">
                <a:ea typeface="굴림" panose="020B0600000101010101" pitchFamily="50" charset="-127"/>
              </a:rPr>
              <a:t>0</a:t>
            </a:r>
            <a:r>
              <a:rPr lang="en-US" altLang="ko-KR" sz="1500">
                <a:ea typeface="굴림" panose="020B0600000101010101" pitchFamily="50" charset="-127"/>
              </a:rPr>
              <a:t>*…*A</a:t>
            </a:r>
            <a:r>
              <a:rPr lang="en-US" altLang="ko-KR" sz="1500" baseline="-25000">
                <a:ea typeface="굴림" panose="020B0600000101010101" pitchFamily="50" charset="-127"/>
              </a:rPr>
              <a:t>i</a:t>
            </a:r>
            <a:r>
              <a:rPr lang="en-US" altLang="ko-KR" sz="1500">
                <a:ea typeface="굴림" panose="020B0600000101010101" pitchFamily="50" charset="-127"/>
              </a:rPr>
              <a:t>)*(A</a:t>
            </a:r>
            <a:r>
              <a:rPr lang="en-US" altLang="ko-KR" sz="1500" baseline="-25000">
                <a:ea typeface="굴림" panose="020B0600000101010101" pitchFamily="50" charset="-127"/>
              </a:rPr>
              <a:t>i+1</a:t>
            </a:r>
            <a:r>
              <a:rPr lang="en-US" altLang="ko-KR" sz="1500">
                <a:ea typeface="굴림" panose="020B0600000101010101" pitchFamily="50" charset="-127"/>
              </a:rPr>
              <a:t>*…*A</a:t>
            </a:r>
            <a:r>
              <a:rPr lang="en-US" altLang="ko-KR" sz="1500" baseline="-25000">
                <a:ea typeface="굴림" panose="020B0600000101010101" pitchFamily="50" charset="-127"/>
              </a:rPr>
              <a:t>n-1</a:t>
            </a:r>
            <a:r>
              <a:rPr lang="en-US" altLang="ko-KR" sz="1500">
                <a:ea typeface="굴림" panose="020B0600000101010101" pitchFamily="50" charset="-127"/>
              </a:rPr>
              <a:t>).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1500">
                <a:ea typeface="굴림" panose="020B0600000101010101" pitchFamily="50" charset="-127"/>
              </a:rPr>
              <a:t>Then the optimal solution N</a:t>
            </a:r>
            <a:r>
              <a:rPr lang="en-US" altLang="ko-KR" sz="1500" baseline="-25000">
                <a:ea typeface="굴림" panose="020B0600000101010101" pitchFamily="50" charset="-127"/>
              </a:rPr>
              <a:t>0,n-1</a:t>
            </a:r>
            <a:r>
              <a:rPr lang="en-US" altLang="ko-KR" sz="1500">
                <a:ea typeface="굴림" panose="020B0600000101010101" pitchFamily="50" charset="-127"/>
              </a:rPr>
              <a:t> is the sum of two optimal subproblems, N</a:t>
            </a:r>
            <a:r>
              <a:rPr lang="en-US" altLang="ko-KR" sz="1500" baseline="-25000">
                <a:ea typeface="굴림" panose="020B0600000101010101" pitchFamily="50" charset="-127"/>
              </a:rPr>
              <a:t>0,i</a:t>
            </a:r>
            <a:r>
              <a:rPr lang="en-US" altLang="ko-KR" sz="1500">
                <a:ea typeface="굴림" panose="020B0600000101010101" pitchFamily="50" charset="-127"/>
              </a:rPr>
              <a:t> and N</a:t>
            </a:r>
            <a:r>
              <a:rPr lang="en-US" altLang="ko-KR" sz="1500" baseline="-25000">
                <a:ea typeface="굴림" panose="020B0600000101010101" pitchFamily="50" charset="-127"/>
              </a:rPr>
              <a:t>i+1,n-1 </a:t>
            </a:r>
            <a:r>
              <a:rPr lang="en-US" altLang="ko-KR" sz="1500">
                <a:ea typeface="굴림" panose="020B0600000101010101" pitchFamily="50" charset="-127"/>
              </a:rPr>
              <a:t>plus the time for the last multiply.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1500">
                <a:ea typeface="굴림" panose="020B0600000101010101" pitchFamily="50" charset="-127"/>
              </a:rPr>
              <a:t> If the global optimum did not have these optimal subproblems, we could define an even better “optimal” solution.</a:t>
            </a:r>
            <a:endParaRPr lang="en-US" altLang="ko-KR" sz="1350">
              <a:ea typeface="굴림" panose="020B0600000101010101" pitchFamily="50" charset="-127"/>
            </a:endParaRPr>
          </a:p>
        </p:txBody>
      </p:sp>
      <p:sp>
        <p:nvSpPr>
          <p:cNvPr id="9219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557213" indent="-214313" eaLnBrk="0" hangingPunct="0"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857250" indent="-171450" eaLnBrk="0" hangingPunct="0"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200150" indent="-171450" eaLnBrk="0" hangingPunct="0"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1543050" indent="-171450" eaLnBrk="0" hangingPunct="0"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18859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2288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25717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29146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EDB1B979-5982-4DC3-9E01-58909B400676}" type="slidenum">
              <a:rPr lang="en-US" altLang="ko-KR" sz="1050"/>
              <a:pPr eaLnBrk="1" hangingPunct="1"/>
              <a:t>69</a:t>
            </a:fld>
            <a:endParaRPr lang="en-US" altLang="ko-KR" sz="1050"/>
          </a:p>
        </p:txBody>
      </p:sp>
      <p:pic>
        <p:nvPicPr>
          <p:cNvPr id="9222" name="Picture 8" descr="BD19631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3081" y="114300"/>
            <a:ext cx="966788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59499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panose="020B0600000101010101" pitchFamily="50" charset="-127"/>
              </a:rPr>
              <a:t>Heaps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8435" name="Oval 3"/>
          <p:cNvSpPr>
            <a:spLocks noChangeArrowheads="1"/>
          </p:cNvSpPr>
          <p:nvPr/>
        </p:nvSpPr>
        <p:spPr bwMode="auto">
          <a:xfrm>
            <a:off x="4148138" y="2571751"/>
            <a:ext cx="229791" cy="230981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0" hangingPunct="1"/>
            <a:r>
              <a:rPr kumimoji="0" lang="en-US" altLang="ko-KR" sz="135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</a:p>
        </p:txBody>
      </p:sp>
      <p:sp>
        <p:nvSpPr>
          <p:cNvPr id="18436" name="Oval 4"/>
          <p:cNvSpPr>
            <a:spLocks noChangeArrowheads="1"/>
          </p:cNvSpPr>
          <p:nvPr/>
        </p:nvSpPr>
        <p:spPr bwMode="auto">
          <a:xfrm>
            <a:off x="4732735" y="2940844"/>
            <a:ext cx="229790" cy="230981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0" hangingPunct="1"/>
            <a:r>
              <a:rPr kumimoji="0" lang="en-US" altLang="ko-KR" sz="1350">
                <a:latin typeface="Times New Roman" panose="02020603050405020304" pitchFamily="18" charset="0"/>
                <a:sym typeface="Symbol" panose="05050102010706020507" pitchFamily="18" charset="2"/>
              </a:rPr>
              <a:t>6</a:t>
            </a:r>
          </a:p>
        </p:txBody>
      </p:sp>
      <p:sp>
        <p:nvSpPr>
          <p:cNvPr id="18437" name="Oval 5"/>
          <p:cNvSpPr>
            <a:spLocks noChangeArrowheads="1"/>
          </p:cNvSpPr>
          <p:nvPr/>
        </p:nvSpPr>
        <p:spPr bwMode="auto">
          <a:xfrm>
            <a:off x="3459957" y="2940844"/>
            <a:ext cx="230981" cy="230981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0" hangingPunct="1"/>
            <a:r>
              <a:rPr kumimoji="0" lang="en-US" altLang="ko-KR" sz="1350">
                <a:latin typeface="Times New Roman" panose="02020603050405020304" pitchFamily="18" charset="0"/>
                <a:sym typeface="Symbol" panose="05050102010706020507" pitchFamily="18" charset="2"/>
              </a:rPr>
              <a:t>5</a:t>
            </a:r>
          </a:p>
        </p:txBody>
      </p:sp>
      <p:sp>
        <p:nvSpPr>
          <p:cNvPr id="18438" name="Oval 6"/>
          <p:cNvSpPr>
            <a:spLocks noChangeArrowheads="1"/>
          </p:cNvSpPr>
          <p:nvPr/>
        </p:nvSpPr>
        <p:spPr bwMode="auto">
          <a:xfrm>
            <a:off x="3885010" y="3309938"/>
            <a:ext cx="229790" cy="229791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0" hangingPunct="1"/>
            <a:r>
              <a:rPr kumimoji="0" lang="en-US" altLang="ko-KR" sz="1350">
                <a:latin typeface="Times New Roman" panose="02020603050405020304" pitchFamily="18" charset="0"/>
                <a:sym typeface="Symbol" panose="05050102010706020507" pitchFamily="18" charset="2"/>
              </a:rPr>
              <a:t>7</a:t>
            </a:r>
          </a:p>
        </p:txBody>
      </p:sp>
      <p:cxnSp>
        <p:nvCxnSpPr>
          <p:cNvPr id="18439" name="AutoShape 7"/>
          <p:cNvCxnSpPr>
            <a:cxnSpLocks noChangeShapeType="1"/>
            <a:stCxn id="18435" idx="3"/>
            <a:endCxn id="18437" idx="7"/>
          </p:cNvCxnSpPr>
          <p:nvPr/>
        </p:nvCxnSpPr>
        <p:spPr bwMode="auto">
          <a:xfrm flipH="1">
            <a:off x="3657600" y="2774157"/>
            <a:ext cx="523875" cy="19407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40" name="AutoShape 8"/>
          <p:cNvCxnSpPr>
            <a:cxnSpLocks noChangeShapeType="1"/>
            <a:stCxn id="18436" idx="1"/>
            <a:endCxn id="18435" idx="5"/>
          </p:cNvCxnSpPr>
          <p:nvPr/>
        </p:nvCxnSpPr>
        <p:spPr bwMode="auto">
          <a:xfrm flipH="1" flipV="1">
            <a:off x="4344592" y="2774157"/>
            <a:ext cx="421481" cy="19407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41" name="AutoShape 9"/>
          <p:cNvCxnSpPr>
            <a:cxnSpLocks noChangeShapeType="1"/>
            <a:stCxn id="18443" idx="7"/>
            <a:endCxn id="18437" idx="3"/>
          </p:cNvCxnSpPr>
          <p:nvPr/>
        </p:nvCxnSpPr>
        <p:spPr bwMode="auto">
          <a:xfrm flipV="1">
            <a:off x="3233738" y="3143251"/>
            <a:ext cx="260747" cy="19407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42" name="AutoShape 10"/>
          <p:cNvCxnSpPr>
            <a:cxnSpLocks noChangeShapeType="1"/>
            <a:stCxn id="18438" idx="1"/>
            <a:endCxn id="18437" idx="5"/>
          </p:cNvCxnSpPr>
          <p:nvPr/>
        </p:nvCxnSpPr>
        <p:spPr bwMode="auto">
          <a:xfrm flipH="1" flipV="1">
            <a:off x="3657601" y="3143251"/>
            <a:ext cx="260747" cy="19407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443" name="Oval 11"/>
          <p:cNvSpPr>
            <a:spLocks noChangeArrowheads="1"/>
          </p:cNvSpPr>
          <p:nvPr/>
        </p:nvSpPr>
        <p:spPr bwMode="auto">
          <a:xfrm>
            <a:off x="3037285" y="3309938"/>
            <a:ext cx="229790" cy="229791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0" hangingPunct="1"/>
            <a:r>
              <a:rPr kumimoji="0" lang="en-US" altLang="ko-KR" sz="1350">
                <a:latin typeface="Times New Roman" panose="02020603050405020304" pitchFamily="18" charset="0"/>
                <a:sym typeface="Symbol" panose="05050102010706020507" pitchFamily="18" charset="2"/>
              </a:rPr>
              <a:t>9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139858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굴림" panose="020B0600000101010101" pitchFamily="50" charset="-127"/>
              </a:rPr>
              <a:t>A Characterizing Equation</a:t>
            </a:r>
          </a:p>
        </p:txBody>
      </p:sp>
      <p:sp>
        <p:nvSpPr>
          <p:cNvPr id="1024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ko-KR" sz="1400" dirty="0">
                <a:ea typeface="굴림" panose="020B0600000101010101" pitchFamily="50" charset="-127"/>
              </a:rPr>
              <a:t>The global optimal has to be defined in terms of optimal </a:t>
            </a:r>
            <a:r>
              <a:rPr lang="en-US" altLang="ko-KR" sz="1400" dirty="0" err="1">
                <a:ea typeface="굴림" panose="020B0600000101010101" pitchFamily="50" charset="-127"/>
              </a:rPr>
              <a:t>subproblems</a:t>
            </a:r>
            <a:r>
              <a:rPr lang="en-US" altLang="ko-KR" sz="1400" dirty="0">
                <a:ea typeface="굴림" panose="020B0600000101010101" pitchFamily="50" charset="-127"/>
              </a:rPr>
              <a:t>, depending on where the final multiply is at.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z="1400" dirty="0">
                <a:ea typeface="굴림" panose="020B0600000101010101" pitchFamily="50" charset="-127"/>
              </a:rPr>
              <a:t>Let us consider all possible places for that final multiply: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1200" dirty="0">
                <a:ea typeface="굴림" panose="020B0600000101010101" pitchFamily="50" charset="-127"/>
              </a:rPr>
              <a:t>Recall that A</a:t>
            </a:r>
            <a:r>
              <a:rPr lang="en-US" altLang="ko-KR" sz="1200" baseline="-25000" dirty="0">
                <a:ea typeface="굴림" panose="020B0600000101010101" pitchFamily="50" charset="-127"/>
              </a:rPr>
              <a:t>i</a:t>
            </a:r>
            <a:r>
              <a:rPr lang="en-US" altLang="ko-KR" sz="1200" dirty="0">
                <a:ea typeface="굴림" panose="020B0600000101010101" pitchFamily="50" charset="-127"/>
              </a:rPr>
              <a:t> is a d</a:t>
            </a:r>
            <a:r>
              <a:rPr lang="en-US" altLang="ko-KR" sz="1200" baseline="-25000" dirty="0">
                <a:ea typeface="굴림" panose="020B0600000101010101" pitchFamily="50" charset="-127"/>
              </a:rPr>
              <a:t>i</a:t>
            </a:r>
            <a:r>
              <a:rPr lang="en-US" altLang="ko-KR" sz="1200" dirty="0">
                <a:ea typeface="굴림" panose="020B0600000101010101" pitchFamily="50" charset="-127"/>
              </a:rPr>
              <a:t> </a:t>
            </a:r>
            <a:r>
              <a:rPr lang="en-US" altLang="ko-KR" sz="1200" dirty="0">
                <a:ea typeface="굴림" panose="020B0600000101010101" pitchFamily="50" charset="-127"/>
                <a:cs typeface="Tahoma" panose="020B0604030504040204" pitchFamily="34" charset="0"/>
              </a:rPr>
              <a:t>× d</a:t>
            </a:r>
            <a:r>
              <a:rPr lang="en-US" altLang="ko-KR" sz="1200" baseline="-25000" dirty="0">
                <a:ea typeface="굴림" panose="020B0600000101010101" pitchFamily="50" charset="-127"/>
                <a:cs typeface="Tahoma" panose="020B0604030504040204" pitchFamily="34" charset="0"/>
              </a:rPr>
              <a:t>i+1</a:t>
            </a:r>
            <a:r>
              <a:rPr lang="en-US" altLang="ko-KR" sz="1200" dirty="0">
                <a:ea typeface="굴림" panose="020B0600000101010101" pitchFamily="50" charset="-127"/>
                <a:cs typeface="Tahoma" panose="020B0604030504040204" pitchFamily="34" charset="0"/>
              </a:rPr>
              <a:t> dimensional matrix.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1200" dirty="0">
                <a:ea typeface="굴림" panose="020B0600000101010101" pitchFamily="50" charset="-127"/>
                <a:cs typeface="Tahoma" panose="020B0604030504040204" pitchFamily="34" charset="0"/>
              </a:rPr>
              <a:t>So, a characterizing equation for </a:t>
            </a:r>
            <a:r>
              <a:rPr lang="en-US" altLang="ko-KR" sz="1200" dirty="0" err="1">
                <a:ea typeface="굴림" panose="020B0600000101010101" pitchFamily="50" charset="-127"/>
                <a:cs typeface="Tahoma" panose="020B0604030504040204" pitchFamily="34" charset="0"/>
              </a:rPr>
              <a:t>N</a:t>
            </a:r>
            <a:r>
              <a:rPr lang="en-US" altLang="ko-KR" sz="1200" baseline="-25000" dirty="0" err="1">
                <a:ea typeface="굴림" panose="020B0600000101010101" pitchFamily="50" charset="-127"/>
                <a:cs typeface="Tahoma" panose="020B0604030504040204" pitchFamily="34" charset="0"/>
              </a:rPr>
              <a:t>i,j</a:t>
            </a:r>
            <a:r>
              <a:rPr lang="en-US" altLang="ko-KR" sz="1200" dirty="0">
                <a:ea typeface="굴림" panose="020B0600000101010101" pitchFamily="50" charset="-127"/>
                <a:cs typeface="Tahoma" panose="020B0604030504040204" pitchFamily="34" charset="0"/>
              </a:rPr>
              <a:t> is the following:</a:t>
            </a:r>
          </a:p>
          <a:p>
            <a:pPr eaLnBrk="1" hangingPunct="1">
              <a:lnSpc>
                <a:spcPct val="90000"/>
              </a:lnSpc>
            </a:pPr>
            <a:endParaRPr lang="en-US" altLang="ko-KR" sz="1400" dirty="0">
              <a:ea typeface="굴림" panose="020B0600000101010101" pitchFamily="50" charset="-127"/>
              <a:cs typeface="Tahoma" panose="020B0604030504040204" pitchFamily="34" charset="0"/>
            </a:endParaRPr>
          </a:p>
          <a:p>
            <a:pPr eaLnBrk="1" hangingPunct="1">
              <a:lnSpc>
                <a:spcPct val="90000"/>
              </a:lnSpc>
            </a:pPr>
            <a:endParaRPr lang="en-US" altLang="ko-KR" sz="1400" dirty="0">
              <a:ea typeface="굴림" panose="020B0600000101010101" pitchFamily="50" charset="-127"/>
              <a:cs typeface="Tahoma" panose="020B0604030504040204" pitchFamily="34" charset="0"/>
            </a:endParaRPr>
          </a:p>
          <a:p>
            <a:pPr eaLnBrk="1" hangingPunct="1">
              <a:lnSpc>
                <a:spcPct val="90000"/>
              </a:lnSpc>
            </a:pPr>
            <a:endParaRPr lang="en-US" altLang="ko-KR" sz="1400" dirty="0">
              <a:ea typeface="굴림" panose="020B0600000101010101" pitchFamily="50" charset="-127"/>
              <a:cs typeface="Tahoma" panose="020B0604030504040204" pitchFamily="34" charset="0"/>
            </a:endParaRPr>
          </a:p>
          <a:p>
            <a:pPr eaLnBrk="1" hangingPunct="1">
              <a:lnSpc>
                <a:spcPct val="90000"/>
              </a:lnSpc>
            </a:pPr>
            <a:endParaRPr lang="en-US" altLang="ko-KR" sz="1400" dirty="0">
              <a:ea typeface="굴림" panose="020B0600000101010101" pitchFamily="50" charset="-127"/>
              <a:cs typeface="Tahoma" panose="020B0604030504040204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ko-KR" sz="1400" dirty="0">
                <a:ea typeface="굴림" panose="020B0600000101010101" pitchFamily="50" charset="-127"/>
                <a:cs typeface="Tahoma" panose="020B0604030504040204" pitchFamily="34" charset="0"/>
              </a:rPr>
              <a:t>Note that </a:t>
            </a:r>
            <a:r>
              <a:rPr lang="en-US" altLang="ko-KR" sz="1400" dirty="0" err="1">
                <a:ea typeface="굴림" panose="020B0600000101010101" pitchFamily="50" charset="-127"/>
                <a:cs typeface="Tahoma" panose="020B0604030504040204" pitchFamily="34" charset="0"/>
              </a:rPr>
              <a:t>subproblems</a:t>
            </a:r>
            <a:r>
              <a:rPr lang="en-US" altLang="ko-KR" sz="1400" dirty="0">
                <a:ea typeface="굴림" panose="020B0600000101010101" pitchFamily="50" charset="-127"/>
                <a:cs typeface="Tahoma" panose="020B0604030504040204" pitchFamily="34" charset="0"/>
              </a:rPr>
              <a:t> are not independent--the </a:t>
            </a:r>
            <a:r>
              <a:rPr lang="en-US" altLang="ko-KR" sz="1400" b="1" dirty="0" err="1">
                <a:solidFill>
                  <a:schemeClr val="tx2"/>
                </a:solidFill>
                <a:ea typeface="굴림" panose="020B0600000101010101" pitchFamily="50" charset="-127"/>
                <a:cs typeface="Tahoma" panose="020B0604030504040204" pitchFamily="34" charset="0"/>
              </a:rPr>
              <a:t>subproblems</a:t>
            </a:r>
            <a:r>
              <a:rPr lang="en-US" altLang="ko-KR" sz="1400" b="1" dirty="0">
                <a:solidFill>
                  <a:schemeClr val="tx2"/>
                </a:solidFill>
                <a:ea typeface="굴림" panose="020B0600000101010101" pitchFamily="50" charset="-127"/>
                <a:cs typeface="Tahoma" panose="020B0604030504040204" pitchFamily="34" charset="0"/>
              </a:rPr>
              <a:t> overlap</a:t>
            </a:r>
            <a:r>
              <a:rPr lang="en-US" altLang="ko-KR" sz="1400" dirty="0">
                <a:ea typeface="굴림" panose="020B0600000101010101" pitchFamily="50" charset="-127"/>
                <a:cs typeface="Tahoma" panose="020B0604030504040204" pitchFamily="34" charset="0"/>
              </a:rPr>
              <a:t>.</a:t>
            </a:r>
            <a:endParaRPr lang="en-US" altLang="ko-KR" sz="1400" dirty="0">
              <a:ea typeface="굴림" panose="020B0600000101010101" pitchFamily="50" charset="-127"/>
            </a:endParaRPr>
          </a:p>
        </p:txBody>
      </p:sp>
      <p:sp>
        <p:nvSpPr>
          <p:cNvPr id="10243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557213" indent="-214313" eaLnBrk="0" hangingPunct="0"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857250" indent="-171450" eaLnBrk="0" hangingPunct="0"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200150" indent="-171450" eaLnBrk="0" hangingPunct="0"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1543050" indent="-171450" eaLnBrk="0" hangingPunct="0"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18859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2288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25717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29146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F788DEC0-1AAC-4F22-8A80-F0425A4F55A5}" type="slidenum">
              <a:rPr lang="en-US" altLang="ko-KR" sz="1050"/>
              <a:pPr eaLnBrk="1" hangingPunct="1"/>
              <a:t>70</a:t>
            </a:fld>
            <a:endParaRPr lang="en-US" altLang="ko-KR" sz="1050"/>
          </a:p>
        </p:txBody>
      </p:sp>
      <p:pic>
        <p:nvPicPr>
          <p:cNvPr id="10246" name="Picture 7" descr="j029921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8528" y="114300"/>
            <a:ext cx="1203722" cy="1033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0247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7037393"/>
              </p:ext>
            </p:extLst>
          </p:nvPr>
        </p:nvGraphicFramePr>
        <p:xfrm>
          <a:off x="1143000" y="2190750"/>
          <a:ext cx="4495800" cy="5947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28" name="Equation" r:id="rId4" imgW="2209800" imgH="292100" progId="Equation.3">
                  <p:embed/>
                </p:oleObj>
              </mc:Choice>
              <mc:Fallback>
                <p:oleObj name="Equation" r:id="rId4" imgW="2209800" imgH="292100" progId="Equation.3">
                  <p:embed/>
                  <p:pic>
                    <p:nvPicPr>
                      <p:cNvPr id="10247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2190750"/>
                        <a:ext cx="4495800" cy="59478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77884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굴림" panose="020B0600000101010101" pitchFamily="50" charset="-127"/>
              </a:rPr>
              <a:t>A Dynamic Programming Algorithm</a:t>
            </a:r>
          </a:p>
        </p:txBody>
      </p:sp>
      <p:sp>
        <p:nvSpPr>
          <p:cNvPr id="1126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ko-KR" sz="1500">
                <a:ea typeface="굴림" panose="020B0600000101010101" pitchFamily="50" charset="-127"/>
              </a:rPr>
              <a:t>Since </a:t>
            </a:r>
            <a:r>
              <a:rPr lang="en-US" altLang="ko-KR" sz="1500">
                <a:solidFill>
                  <a:schemeClr val="tx2"/>
                </a:solidFill>
                <a:ea typeface="굴림" panose="020B0600000101010101" pitchFamily="50" charset="-127"/>
              </a:rPr>
              <a:t>subproblems overlap</a:t>
            </a:r>
            <a:r>
              <a:rPr lang="en-US" altLang="ko-KR" sz="1500">
                <a:ea typeface="굴림" panose="020B0600000101010101" pitchFamily="50" charset="-127"/>
              </a:rPr>
              <a:t>, we don’t use recursion.</a:t>
            </a:r>
          </a:p>
          <a:p>
            <a:pPr eaLnBrk="1" hangingPunct="1"/>
            <a:r>
              <a:rPr lang="en-US" altLang="ko-KR" sz="1500">
                <a:ea typeface="굴림" panose="020B0600000101010101" pitchFamily="50" charset="-127"/>
              </a:rPr>
              <a:t>Instead, we construct optimal subproblems “bottom-up.” </a:t>
            </a:r>
          </a:p>
          <a:p>
            <a:pPr eaLnBrk="1" hangingPunct="1"/>
            <a:r>
              <a:rPr lang="en-US" altLang="ko-KR" sz="1500">
                <a:ea typeface="굴림" panose="020B0600000101010101" pitchFamily="50" charset="-127"/>
              </a:rPr>
              <a:t>N</a:t>
            </a:r>
            <a:r>
              <a:rPr lang="en-US" altLang="ko-KR" sz="1500" baseline="-25000">
                <a:ea typeface="굴림" panose="020B0600000101010101" pitchFamily="50" charset="-127"/>
              </a:rPr>
              <a:t>i,i</a:t>
            </a:r>
            <a:r>
              <a:rPr lang="en-US" altLang="ko-KR" sz="1500">
                <a:ea typeface="굴림" panose="020B0600000101010101" pitchFamily="50" charset="-127"/>
              </a:rPr>
              <a:t>’s are easy, so start with them</a:t>
            </a:r>
          </a:p>
          <a:p>
            <a:pPr eaLnBrk="1" hangingPunct="1"/>
            <a:r>
              <a:rPr lang="en-US" altLang="ko-KR" sz="1500">
                <a:ea typeface="굴림" panose="020B0600000101010101" pitchFamily="50" charset="-127"/>
              </a:rPr>
              <a:t>Then do length 2,3,… subproblems, and so on.</a:t>
            </a:r>
          </a:p>
          <a:p>
            <a:pPr eaLnBrk="1" hangingPunct="1"/>
            <a:r>
              <a:rPr lang="en-US" altLang="ko-KR" sz="1500">
                <a:ea typeface="굴림" panose="020B0600000101010101" pitchFamily="50" charset="-127"/>
              </a:rPr>
              <a:t>Running time: O(n</a:t>
            </a:r>
            <a:r>
              <a:rPr lang="en-US" altLang="ko-KR" sz="1500" baseline="30000">
                <a:ea typeface="굴림" panose="020B0600000101010101" pitchFamily="50" charset="-127"/>
              </a:rPr>
              <a:t>3</a:t>
            </a:r>
            <a:r>
              <a:rPr lang="en-US" altLang="ko-KR" sz="1500">
                <a:ea typeface="굴림" panose="020B0600000101010101" pitchFamily="50" charset="-127"/>
              </a:rPr>
              <a:t>)</a:t>
            </a:r>
          </a:p>
        </p:txBody>
      </p:sp>
      <p:sp>
        <p:nvSpPr>
          <p:cNvPr id="11267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557213" indent="-214313" eaLnBrk="0" hangingPunct="0"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857250" indent="-171450" eaLnBrk="0" hangingPunct="0"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200150" indent="-171450" eaLnBrk="0" hangingPunct="0"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1543050" indent="-171450" eaLnBrk="0" hangingPunct="0"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18859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2288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25717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29146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17AEB47F-D09F-4082-8C86-3E23AAC852C2}" type="slidenum">
              <a:rPr lang="en-US" altLang="ko-KR" sz="1050"/>
              <a:pPr eaLnBrk="1" hangingPunct="1"/>
              <a:t>71</a:t>
            </a:fld>
            <a:endParaRPr lang="en-US" altLang="ko-KR" sz="1050"/>
          </a:p>
        </p:txBody>
      </p:sp>
      <p:pic>
        <p:nvPicPr>
          <p:cNvPr id="11270" name="Picture 204" descr="BD05515_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366" y="146448"/>
            <a:ext cx="979884" cy="1053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71" name="Text Box 205"/>
          <p:cNvSpPr txBox="1">
            <a:spLocks noChangeArrowheads="1"/>
          </p:cNvSpPr>
          <p:nvPr/>
        </p:nvSpPr>
        <p:spPr bwMode="auto">
          <a:xfrm>
            <a:off x="2438400" y="2108073"/>
            <a:ext cx="4343400" cy="265919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3429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342900" defTabSz="3429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3429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3429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3429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defTabSz="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defTabSz="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defTabSz="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defTabSz="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ko-KR" sz="1200" b="1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Algorithm</a:t>
            </a:r>
            <a:r>
              <a:rPr lang="en-US" altLang="ko-KR" sz="1200">
                <a:latin typeface="Times New Roman" panose="02020603050405020304" pitchFamily="18" charset="0"/>
                <a:ea typeface="굴림" panose="020B0600000101010101" pitchFamily="50" charset="-127"/>
              </a:rPr>
              <a:t> </a:t>
            </a:r>
            <a:r>
              <a:rPr lang="en-US" altLang="ko-KR" sz="1200" b="1" i="1">
                <a:solidFill>
                  <a:schemeClr val="tx2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matrixChain</a:t>
            </a:r>
            <a:r>
              <a:rPr lang="en-US" altLang="ko-KR" sz="1200">
                <a:solidFill>
                  <a:schemeClr val="tx2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(</a:t>
            </a:r>
            <a:r>
              <a:rPr lang="en-US" altLang="ko-KR" sz="1200" b="1" i="1">
                <a:solidFill>
                  <a:schemeClr val="tx2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S</a:t>
            </a:r>
            <a:r>
              <a:rPr lang="en-US" altLang="ko-KR" sz="1200">
                <a:solidFill>
                  <a:schemeClr val="tx2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):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ko-KR" sz="1200">
                <a:solidFill>
                  <a:schemeClr val="tx2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	</a:t>
            </a:r>
            <a:r>
              <a:rPr lang="en-US" altLang="ko-KR" sz="1200" b="1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Input:</a:t>
            </a:r>
            <a:r>
              <a:rPr lang="en-US" altLang="ko-KR" sz="1200">
                <a:latin typeface="Times New Roman" panose="02020603050405020304" pitchFamily="18" charset="0"/>
                <a:ea typeface="굴림" panose="020B0600000101010101" pitchFamily="50" charset="-127"/>
              </a:rPr>
              <a:t> </a:t>
            </a:r>
            <a:r>
              <a:rPr lang="en-US" altLang="ko-KR" sz="1200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sequence </a:t>
            </a:r>
            <a:r>
              <a:rPr lang="en-US" altLang="ko-KR" sz="1200" b="1" i="1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S </a:t>
            </a:r>
            <a:r>
              <a:rPr lang="en-US" altLang="ko-KR" sz="1200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of </a:t>
            </a:r>
            <a:r>
              <a:rPr lang="en-US" altLang="ko-KR" sz="1200" b="1" i="1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n</a:t>
            </a:r>
            <a:r>
              <a:rPr lang="en-US" altLang="ko-KR" sz="1200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 matrices to be multiplied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ko-KR" sz="1200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	</a:t>
            </a:r>
            <a:r>
              <a:rPr lang="en-US" altLang="ko-KR" sz="1200" b="1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Output:</a:t>
            </a:r>
            <a:r>
              <a:rPr lang="en-US" altLang="ko-KR" sz="1200">
                <a:latin typeface="Times New Roman" panose="02020603050405020304" pitchFamily="18" charset="0"/>
                <a:ea typeface="굴림" panose="020B0600000101010101" pitchFamily="50" charset="-127"/>
              </a:rPr>
              <a:t> </a:t>
            </a:r>
            <a:r>
              <a:rPr lang="en-US" altLang="ko-KR" sz="1200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number of operations in an optimal 				paranethization of </a:t>
            </a:r>
            <a:r>
              <a:rPr lang="en-US" altLang="ko-KR" sz="1200" b="1" i="1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S</a:t>
            </a:r>
            <a:endParaRPr lang="en-US" altLang="ko-KR" sz="1200">
              <a:solidFill>
                <a:schemeClr val="tx2"/>
              </a:solidFill>
              <a:latin typeface="Times New Roman" panose="02020603050405020304" pitchFamily="18" charset="0"/>
              <a:ea typeface="굴림" panose="020B0600000101010101" pitchFamily="50" charset="-127"/>
            </a:endParaRP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ko-KR" sz="1200" b="1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for</a:t>
            </a:r>
            <a:r>
              <a:rPr lang="en-US" altLang="ko-KR" sz="1200">
                <a:solidFill>
                  <a:schemeClr val="tx2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 </a:t>
            </a:r>
            <a:r>
              <a:rPr lang="en-US" altLang="ko-KR" sz="1200" b="1" i="1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i</a:t>
            </a:r>
            <a:r>
              <a:rPr lang="en-US" altLang="ko-KR" sz="1200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 </a:t>
            </a:r>
            <a:r>
              <a:rPr lang="en-US" altLang="ko-KR" sz="12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</a:t>
            </a:r>
            <a:r>
              <a:rPr lang="en-US" altLang="ko-KR" sz="1200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 1 </a:t>
            </a:r>
            <a:r>
              <a:rPr lang="en-US" altLang="ko-KR" sz="1200" b="1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to </a:t>
            </a:r>
            <a:r>
              <a:rPr lang="en-US" altLang="ko-KR" sz="1200" b="1" i="1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n-1 </a:t>
            </a:r>
            <a:r>
              <a:rPr lang="en-US" altLang="ko-KR" sz="1200" b="1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do</a:t>
            </a:r>
            <a:endParaRPr lang="en-US" altLang="ko-KR" sz="1200">
              <a:solidFill>
                <a:schemeClr val="accent2"/>
              </a:solidFill>
              <a:latin typeface="Times New Roman" panose="02020603050405020304" pitchFamily="18" charset="0"/>
              <a:ea typeface="굴림" panose="020B0600000101010101" pitchFamily="50" charset="-127"/>
              <a:sym typeface="Symbol" panose="05050102010706020507" pitchFamily="18" charset="2"/>
            </a:endParaRP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ko-KR" sz="1200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	</a:t>
            </a:r>
            <a:r>
              <a:rPr lang="en-US" altLang="ko-KR" sz="1200" i="1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N</a:t>
            </a:r>
            <a:r>
              <a:rPr lang="en-US" altLang="ko-KR" sz="1200" b="1" i="1" baseline="-25000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i,i</a:t>
            </a:r>
            <a:r>
              <a:rPr lang="en-US" altLang="ko-KR" sz="1200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 </a:t>
            </a:r>
            <a:r>
              <a:rPr lang="en-US" altLang="ko-KR" sz="12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</a:t>
            </a:r>
            <a:r>
              <a:rPr lang="en-US" altLang="ko-KR" sz="1200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 </a:t>
            </a:r>
            <a:r>
              <a:rPr lang="en-US" altLang="ko-KR" sz="1200" b="1" i="1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0</a:t>
            </a:r>
            <a:r>
              <a:rPr lang="en-US" altLang="ko-KR" sz="1200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 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ko-KR" sz="1200" b="1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for</a:t>
            </a:r>
            <a:r>
              <a:rPr lang="en-US" altLang="ko-KR" sz="1200">
                <a:solidFill>
                  <a:schemeClr val="tx2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 </a:t>
            </a:r>
            <a:r>
              <a:rPr lang="en-US" altLang="ko-KR" sz="1200" b="1" i="1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b</a:t>
            </a:r>
            <a:r>
              <a:rPr lang="en-US" altLang="ko-KR" sz="1200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 </a:t>
            </a:r>
            <a:r>
              <a:rPr lang="en-US" altLang="ko-KR" sz="12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</a:t>
            </a:r>
            <a:r>
              <a:rPr lang="en-US" altLang="ko-KR" sz="1200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 1 </a:t>
            </a:r>
            <a:r>
              <a:rPr lang="en-US" altLang="ko-KR" sz="1200" b="1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to </a:t>
            </a:r>
            <a:r>
              <a:rPr lang="en-US" altLang="ko-KR" sz="1200" b="1" i="1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n-1 </a:t>
            </a:r>
            <a:r>
              <a:rPr lang="en-US" altLang="ko-KR" sz="1200" b="1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do</a:t>
            </a:r>
            <a:endParaRPr lang="en-US" altLang="ko-KR" sz="1200">
              <a:solidFill>
                <a:schemeClr val="accent2"/>
              </a:solidFill>
              <a:latin typeface="Times New Roman" panose="02020603050405020304" pitchFamily="18" charset="0"/>
              <a:ea typeface="굴림" panose="020B0600000101010101" pitchFamily="50" charset="-127"/>
              <a:sym typeface="Symbol" panose="05050102010706020507" pitchFamily="18" charset="2"/>
            </a:endParaRP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ko-KR" sz="1200" b="1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	for</a:t>
            </a:r>
            <a:r>
              <a:rPr lang="en-US" altLang="ko-KR" sz="1200">
                <a:solidFill>
                  <a:schemeClr val="tx2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 </a:t>
            </a:r>
            <a:r>
              <a:rPr lang="en-US" altLang="ko-KR" sz="1200" b="1" i="1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i</a:t>
            </a:r>
            <a:r>
              <a:rPr lang="en-US" altLang="ko-KR" sz="1200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 </a:t>
            </a:r>
            <a:r>
              <a:rPr lang="en-US" altLang="ko-KR" sz="12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</a:t>
            </a:r>
            <a:r>
              <a:rPr lang="en-US" altLang="ko-KR" sz="1200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 0 </a:t>
            </a:r>
            <a:r>
              <a:rPr lang="en-US" altLang="ko-KR" sz="1200" b="1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to </a:t>
            </a:r>
            <a:r>
              <a:rPr lang="en-US" altLang="ko-KR" sz="1200" b="1" i="1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n-b-1 </a:t>
            </a:r>
            <a:r>
              <a:rPr lang="en-US" altLang="ko-KR" sz="1200" b="1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do</a:t>
            </a:r>
            <a:endParaRPr lang="en-US" altLang="ko-KR" sz="1200">
              <a:solidFill>
                <a:schemeClr val="accent2"/>
              </a:solidFill>
              <a:latin typeface="Times New Roman" panose="02020603050405020304" pitchFamily="18" charset="0"/>
              <a:ea typeface="굴림" panose="020B0600000101010101" pitchFamily="50" charset="-127"/>
              <a:sym typeface="Symbol" panose="05050102010706020507" pitchFamily="18" charset="2"/>
            </a:endParaRP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ko-KR" sz="1200" b="1" i="1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		j</a:t>
            </a:r>
            <a:r>
              <a:rPr lang="en-US" altLang="ko-KR" sz="1200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 </a:t>
            </a:r>
            <a:r>
              <a:rPr lang="en-US" altLang="ko-KR" sz="12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</a:t>
            </a:r>
            <a:r>
              <a:rPr lang="en-US" altLang="ko-KR" sz="1200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 </a:t>
            </a:r>
            <a:r>
              <a:rPr lang="en-US" altLang="ko-KR" sz="1200" b="1" i="1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i+b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ko-KR" sz="1200" b="1" i="1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	 	</a:t>
            </a:r>
            <a:r>
              <a:rPr lang="en-US" altLang="ko-KR" sz="1200" i="1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N</a:t>
            </a:r>
            <a:r>
              <a:rPr lang="en-US" altLang="ko-KR" sz="1200" b="1" i="1" baseline="-25000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i,j</a:t>
            </a:r>
            <a:r>
              <a:rPr lang="en-US" altLang="ko-KR" sz="1200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 </a:t>
            </a:r>
            <a:r>
              <a:rPr lang="en-US" altLang="ko-KR" sz="12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</a:t>
            </a:r>
            <a:r>
              <a:rPr lang="en-US" altLang="ko-KR" sz="1200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 </a:t>
            </a:r>
            <a:r>
              <a:rPr lang="en-US" altLang="ko-KR" sz="1200" b="1" i="1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+</a:t>
            </a:r>
            <a:r>
              <a:rPr lang="en-US" altLang="ko-KR" sz="1200" b="1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infinity</a:t>
            </a:r>
            <a:endParaRPr lang="en-US" altLang="ko-KR" sz="1200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50" charset="-127"/>
            </a:endParaRP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ko-KR" sz="1200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		</a:t>
            </a:r>
            <a:r>
              <a:rPr lang="en-US" altLang="ko-KR" sz="1200" b="1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for</a:t>
            </a:r>
            <a:r>
              <a:rPr lang="en-US" altLang="ko-KR" sz="1200">
                <a:solidFill>
                  <a:schemeClr val="tx2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 </a:t>
            </a:r>
            <a:r>
              <a:rPr lang="en-US" altLang="ko-KR" sz="1200" b="1" i="1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k</a:t>
            </a:r>
            <a:r>
              <a:rPr lang="en-US" altLang="ko-KR" sz="1200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 </a:t>
            </a:r>
            <a:r>
              <a:rPr lang="en-US" altLang="ko-KR" sz="12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</a:t>
            </a:r>
            <a:r>
              <a:rPr lang="en-US" altLang="ko-KR" sz="1200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 i </a:t>
            </a:r>
            <a:r>
              <a:rPr lang="en-US" altLang="ko-KR" sz="1200" b="1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to </a:t>
            </a:r>
            <a:r>
              <a:rPr lang="en-US" altLang="ko-KR" sz="1200" b="1" i="1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j-1 </a:t>
            </a:r>
            <a:r>
              <a:rPr lang="en-US" altLang="ko-KR" sz="1200" b="1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do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ko-KR" sz="1200" b="1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			 </a:t>
            </a:r>
            <a:r>
              <a:rPr lang="en-US" altLang="ko-KR" sz="1200" i="1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N</a:t>
            </a:r>
            <a:r>
              <a:rPr lang="en-US" altLang="ko-KR" sz="1200" b="1" i="1" baseline="-25000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i,j</a:t>
            </a:r>
            <a:r>
              <a:rPr lang="en-US" altLang="ko-KR" sz="1200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 </a:t>
            </a:r>
            <a:r>
              <a:rPr lang="en-US" altLang="ko-KR" sz="120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</a:t>
            </a:r>
            <a:r>
              <a:rPr lang="en-US" altLang="ko-KR" sz="1200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 </a:t>
            </a:r>
            <a:r>
              <a:rPr lang="en-US" altLang="ko-KR" sz="1200" b="1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min{</a:t>
            </a:r>
            <a:r>
              <a:rPr lang="en-US" altLang="ko-KR" sz="1200" i="1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N</a:t>
            </a:r>
            <a:r>
              <a:rPr lang="en-US" altLang="ko-KR" sz="1200" b="1" i="1" baseline="-25000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i,j</a:t>
            </a:r>
            <a:r>
              <a:rPr lang="en-US" altLang="ko-KR" sz="1200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 , </a:t>
            </a:r>
            <a:r>
              <a:rPr lang="en-US" altLang="ko-KR" sz="1200" i="1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N</a:t>
            </a:r>
            <a:r>
              <a:rPr lang="en-US" altLang="ko-KR" sz="1200" b="1" i="1" baseline="-25000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i,k</a:t>
            </a:r>
            <a:r>
              <a:rPr lang="en-US" altLang="ko-KR" sz="1200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 +</a:t>
            </a:r>
            <a:r>
              <a:rPr lang="en-US" altLang="ko-KR" sz="1200" i="1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N</a:t>
            </a:r>
            <a:r>
              <a:rPr lang="en-US" altLang="ko-KR" sz="1200" b="1" i="1" baseline="-25000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k+</a:t>
            </a:r>
            <a:r>
              <a:rPr lang="en-US" altLang="ko-KR" sz="1200" b="1" baseline="-25000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1</a:t>
            </a:r>
            <a:r>
              <a:rPr lang="en-US" altLang="ko-KR" sz="1200" b="1" i="1" baseline="-25000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,j</a:t>
            </a:r>
            <a:r>
              <a:rPr lang="en-US" altLang="ko-KR" sz="1200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 +</a:t>
            </a:r>
            <a:r>
              <a:rPr lang="en-US" altLang="ko-KR" sz="1200" i="1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d</a:t>
            </a:r>
            <a:r>
              <a:rPr lang="en-US" altLang="ko-KR" sz="1200" b="1" i="1" baseline="-25000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i </a:t>
            </a:r>
            <a:r>
              <a:rPr lang="en-US" altLang="ko-KR" sz="1200" i="1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d</a:t>
            </a:r>
            <a:r>
              <a:rPr lang="en-US" altLang="ko-KR" sz="1200" b="1" i="1" baseline="-25000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k+</a:t>
            </a:r>
            <a:r>
              <a:rPr lang="en-US" altLang="ko-KR" sz="1200" b="1" baseline="-25000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1 </a:t>
            </a:r>
            <a:r>
              <a:rPr lang="en-US" altLang="ko-KR" sz="1200" i="1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d</a:t>
            </a:r>
            <a:r>
              <a:rPr lang="en-US" altLang="ko-KR" sz="1200" b="1" i="1" baseline="-25000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j+</a:t>
            </a:r>
            <a:r>
              <a:rPr lang="en-US" altLang="ko-KR" sz="1200" b="1" baseline="-25000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1</a:t>
            </a:r>
            <a:r>
              <a:rPr lang="en-US" altLang="ko-KR" sz="1200" b="1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}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ko-KR" sz="1200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294500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DP Visualization</a:t>
            </a:r>
            <a:endParaRPr lang="ko-KR" altLang="en-US" dirty="0"/>
          </a:p>
        </p:txBody>
      </p:sp>
      <p:sp>
        <p:nvSpPr>
          <p:cNvPr id="12312" name="Rectangle 108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342900" y="895351"/>
            <a:ext cx="2790037" cy="3699273"/>
          </a:xfrm>
          <a:noFill/>
        </p:spPr>
        <p:txBody>
          <a:bodyPr>
            <a:normAutofit/>
          </a:bodyPr>
          <a:lstStyle/>
          <a:p>
            <a:pPr eaLnBrk="1" hangingPunct="1"/>
            <a:r>
              <a:rPr lang="en-US" altLang="ko-KR" sz="1400" dirty="0">
                <a:ea typeface="굴림" panose="020B0600000101010101" pitchFamily="50" charset="-127"/>
              </a:rPr>
              <a:t>The bottom-up construction fills in the N array by diagonals</a:t>
            </a:r>
          </a:p>
          <a:p>
            <a:pPr eaLnBrk="1" hangingPunct="1"/>
            <a:r>
              <a:rPr lang="en-US" altLang="ko-KR" sz="1400" dirty="0" err="1">
                <a:ea typeface="굴림" panose="020B0600000101010101" pitchFamily="50" charset="-127"/>
              </a:rPr>
              <a:t>N</a:t>
            </a:r>
            <a:r>
              <a:rPr lang="en-US" altLang="ko-KR" sz="1400" baseline="-25000" dirty="0" err="1">
                <a:ea typeface="굴림" panose="020B0600000101010101" pitchFamily="50" charset="-127"/>
              </a:rPr>
              <a:t>i,j</a:t>
            </a:r>
            <a:r>
              <a:rPr lang="en-US" altLang="ko-KR" sz="1400" dirty="0">
                <a:ea typeface="굴림" panose="020B0600000101010101" pitchFamily="50" charset="-127"/>
              </a:rPr>
              <a:t> gets values from pervious entries in </a:t>
            </a:r>
            <a:r>
              <a:rPr lang="en-US" altLang="ko-KR" sz="1400" dirty="0" err="1">
                <a:ea typeface="굴림" panose="020B0600000101010101" pitchFamily="50" charset="-127"/>
              </a:rPr>
              <a:t>i-th</a:t>
            </a:r>
            <a:r>
              <a:rPr lang="en-US" altLang="ko-KR" sz="1400" dirty="0">
                <a:ea typeface="굴림" panose="020B0600000101010101" pitchFamily="50" charset="-127"/>
              </a:rPr>
              <a:t> row and j-</a:t>
            </a:r>
            <a:r>
              <a:rPr lang="en-US" altLang="ko-KR" sz="1400" dirty="0" err="1">
                <a:ea typeface="굴림" panose="020B0600000101010101" pitchFamily="50" charset="-127"/>
              </a:rPr>
              <a:t>th</a:t>
            </a:r>
            <a:r>
              <a:rPr lang="en-US" altLang="ko-KR" sz="1400" dirty="0">
                <a:ea typeface="굴림" panose="020B0600000101010101" pitchFamily="50" charset="-127"/>
              </a:rPr>
              <a:t> column </a:t>
            </a:r>
          </a:p>
          <a:p>
            <a:pPr eaLnBrk="1" hangingPunct="1"/>
            <a:r>
              <a:rPr lang="en-US" altLang="ko-KR" sz="1400" dirty="0">
                <a:ea typeface="굴림" panose="020B0600000101010101" pitchFamily="50" charset="-127"/>
              </a:rPr>
              <a:t>Filling in each entry in the N table takes O(n) time.</a:t>
            </a:r>
          </a:p>
          <a:p>
            <a:pPr eaLnBrk="1" hangingPunct="1"/>
            <a:r>
              <a:rPr lang="en-US" altLang="ko-KR" sz="1400" dirty="0">
                <a:ea typeface="굴림" panose="020B0600000101010101" pitchFamily="50" charset="-127"/>
              </a:rPr>
              <a:t>Total run time: O(n</a:t>
            </a:r>
            <a:r>
              <a:rPr lang="en-US" altLang="ko-KR" sz="1400" baseline="30000" dirty="0">
                <a:ea typeface="굴림" panose="020B0600000101010101" pitchFamily="50" charset="-127"/>
              </a:rPr>
              <a:t>3</a:t>
            </a:r>
            <a:r>
              <a:rPr lang="en-US" altLang="ko-KR" sz="1400" dirty="0">
                <a:ea typeface="굴림" panose="020B0600000101010101" pitchFamily="50" charset="-127"/>
              </a:rPr>
              <a:t>)</a:t>
            </a:r>
          </a:p>
          <a:p>
            <a:pPr eaLnBrk="1" hangingPunct="1"/>
            <a:r>
              <a:rPr lang="en-US" altLang="ko-KR" sz="1400" dirty="0">
                <a:ea typeface="굴림" panose="020B0600000101010101" pitchFamily="50" charset="-127"/>
              </a:rPr>
              <a:t>Getting actual </a:t>
            </a:r>
            <a:r>
              <a:rPr lang="en-US" altLang="ko-KR" sz="1400" dirty="0" err="1">
                <a:ea typeface="굴림" panose="020B0600000101010101" pitchFamily="50" charset="-127"/>
              </a:rPr>
              <a:t>parenthesization</a:t>
            </a:r>
            <a:r>
              <a:rPr lang="en-US" altLang="ko-KR" sz="1400" dirty="0">
                <a:ea typeface="굴림" panose="020B0600000101010101" pitchFamily="50" charset="-127"/>
              </a:rPr>
              <a:t> can be done by remembering “k” for each N entry</a:t>
            </a:r>
          </a:p>
        </p:txBody>
      </p:sp>
      <p:sp>
        <p:nvSpPr>
          <p:cNvPr id="12291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557213" indent="-214313" eaLnBrk="0" hangingPunct="0"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857250" indent="-171450" eaLnBrk="0" hangingPunct="0"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200150" indent="-171450" eaLnBrk="0" hangingPunct="0"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1543050" indent="-171450" eaLnBrk="0" hangingPunct="0"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18859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2288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25717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29146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EFD1B48C-7309-4530-B3A7-4753E8533B9F}" type="slidenum">
              <a:rPr lang="en-US" altLang="ko-KR" sz="1050"/>
              <a:pPr eaLnBrk="1" hangingPunct="1"/>
              <a:t>72</a:t>
            </a:fld>
            <a:endParaRPr lang="en-US" altLang="ko-KR" sz="1050"/>
          </a:p>
        </p:txBody>
      </p:sp>
      <p:grpSp>
        <p:nvGrpSpPr>
          <p:cNvPr id="190637" name="Group 173"/>
          <p:cNvGrpSpPr>
            <a:grpSpLocks/>
          </p:cNvGrpSpPr>
          <p:nvPr/>
        </p:nvGrpSpPr>
        <p:grpSpPr bwMode="auto">
          <a:xfrm>
            <a:off x="5676901" y="1581150"/>
            <a:ext cx="1321594" cy="685800"/>
            <a:chOff x="4224" y="1152"/>
            <a:chExt cx="1110" cy="576"/>
          </a:xfrm>
        </p:grpSpPr>
        <p:sp>
          <p:nvSpPr>
            <p:cNvPr id="12369" name="Rectangle 164"/>
            <p:cNvSpPr>
              <a:spLocks noChangeArrowheads="1"/>
            </p:cNvSpPr>
            <p:nvPr/>
          </p:nvSpPr>
          <p:spPr bwMode="auto">
            <a:xfrm>
              <a:off x="4224" y="1536"/>
              <a:ext cx="192" cy="192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ko-KR" altLang="en-US" sz="1800">
                <a:ea typeface="굴림" panose="020B0600000101010101" pitchFamily="50" charset="-127"/>
              </a:endParaRPr>
            </a:p>
          </p:txBody>
        </p:sp>
        <p:sp>
          <p:nvSpPr>
            <p:cNvPr id="12370" name="Text Box 161"/>
            <p:cNvSpPr txBox="1">
              <a:spLocks noChangeArrowheads="1"/>
            </p:cNvSpPr>
            <p:nvPr/>
          </p:nvSpPr>
          <p:spPr bwMode="auto">
            <a:xfrm>
              <a:off x="4704" y="1152"/>
              <a:ext cx="630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ko-KR" sz="1400" dirty="0">
                  <a:ea typeface="굴림" panose="020B0600000101010101" pitchFamily="50" charset="-127"/>
                </a:rPr>
                <a:t>answer</a:t>
              </a:r>
            </a:p>
          </p:txBody>
        </p:sp>
        <p:sp>
          <p:nvSpPr>
            <p:cNvPr id="12371" name="Line 162"/>
            <p:cNvSpPr>
              <a:spLocks noChangeShapeType="1"/>
            </p:cNvSpPr>
            <p:nvPr/>
          </p:nvSpPr>
          <p:spPr bwMode="auto">
            <a:xfrm flipH="1">
              <a:off x="4512" y="1488"/>
              <a:ext cx="576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sz="1350"/>
            </a:p>
          </p:txBody>
        </p:sp>
      </p:grpSp>
      <p:grpSp>
        <p:nvGrpSpPr>
          <p:cNvPr id="190624" name="Group 160"/>
          <p:cNvGrpSpPr>
            <a:grpSpLocks/>
          </p:cNvGrpSpPr>
          <p:nvPr/>
        </p:nvGrpSpPr>
        <p:grpSpPr bwMode="auto">
          <a:xfrm>
            <a:off x="4076701" y="2038350"/>
            <a:ext cx="1828800" cy="1828800"/>
            <a:chOff x="2880" y="1536"/>
            <a:chExt cx="1536" cy="1536"/>
          </a:xfrm>
        </p:grpSpPr>
        <p:sp>
          <p:nvSpPr>
            <p:cNvPr id="12361" name="Rectangle 151"/>
            <p:cNvSpPr>
              <a:spLocks noChangeArrowheads="1"/>
            </p:cNvSpPr>
            <p:nvPr/>
          </p:nvSpPr>
          <p:spPr bwMode="auto">
            <a:xfrm>
              <a:off x="2880" y="1536"/>
              <a:ext cx="192" cy="19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ko-KR" altLang="en-US" sz="1800">
                <a:ea typeface="굴림" panose="020B0600000101010101" pitchFamily="50" charset="-127"/>
              </a:endParaRPr>
            </a:p>
          </p:txBody>
        </p:sp>
        <p:sp>
          <p:nvSpPr>
            <p:cNvPr id="12362" name="Rectangle 152"/>
            <p:cNvSpPr>
              <a:spLocks noChangeArrowheads="1"/>
            </p:cNvSpPr>
            <p:nvPr/>
          </p:nvSpPr>
          <p:spPr bwMode="auto">
            <a:xfrm>
              <a:off x="3072" y="1728"/>
              <a:ext cx="192" cy="19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ko-KR" altLang="en-US" sz="1800">
                <a:ea typeface="굴림" panose="020B0600000101010101" pitchFamily="50" charset="-127"/>
              </a:endParaRPr>
            </a:p>
          </p:txBody>
        </p:sp>
        <p:sp>
          <p:nvSpPr>
            <p:cNvPr id="12363" name="Rectangle 153"/>
            <p:cNvSpPr>
              <a:spLocks noChangeArrowheads="1"/>
            </p:cNvSpPr>
            <p:nvPr/>
          </p:nvSpPr>
          <p:spPr bwMode="auto">
            <a:xfrm>
              <a:off x="3264" y="1920"/>
              <a:ext cx="192" cy="19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ko-KR" altLang="en-US" sz="1800">
                <a:ea typeface="굴림" panose="020B0600000101010101" pitchFamily="50" charset="-127"/>
              </a:endParaRPr>
            </a:p>
          </p:txBody>
        </p:sp>
        <p:sp>
          <p:nvSpPr>
            <p:cNvPr id="12364" name="Rectangle 154"/>
            <p:cNvSpPr>
              <a:spLocks noChangeArrowheads="1"/>
            </p:cNvSpPr>
            <p:nvPr/>
          </p:nvSpPr>
          <p:spPr bwMode="auto">
            <a:xfrm>
              <a:off x="3456" y="2112"/>
              <a:ext cx="192" cy="19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ko-KR" altLang="en-US" sz="1800">
                <a:ea typeface="굴림" panose="020B0600000101010101" pitchFamily="50" charset="-127"/>
              </a:endParaRPr>
            </a:p>
          </p:txBody>
        </p:sp>
        <p:sp>
          <p:nvSpPr>
            <p:cNvPr id="12365" name="Rectangle 155"/>
            <p:cNvSpPr>
              <a:spLocks noChangeArrowheads="1"/>
            </p:cNvSpPr>
            <p:nvPr/>
          </p:nvSpPr>
          <p:spPr bwMode="auto">
            <a:xfrm>
              <a:off x="3648" y="2304"/>
              <a:ext cx="192" cy="19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ko-KR" altLang="en-US" sz="1800">
                <a:ea typeface="굴림" panose="020B0600000101010101" pitchFamily="50" charset="-127"/>
              </a:endParaRPr>
            </a:p>
          </p:txBody>
        </p:sp>
        <p:sp>
          <p:nvSpPr>
            <p:cNvPr id="12366" name="Rectangle 156"/>
            <p:cNvSpPr>
              <a:spLocks noChangeArrowheads="1"/>
            </p:cNvSpPr>
            <p:nvPr/>
          </p:nvSpPr>
          <p:spPr bwMode="auto">
            <a:xfrm>
              <a:off x="3840" y="2496"/>
              <a:ext cx="192" cy="19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ko-KR" altLang="en-US" sz="1800">
                <a:ea typeface="굴림" panose="020B0600000101010101" pitchFamily="50" charset="-127"/>
              </a:endParaRPr>
            </a:p>
          </p:txBody>
        </p:sp>
        <p:sp>
          <p:nvSpPr>
            <p:cNvPr id="12367" name="Rectangle 157"/>
            <p:cNvSpPr>
              <a:spLocks noChangeArrowheads="1"/>
            </p:cNvSpPr>
            <p:nvPr/>
          </p:nvSpPr>
          <p:spPr bwMode="auto">
            <a:xfrm>
              <a:off x="4032" y="2688"/>
              <a:ext cx="192" cy="19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ko-KR" altLang="en-US" sz="1800">
                <a:ea typeface="굴림" panose="020B0600000101010101" pitchFamily="50" charset="-127"/>
              </a:endParaRPr>
            </a:p>
          </p:txBody>
        </p:sp>
        <p:sp>
          <p:nvSpPr>
            <p:cNvPr id="12368" name="Rectangle 158"/>
            <p:cNvSpPr>
              <a:spLocks noChangeArrowheads="1"/>
            </p:cNvSpPr>
            <p:nvPr/>
          </p:nvSpPr>
          <p:spPr bwMode="auto">
            <a:xfrm>
              <a:off x="4224" y="2880"/>
              <a:ext cx="192" cy="19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ko-KR" altLang="en-US" sz="1800">
                <a:ea typeface="굴림" panose="020B0600000101010101" pitchFamily="50" charset="-127"/>
              </a:endParaRPr>
            </a:p>
          </p:txBody>
        </p:sp>
      </p:grpSp>
      <p:grpSp>
        <p:nvGrpSpPr>
          <p:cNvPr id="190613" name="Group 149"/>
          <p:cNvGrpSpPr>
            <a:grpSpLocks/>
          </p:cNvGrpSpPr>
          <p:nvPr/>
        </p:nvGrpSpPr>
        <p:grpSpPr bwMode="auto">
          <a:xfrm>
            <a:off x="3848101" y="2038350"/>
            <a:ext cx="2057400" cy="2057400"/>
            <a:chOff x="2688" y="1536"/>
            <a:chExt cx="1728" cy="1728"/>
          </a:xfrm>
        </p:grpSpPr>
        <p:sp>
          <p:nvSpPr>
            <p:cNvPr id="12352" name="Rectangle 139"/>
            <p:cNvSpPr>
              <a:spLocks noChangeArrowheads="1"/>
            </p:cNvSpPr>
            <p:nvPr/>
          </p:nvSpPr>
          <p:spPr bwMode="auto">
            <a:xfrm>
              <a:off x="2688" y="1536"/>
              <a:ext cx="192" cy="19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ko-KR" altLang="en-US" sz="1800">
                <a:ea typeface="굴림" panose="020B0600000101010101" pitchFamily="50" charset="-127"/>
              </a:endParaRPr>
            </a:p>
          </p:txBody>
        </p:sp>
        <p:sp>
          <p:nvSpPr>
            <p:cNvPr id="12353" name="Rectangle 140"/>
            <p:cNvSpPr>
              <a:spLocks noChangeArrowheads="1"/>
            </p:cNvSpPr>
            <p:nvPr/>
          </p:nvSpPr>
          <p:spPr bwMode="auto">
            <a:xfrm>
              <a:off x="2880" y="1728"/>
              <a:ext cx="192" cy="19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ko-KR" altLang="en-US" sz="1800">
                <a:ea typeface="굴림" panose="020B0600000101010101" pitchFamily="50" charset="-127"/>
              </a:endParaRPr>
            </a:p>
          </p:txBody>
        </p:sp>
        <p:sp>
          <p:nvSpPr>
            <p:cNvPr id="12354" name="Rectangle 141"/>
            <p:cNvSpPr>
              <a:spLocks noChangeArrowheads="1"/>
            </p:cNvSpPr>
            <p:nvPr/>
          </p:nvSpPr>
          <p:spPr bwMode="auto">
            <a:xfrm>
              <a:off x="3072" y="1920"/>
              <a:ext cx="192" cy="19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ko-KR" altLang="en-US" sz="1800">
                <a:ea typeface="굴림" panose="020B0600000101010101" pitchFamily="50" charset="-127"/>
              </a:endParaRPr>
            </a:p>
          </p:txBody>
        </p:sp>
        <p:sp>
          <p:nvSpPr>
            <p:cNvPr id="12355" name="Rectangle 142"/>
            <p:cNvSpPr>
              <a:spLocks noChangeArrowheads="1"/>
            </p:cNvSpPr>
            <p:nvPr/>
          </p:nvSpPr>
          <p:spPr bwMode="auto">
            <a:xfrm>
              <a:off x="3264" y="2112"/>
              <a:ext cx="192" cy="19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ko-KR" altLang="en-US" sz="1800">
                <a:ea typeface="굴림" panose="020B0600000101010101" pitchFamily="50" charset="-127"/>
              </a:endParaRPr>
            </a:p>
          </p:txBody>
        </p:sp>
        <p:sp>
          <p:nvSpPr>
            <p:cNvPr id="12356" name="Rectangle 143"/>
            <p:cNvSpPr>
              <a:spLocks noChangeArrowheads="1"/>
            </p:cNvSpPr>
            <p:nvPr/>
          </p:nvSpPr>
          <p:spPr bwMode="auto">
            <a:xfrm>
              <a:off x="3456" y="2304"/>
              <a:ext cx="192" cy="19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ko-KR" altLang="en-US" sz="1800">
                <a:ea typeface="굴림" panose="020B0600000101010101" pitchFamily="50" charset="-127"/>
              </a:endParaRPr>
            </a:p>
          </p:txBody>
        </p:sp>
        <p:sp>
          <p:nvSpPr>
            <p:cNvPr id="12357" name="Rectangle 144"/>
            <p:cNvSpPr>
              <a:spLocks noChangeArrowheads="1"/>
            </p:cNvSpPr>
            <p:nvPr/>
          </p:nvSpPr>
          <p:spPr bwMode="auto">
            <a:xfrm>
              <a:off x="3648" y="2496"/>
              <a:ext cx="192" cy="19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ko-KR" altLang="en-US" sz="1800">
                <a:ea typeface="굴림" panose="020B0600000101010101" pitchFamily="50" charset="-127"/>
              </a:endParaRPr>
            </a:p>
          </p:txBody>
        </p:sp>
        <p:sp>
          <p:nvSpPr>
            <p:cNvPr id="12358" name="Rectangle 145"/>
            <p:cNvSpPr>
              <a:spLocks noChangeArrowheads="1"/>
            </p:cNvSpPr>
            <p:nvPr/>
          </p:nvSpPr>
          <p:spPr bwMode="auto">
            <a:xfrm>
              <a:off x="3840" y="2688"/>
              <a:ext cx="192" cy="19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ko-KR" altLang="en-US" sz="1800">
                <a:ea typeface="굴림" panose="020B0600000101010101" pitchFamily="50" charset="-127"/>
              </a:endParaRPr>
            </a:p>
          </p:txBody>
        </p:sp>
        <p:sp>
          <p:nvSpPr>
            <p:cNvPr id="12359" name="Rectangle 146"/>
            <p:cNvSpPr>
              <a:spLocks noChangeArrowheads="1"/>
            </p:cNvSpPr>
            <p:nvPr/>
          </p:nvSpPr>
          <p:spPr bwMode="auto">
            <a:xfrm>
              <a:off x="4032" y="2880"/>
              <a:ext cx="192" cy="19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ko-KR" altLang="en-US" sz="1800">
                <a:ea typeface="굴림" panose="020B0600000101010101" pitchFamily="50" charset="-127"/>
              </a:endParaRPr>
            </a:p>
          </p:txBody>
        </p:sp>
        <p:sp>
          <p:nvSpPr>
            <p:cNvPr id="12360" name="Rectangle 147"/>
            <p:cNvSpPr>
              <a:spLocks noChangeArrowheads="1"/>
            </p:cNvSpPr>
            <p:nvPr/>
          </p:nvSpPr>
          <p:spPr bwMode="auto">
            <a:xfrm>
              <a:off x="4224" y="3072"/>
              <a:ext cx="192" cy="19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ko-KR" altLang="en-US" sz="1800">
                <a:ea typeface="굴림" panose="020B0600000101010101" pitchFamily="50" charset="-127"/>
              </a:endParaRPr>
            </a:p>
          </p:txBody>
        </p:sp>
      </p:grpSp>
      <p:grpSp>
        <p:nvGrpSpPr>
          <p:cNvPr id="190601" name="Group 137"/>
          <p:cNvGrpSpPr>
            <a:grpSpLocks/>
          </p:cNvGrpSpPr>
          <p:nvPr/>
        </p:nvGrpSpPr>
        <p:grpSpPr bwMode="auto">
          <a:xfrm>
            <a:off x="3619501" y="2038350"/>
            <a:ext cx="2286000" cy="2286000"/>
            <a:chOff x="2496" y="1536"/>
            <a:chExt cx="1920" cy="1920"/>
          </a:xfrm>
        </p:grpSpPr>
        <p:sp>
          <p:nvSpPr>
            <p:cNvPr id="12342" name="Rectangle 117"/>
            <p:cNvSpPr>
              <a:spLocks noChangeArrowheads="1"/>
            </p:cNvSpPr>
            <p:nvPr/>
          </p:nvSpPr>
          <p:spPr bwMode="auto">
            <a:xfrm>
              <a:off x="2496" y="1536"/>
              <a:ext cx="192" cy="19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ko-KR" altLang="en-US" sz="1800">
                <a:ea typeface="굴림" panose="020B0600000101010101" pitchFamily="50" charset="-127"/>
              </a:endParaRPr>
            </a:p>
          </p:txBody>
        </p:sp>
        <p:sp>
          <p:nvSpPr>
            <p:cNvPr id="12343" name="Rectangle 119"/>
            <p:cNvSpPr>
              <a:spLocks noChangeArrowheads="1"/>
            </p:cNvSpPr>
            <p:nvPr/>
          </p:nvSpPr>
          <p:spPr bwMode="auto">
            <a:xfrm>
              <a:off x="2688" y="1728"/>
              <a:ext cx="192" cy="19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ko-KR" altLang="en-US" sz="1800">
                <a:ea typeface="굴림" panose="020B0600000101010101" pitchFamily="50" charset="-127"/>
              </a:endParaRPr>
            </a:p>
          </p:txBody>
        </p:sp>
        <p:sp>
          <p:nvSpPr>
            <p:cNvPr id="12344" name="Rectangle 121"/>
            <p:cNvSpPr>
              <a:spLocks noChangeArrowheads="1"/>
            </p:cNvSpPr>
            <p:nvPr/>
          </p:nvSpPr>
          <p:spPr bwMode="auto">
            <a:xfrm>
              <a:off x="2880" y="1920"/>
              <a:ext cx="192" cy="19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ko-KR" altLang="en-US" sz="1800">
                <a:ea typeface="굴림" panose="020B0600000101010101" pitchFamily="50" charset="-127"/>
              </a:endParaRPr>
            </a:p>
          </p:txBody>
        </p:sp>
        <p:sp>
          <p:nvSpPr>
            <p:cNvPr id="12345" name="Rectangle 123"/>
            <p:cNvSpPr>
              <a:spLocks noChangeArrowheads="1"/>
            </p:cNvSpPr>
            <p:nvPr/>
          </p:nvSpPr>
          <p:spPr bwMode="auto">
            <a:xfrm>
              <a:off x="3072" y="2112"/>
              <a:ext cx="192" cy="19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ko-KR" altLang="en-US" sz="1800">
                <a:ea typeface="굴림" panose="020B0600000101010101" pitchFamily="50" charset="-127"/>
              </a:endParaRPr>
            </a:p>
          </p:txBody>
        </p:sp>
        <p:sp>
          <p:nvSpPr>
            <p:cNvPr id="12346" name="Rectangle 125"/>
            <p:cNvSpPr>
              <a:spLocks noChangeArrowheads="1"/>
            </p:cNvSpPr>
            <p:nvPr/>
          </p:nvSpPr>
          <p:spPr bwMode="auto">
            <a:xfrm>
              <a:off x="3264" y="2304"/>
              <a:ext cx="192" cy="19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ko-KR" altLang="en-US" sz="1800">
                <a:ea typeface="굴림" panose="020B0600000101010101" pitchFamily="50" charset="-127"/>
              </a:endParaRPr>
            </a:p>
          </p:txBody>
        </p:sp>
        <p:sp>
          <p:nvSpPr>
            <p:cNvPr id="12347" name="Rectangle 127"/>
            <p:cNvSpPr>
              <a:spLocks noChangeArrowheads="1"/>
            </p:cNvSpPr>
            <p:nvPr/>
          </p:nvSpPr>
          <p:spPr bwMode="auto">
            <a:xfrm>
              <a:off x="3456" y="2496"/>
              <a:ext cx="192" cy="19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ko-KR" altLang="en-US" sz="1800">
                <a:ea typeface="굴림" panose="020B0600000101010101" pitchFamily="50" charset="-127"/>
              </a:endParaRPr>
            </a:p>
          </p:txBody>
        </p:sp>
        <p:sp>
          <p:nvSpPr>
            <p:cNvPr id="12348" name="Rectangle 129"/>
            <p:cNvSpPr>
              <a:spLocks noChangeArrowheads="1"/>
            </p:cNvSpPr>
            <p:nvPr/>
          </p:nvSpPr>
          <p:spPr bwMode="auto">
            <a:xfrm>
              <a:off x="3648" y="2688"/>
              <a:ext cx="192" cy="19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ko-KR" altLang="en-US" sz="1800">
                <a:ea typeface="굴림" panose="020B0600000101010101" pitchFamily="50" charset="-127"/>
              </a:endParaRPr>
            </a:p>
          </p:txBody>
        </p:sp>
        <p:sp>
          <p:nvSpPr>
            <p:cNvPr id="12349" name="Rectangle 131"/>
            <p:cNvSpPr>
              <a:spLocks noChangeArrowheads="1"/>
            </p:cNvSpPr>
            <p:nvPr/>
          </p:nvSpPr>
          <p:spPr bwMode="auto">
            <a:xfrm>
              <a:off x="3840" y="2880"/>
              <a:ext cx="192" cy="19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ko-KR" altLang="en-US" sz="1800">
                <a:ea typeface="굴림" panose="020B0600000101010101" pitchFamily="50" charset="-127"/>
              </a:endParaRPr>
            </a:p>
          </p:txBody>
        </p:sp>
        <p:sp>
          <p:nvSpPr>
            <p:cNvPr id="12350" name="Rectangle 133"/>
            <p:cNvSpPr>
              <a:spLocks noChangeArrowheads="1"/>
            </p:cNvSpPr>
            <p:nvPr/>
          </p:nvSpPr>
          <p:spPr bwMode="auto">
            <a:xfrm>
              <a:off x="4032" y="3072"/>
              <a:ext cx="192" cy="19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ko-KR" altLang="en-US" sz="1800">
                <a:ea typeface="굴림" panose="020B0600000101010101" pitchFamily="50" charset="-127"/>
              </a:endParaRPr>
            </a:p>
          </p:txBody>
        </p:sp>
        <p:sp>
          <p:nvSpPr>
            <p:cNvPr id="12351" name="Rectangle 135"/>
            <p:cNvSpPr>
              <a:spLocks noChangeArrowheads="1"/>
            </p:cNvSpPr>
            <p:nvPr/>
          </p:nvSpPr>
          <p:spPr bwMode="auto">
            <a:xfrm>
              <a:off x="4224" y="3264"/>
              <a:ext cx="192" cy="19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ko-KR" altLang="en-US" sz="1800">
                <a:ea typeface="굴림" panose="020B0600000101010101" pitchFamily="50" charset="-127"/>
              </a:endParaRPr>
            </a:p>
          </p:txBody>
        </p:sp>
      </p:grpSp>
      <p:sp>
        <p:nvSpPr>
          <p:cNvPr id="12296" name="Line 89"/>
          <p:cNvSpPr>
            <a:spLocks noChangeShapeType="1"/>
          </p:cNvSpPr>
          <p:nvPr/>
        </p:nvSpPr>
        <p:spPr bwMode="auto">
          <a:xfrm>
            <a:off x="3390901" y="2038350"/>
            <a:ext cx="2514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sz="1350"/>
          </a:p>
        </p:txBody>
      </p:sp>
      <p:sp>
        <p:nvSpPr>
          <p:cNvPr id="12297" name="Line 90"/>
          <p:cNvSpPr>
            <a:spLocks noChangeShapeType="1"/>
          </p:cNvSpPr>
          <p:nvPr/>
        </p:nvSpPr>
        <p:spPr bwMode="auto">
          <a:xfrm>
            <a:off x="3619501" y="1809750"/>
            <a:ext cx="0" cy="2743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sz="1350"/>
          </a:p>
        </p:txBody>
      </p:sp>
      <p:sp>
        <p:nvSpPr>
          <p:cNvPr id="12298" name="Text Box 91"/>
          <p:cNvSpPr txBox="1">
            <a:spLocks noChangeArrowheads="1"/>
          </p:cNvSpPr>
          <p:nvPr/>
        </p:nvSpPr>
        <p:spPr bwMode="auto">
          <a:xfrm>
            <a:off x="3328988" y="1695450"/>
            <a:ext cx="33855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ko-KR" sz="1800">
                <a:ea typeface="굴림" panose="020B0600000101010101" pitchFamily="50" charset="-127"/>
              </a:rPr>
              <a:t>N</a:t>
            </a:r>
          </a:p>
        </p:txBody>
      </p:sp>
      <p:sp>
        <p:nvSpPr>
          <p:cNvPr id="12299" name="Text Box 92"/>
          <p:cNvSpPr txBox="1">
            <a:spLocks noChangeArrowheads="1"/>
          </p:cNvSpPr>
          <p:nvPr/>
        </p:nvSpPr>
        <p:spPr bwMode="auto">
          <a:xfrm>
            <a:off x="3619501" y="1785938"/>
            <a:ext cx="268022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ko-KR" sz="1200">
                <a:ea typeface="굴림" panose="020B0600000101010101" pitchFamily="50" charset="-127"/>
              </a:rPr>
              <a:t>0</a:t>
            </a:r>
          </a:p>
        </p:txBody>
      </p:sp>
      <p:sp>
        <p:nvSpPr>
          <p:cNvPr id="12300" name="Text Box 93"/>
          <p:cNvSpPr txBox="1">
            <a:spLocks noChangeArrowheads="1"/>
          </p:cNvSpPr>
          <p:nvPr/>
        </p:nvSpPr>
        <p:spPr bwMode="auto">
          <a:xfrm>
            <a:off x="3855245" y="1785938"/>
            <a:ext cx="268022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ko-KR" sz="1200">
                <a:ea typeface="굴림" panose="020B0600000101010101" pitchFamily="50" charset="-127"/>
              </a:rPr>
              <a:t>1</a:t>
            </a:r>
          </a:p>
        </p:txBody>
      </p:sp>
      <p:sp>
        <p:nvSpPr>
          <p:cNvPr id="12301" name="Text Box 94"/>
          <p:cNvSpPr txBox="1">
            <a:spLocks noChangeArrowheads="1"/>
          </p:cNvSpPr>
          <p:nvPr/>
        </p:nvSpPr>
        <p:spPr bwMode="auto">
          <a:xfrm>
            <a:off x="3390901" y="2038351"/>
            <a:ext cx="268022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ko-KR" sz="1200">
                <a:ea typeface="굴림" panose="020B0600000101010101" pitchFamily="50" charset="-127"/>
              </a:rPr>
              <a:t>0</a:t>
            </a:r>
          </a:p>
        </p:txBody>
      </p:sp>
      <p:sp>
        <p:nvSpPr>
          <p:cNvPr id="12302" name="Text Box 95"/>
          <p:cNvSpPr txBox="1">
            <a:spLocks noChangeArrowheads="1"/>
          </p:cNvSpPr>
          <p:nvPr/>
        </p:nvSpPr>
        <p:spPr bwMode="auto">
          <a:xfrm>
            <a:off x="3390901" y="2266951"/>
            <a:ext cx="268022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ko-KR" sz="1200">
                <a:ea typeface="굴림" panose="020B0600000101010101" pitchFamily="50" charset="-127"/>
              </a:rPr>
              <a:t>1</a:t>
            </a:r>
          </a:p>
        </p:txBody>
      </p:sp>
      <p:sp>
        <p:nvSpPr>
          <p:cNvPr id="12303" name="Text Box 97"/>
          <p:cNvSpPr txBox="1">
            <a:spLocks noChangeArrowheads="1"/>
          </p:cNvSpPr>
          <p:nvPr/>
        </p:nvSpPr>
        <p:spPr bwMode="auto">
          <a:xfrm>
            <a:off x="4076701" y="1785938"/>
            <a:ext cx="268022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ko-KR" sz="1200">
                <a:ea typeface="굴림" panose="020B0600000101010101" pitchFamily="50" charset="-127"/>
              </a:rPr>
              <a:t>2</a:t>
            </a:r>
          </a:p>
        </p:txBody>
      </p:sp>
      <p:sp>
        <p:nvSpPr>
          <p:cNvPr id="12304" name="Text Box 98"/>
          <p:cNvSpPr txBox="1">
            <a:spLocks noChangeArrowheads="1"/>
          </p:cNvSpPr>
          <p:nvPr/>
        </p:nvSpPr>
        <p:spPr bwMode="auto">
          <a:xfrm>
            <a:off x="5219701" y="1752601"/>
            <a:ext cx="3097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ko-KR" sz="1200">
                <a:ea typeface="굴림" panose="020B0600000101010101" pitchFamily="50" charset="-127"/>
              </a:rPr>
              <a:t>…</a:t>
            </a:r>
          </a:p>
        </p:txBody>
      </p:sp>
      <p:sp>
        <p:nvSpPr>
          <p:cNvPr id="12305" name="Text Box 99"/>
          <p:cNvSpPr txBox="1">
            <a:spLocks noChangeArrowheads="1"/>
          </p:cNvSpPr>
          <p:nvPr/>
        </p:nvSpPr>
        <p:spPr bwMode="auto">
          <a:xfrm>
            <a:off x="3276601" y="4038601"/>
            <a:ext cx="41069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ko-KR" sz="1200">
                <a:ea typeface="굴림" panose="020B0600000101010101" pitchFamily="50" charset="-127"/>
              </a:rPr>
              <a:t>n-1</a:t>
            </a:r>
          </a:p>
        </p:txBody>
      </p:sp>
      <p:sp>
        <p:nvSpPr>
          <p:cNvPr id="12306" name="Text Box 100"/>
          <p:cNvSpPr txBox="1">
            <a:spLocks noChangeArrowheads="1"/>
          </p:cNvSpPr>
          <p:nvPr/>
        </p:nvSpPr>
        <p:spPr bwMode="auto">
          <a:xfrm>
            <a:off x="3333751" y="2438401"/>
            <a:ext cx="3097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ko-KR" sz="1200">
                <a:ea typeface="굴림" panose="020B0600000101010101" pitchFamily="50" charset="-127"/>
              </a:rPr>
              <a:t>…</a:t>
            </a:r>
          </a:p>
        </p:txBody>
      </p:sp>
      <p:sp>
        <p:nvSpPr>
          <p:cNvPr id="12307" name="Text Box 101"/>
          <p:cNvSpPr txBox="1">
            <a:spLocks noChangeArrowheads="1"/>
          </p:cNvSpPr>
          <p:nvPr/>
        </p:nvSpPr>
        <p:spPr bwMode="auto">
          <a:xfrm>
            <a:off x="5619751" y="1695451"/>
            <a:ext cx="41069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ko-KR" sz="1200">
                <a:ea typeface="굴림" panose="020B0600000101010101" pitchFamily="50" charset="-127"/>
              </a:rPr>
              <a:t>n-1</a:t>
            </a:r>
          </a:p>
        </p:txBody>
      </p:sp>
      <p:sp>
        <p:nvSpPr>
          <p:cNvPr id="12308" name="Text Box 102"/>
          <p:cNvSpPr txBox="1">
            <a:spLocks noChangeArrowheads="1"/>
          </p:cNvSpPr>
          <p:nvPr/>
        </p:nvSpPr>
        <p:spPr bwMode="auto">
          <a:xfrm>
            <a:off x="5038726" y="1785938"/>
            <a:ext cx="22794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ko-KR" sz="1200">
                <a:ea typeface="굴림" panose="020B0600000101010101" pitchFamily="50" charset="-127"/>
              </a:rPr>
              <a:t>j</a:t>
            </a:r>
          </a:p>
        </p:txBody>
      </p:sp>
      <p:sp>
        <p:nvSpPr>
          <p:cNvPr id="12309" name="Text Box 103"/>
          <p:cNvSpPr txBox="1">
            <a:spLocks noChangeArrowheads="1"/>
          </p:cNvSpPr>
          <p:nvPr/>
        </p:nvSpPr>
        <p:spPr bwMode="auto">
          <a:xfrm>
            <a:off x="3395664" y="2700338"/>
            <a:ext cx="219932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ko-KR" sz="1200">
                <a:ea typeface="굴림" panose="020B0600000101010101" pitchFamily="50" charset="-127"/>
              </a:rPr>
              <a:t>i</a:t>
            </a:r>
          </a:p>
        </p:txBody>
      </p:sp>
      <p:pic>
        <p:nvPicPr>
          <p:cNvPr id="12311" name="Picture 107" descr="BD05515_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366" y="146448"/>
            <a:ext cx="979884" cy="1053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90641" name="Group 177"/>
          <p:cNvGrpSpPr>
            <a:grpSpLocks/>
          </p:cNvGrpSpPr>
          <p:nvPr/>
        </p:nvGrpSpPr>
        <p:grpSpPr bwMode="auto">
          <a:xfrm>
            <a:off x="4305301" y="2724150"/>
            <a:ext cx="914400" cy="914400"/>
            <a:chOff x="3072" y="2112"/>
            <a:chExt cx="768" cy="768"/>
          </a:xfrm>
        </p:grpSpPr>
        <p:sp>
          <p:nvSpPr>
            <p:cNvPr id="12339" name="Rectangle 174"/>
            <p:cNvSpPr>
              <a:spLocks noChangeArrowheads="1"/>
            </p:cNvSpPr>
            <p:nvPr/>
          </p:nvSpPr>
          <p:spPr bwMode="auto">
            <a:xfrm>
              <a:off x="3648" y="2112"/>
              <a:ext cx="192" cy="19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ko-KR" altLang="en-US" sz="1800">
                <a:ea typeface="굴림" panose="020B0600000101010101" pitchFamily="50" charset="-127"/>
              </a:endParaRPr>
            </a:p>
          </p:txBody>
        </p:sp>
        <p:sp>
          <p:nvSpPr>
            <p:cNvPr id="12340" name="Rectangle 175"/>
            <p:cNvSpPr>
              <a:spLocks noChangeArrowheads="1"/>
            </p:cNvSpPr>
            <p:nvPr/>
          </p:nvSpPr>
          <p:spPr bwMode="auto">
            <a:xfrm>
              <a:off x="3072" y="2112"/>
              <a:ext cx="576" cy="192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ko-KR" altLang="en-US" sz="1800">
                <a:ea typeface="굴림" panose="020B0600000101010101" pitchFamily="50" charset="-127"/>
              </a:endParaRPr>
            </a:p>
          </p:txBody>
        </p:sp>
        <p:sp>
          <p:nvSpPr>
            <p:cNvPr id="12341" name="Rectangle 176"/>
            <p:cNvSpPr>
              <a:spLocks noChangeArrowheads="1"/>
            </p:cNvSpPr>
            <p:nvPr/>
          </p:nvSpPr>
          <p:spPr bwMode="auto">
            <a:xfrm rot="-5400000">
              <a:off x="3456" y="2496"/>
              <a:ext cx="576" cy="192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ko-KR" altLang="en-US" sz="1800">
                <a:ea typeface="굴림" panose="020B0600000101010101" pitchFamily="50" charset="-127"/>
              </a:endParaRPr>
            </a:p>
          </p:txBody>
        </p:sp>
      </p:grpSp>
      <p:grpSp>
        <p:nvGrpSpPr>
          <p:cNvPr id="12314" name="Group 105"/>
          <p:cNvGrpSpPr>
            <a:grpSpLocks/>
          </p:cNvGrpSpPr>
          <p:nvPr/>
        </p:nvGrpSpPr>
        <p:grpSpPr bwMode="auto">
          <a:xfrm>
            <a:off x="3562351" y="2038350"/>
            <a:ext cx="2343150" cy="2286000"/>
            <a:chOff x="2208" y="1536"/>
            <a:chExt cx="3120" cy="1920"/>
          </a:xfrm>
        </p:grpSpPr>
        <p:sp>
          <p:nvSpPr>
            <p:cNvPr id="12328" name="Line 32"/>
            <p:cNvSpPr>
              <a:spLocks noChangeShapeType="1"/>
            </p:cNvSpPr>
            <p:nvPr/>
          </p:nvSpPr>
          <p:spPr bwMode="white">
            <a:xfrm>
              <a:off x="2208" y="1536"/>
              <a:ext cx="31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sz="1350"/>
            </a:p>
          </p:txBody>
        </p:sp>
        <p:sp>
          <p:nvSpPr>
            <p:cNvPr id="12329" name="Line 33"/>
            <p:cNvSpPr>
              <a:spLocks noChangeShapeType="1"/>
            </p:cNvSpPr>
            <p:nvPr/>
          </p:nvSpPr>
          <p:spPr bwMode="white">
            <a:xfrm>
              <a:off x="2208" y="1728"/>
              <a:ext cx="31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sz="1350"/>
            </a:p>
          </p:txBody>
        </p:sp>
        <p:sp>
          <p:nvSpPr>
            <p:cNvPr id="12330" name="Line 34"/>
            <p:cNvSpPr>
              <a:spLocks noChangeShapeType="1"/>
            </p:cNvSpPr>
            <p:nvPr/>
          </p:nvSpPr>
          <p:spPr bwMode="white">
            <a:xfrm>
              <a:off x="2208" y="1920"/>
              <a:ext cx="31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sz="1350"/>
            </a:p>
          </p:txBody>
        </p:sp>
        <p:sp>
          <p:nvSpPr>
            <p:cNvPr id="12331" name="Line 35"/>
            <p:cNvSpPr>
              <a:spLocks noChangeShapeType="1"/>
            </p:cNvSpPr>
            <p:nvPr/>
          </p:nvSpPr>
          <p:spPr bwMode="white">
            <a:xfrm>
              <a:off x="2208" y="2112"/>
              <a:ext cx="31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sz="1350"/>
            </a:p>
          </p:txBody>
        </p:sp>
        <p:sp>
          <p:nvSpPr>
            <p:cNvPr id="12332" name="Line 36"/>
            <p:cNvSpPr>
              <a:spLocks noChangeShapeType="1"/>
            </p:cNvSpPr>
            <p:nvPr/>
          </p:nvSpPr>
          <p:spPr bwMode="white">
            <a:xfrm>
              <a:off x="2208" y="2304"/>
              <a:ext cx="31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sz="1350"/>
            </a:p>
          </p:txBody>
        </p:sp>
        <p:sp>
          <p:nvSpPr>
            <p:cNvPr id="12333" name="Line 37"/>
            <p:cNvSpPr>
              <a:spLocks noChangeShapeType="1"/>
            </p:cNvSpPr>
            <p:nvPr/>
          </p:nvSpPr>
          <p:spPr bwMode="white">
            <a:xfrm>
              <a:off x="2208" y="2496"/>
              <a:ext cx="31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sz="1350"/>
            </a:p>
          </p:txBody>
        </p:sp>
        <p:sp>
          <p:nvSpPr>
            <p:cNvPr id="12334" name="Line 38"/>
            <p:cNvSpPr>
              <a:spLocks noChangeShapeType="1"/>
            </p:cNvSpPr>
            <p:nvPr/>
          </p:nvSpPr>
          <p:spPr bwMode="white">
            <a:xfrm>
              <a:off x="2208" y="2688"/>
              <a:ext cx="31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sz="1350"/>
            </a:p>
          </p:txBody>
        </p:sp>
        <p:sp>
          <p:nvSpPr>
            <p:cNvPr id="12335" name="Line 39"/>
            <p:cNvSpPr>
              <a:spLocks noChangeShapeType="1"/>
            </p:cNvSpPr>
            <p:nvPr/>
          </p:nvSpPr>
          <p:spPr bwMode="white">
            <a:xfrm>
              <a:off x="2208" y="2880"/>
              <a:ext cx="31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sz="1350"/>
            </a:p>
          </p:txBody>
        </p:sp>
        <p:sp>
          <p:nvSpPr>
            <p:cNvPr id="12336" name="Line 40"/>
            <p:cNvSpPr>
              <a:spLocks noChangeShapeType="1"/>
            </p:cNvSpPr>
            <p:nvPr/>
          </p:nvSpPr>
          <p:spPr bwMode="white">
            <a:xfrm>
              <a:off x="2208" y="3072"/>
              <a:ext cx="31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sz="1350"/>
            </a:p>
          </p:txBody>
        </p:sp>
        <p:sp>
          <p:nvSpPr>
            <p:cNvPr id="12337" name="Line 41"/>
            <p:cNvSpPr>
              <a:spLocks noChangeShapeType="1"/>
            </p:cNvSpPr>
            <p:nvPr/>
          </p:nvSpPr>
          <p:spPr bwMode="white">
            <a:xfrm>
              <a:off x="2208" y="3264"/>
              <a:ext cx="31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sz="1350"/>
            </a:p>
          </p:txBody>
        </p:sp>
        <p:sp>
          <p:nvSpPr>
            <p:cNvPr id="12338" name="Line 42"/>
            <p:cNvSpPr>
              <a:spLocks noChangeShapeType="1"/>
            </p:cNvSpPr>
            <p:nvPr/>
          </p:nvSpPr>
          <p:spPr bwMode="white">
            <a:xfrm>
              <a:off x="2208" y="3456"/>
              <a:ext cx="31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sz="1350"/>
            </a:p>
          </p:txBody>
        </p:sp>
      </p:grpSp>
      <p:grpSp>
        <p:nvGrpSpPr>
          <p:cNvPr id="12315" name="Group 136"/>
          <p:cNvGrpSpPr>
            <a:grpSpLocks/>
          </p:cNvGrpSpPr>
          <p:nvPr/>
        </p:nvGrpSpPr>
        <p:grpSpPr bwMode="auto">
          <a:xfrm>
            <a:off x="3619501" y="1981200"/>
            <a:ext cx="2286000" cy="2343150"/>
            <a:chOff x="2496" y="1488"/>
            <a:chExt cx="1920" cy="1968"/>
          </a:xfrm>
        </p:grpSpPr>
        <p:sp>
          <p:nvSpPr>
            <p:cNvPr id="12317" name="Line 60"/>
            <p:cNvSpPr>
              <a:spLocks noChangeShapeType="1"/>
            </p:cNvSpPr>
            <p:nvPr/>
          </p:nvSpPr>
          <p:spPr bwMode="white">
            <a:xfrm>
              <a:off x="2496" y="1488"/>
              <a:ext cx="0" cy="19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sz="1350"/>
            </a:p>
          </p:txBody>
        </p:sp>
        <p:sp>
          <p:nvSpPr>
            <p:cNvPr id="12318" name="Line 61"/>
            <p:cNvSpPr>
              <a:spLocks noChangeShapeType="1"/>
            </p:cNvSpPr>
            <p:nvPr/>
          </p:nvSpPr>
          <p:spPr bwMode="white">
            <a:xfrm>
              <a:off x="2688" y="1488"/>
              <a:ext cx="0" cy="19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sz="1350"/>
            </a:p>
          </p:txBody>
        </p:sp>
        <p:sp>
          <p:nvSpPr>
            <p:cNvPr id="12319" name="Line 62"/>
            <p:cNvSpPr>
              <a:spLocks noChangeShapeType="1"/>
            </p:cNvSpPr>
            <p:nvPr/>
          </p:nvSpPr>
          <p:spPr bwMode="white">
            <a:xfrm>
              <a:off x="2880" y="1488"/>
              <a:ext cx="0" cy="19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sz="1350"/>
            </a:p>
          </p:txBody>
        </p:sp>
        <p:sp>
          <p:nvSpPr>
            <p:cNvPr id="12320" name="Line 63"/>
            <p:cNvSpPr>
              <a:spLocks noChangeShapeType="1"/>
            </p:cNvSpPr>
            <p:nvPr/>
          </p:nvSpPr>
          <p:spPr bwMode="white">
            <a:xfrm>
              <a:off x="3072" y="1488"/>
              <a:ext cx="0" cy="19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sz="1350"/>
            </a:p>
          </p:txBody>
        </p:sp>
        <p:sp>
          <p:nvSpPr>
            <p:cNvPr id="12321" name="Line 64"/>
            <p:cNvSpPr>
              <a:spLocks noChangeShapeType="1"/>
            </p:cNvSpPr>
            <p:nvPr/>
          </p:nvSpPr>
          <p:spPr bwMode="white">
            <a:xfrm>
              <a:off x="3264" y="1488"/>
              <a:ext cx="0" cy="19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sz="1350"/>
            </a:p>
          </p:txBody>
        </p:sp>
        <p:sp>
          <p:nvSpPr>
            <p:cNvPr id="12322" name="Line 65"/>
            <p:cNvSpPr>
              <a:spLocks noChangeShapeType="1"/>
            </p:cNvSpPr>
            <p:nvPr/>
          </p:nvSpPr>
          <p:spPr bwMode="white">
            <a:xfrm>
              <a:off x="3456" y="1488"/>
              <a:ext cx="0" cy="19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sz="1350"/>
            </a:p>
          </p:txBody>
        </p:sp>
        <p:sp>
          <p:nvSpPr>
            <p:cNvPr id="12323" name="Line 66"/>
            <p:cNvSpPr>
              <a:spLocks noChangeShapeType="1"/>
            </p:cNvSpPr>
            <p:nvPr/>
          </p:nvSpPr>
          <p:spPr bwMode="white">
            <a:xfrm>
              <a:off x="3648" y="1488"/>
              <a:ext cx="0" cy="19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sz="1350"/>
            </a:p>
          </p:txBody>
        </p:sp>
        <p:sp>
          <p:nvSpPr>
            <p:cNvPr id="12324" name="Line 67"/>
            <p:cNvSpPr>
              <a:spLocks noChangeShapeType="1"/>
            </p:cNvSpPr>
            <p:nvPr/>
          </p:nvSpPr>
          <p:spPr bwMode="white">
            <a:xfrm>
              <a:off x="3840" y="1488"/>
              <a:ext cx="0" cy="19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sz="1350"/>
            </a:p>
          </p:txBody>
        </p:sp>
        <p:sp>
          <p:nvSpPr>
            <p:cNvPr id="12325" name="Line 68"/>
            <p:cNvSpPr>
              <a:spLocks noChangeShapeType="1"/>
            </p:cNvSpPr>
            <p:nvPr/>
          </p:nvSpPr>
          <p:spPr bwMode="white">
            <a:xfrm>
              <a:off x="4032" y="1488"/>
              <a:ext cx="0" cy="19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sz="1350"/>
            </a:p>
          </p:txBody>
        </p:sp>
        <p:sp>
          <p:nvSpPr>
            <p:cNvPr id="12326" name="Line 69"/>
            <p:cNvSpPr>
              <a:spLocks noChangeShapeType="1"/>
            </p:cNvSpPr>
            <p:nvPr/>
          </p:nvSpPr>
          <p:spPr bwMode="white">
            <a:xfrm>
              <a:off x="4224" y="1488"/>
              <a:ext cx="0" cy="19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sz="1350"/>
            </a:p>
          </p:txBody>
        </p:sp>
        <p:sp>
          <p:nvSpPr>
            <p:cNvPr id="12327" name="Line 70"/>
            <p:cNvSpPr>
              <a:spLocks noChangeShapeType="1"/>
            </p:cNvSpPr>
            <p:nvPr/>
          </p:nvSpPr>
          <p:spPr bwMode="white">
            <a:xfrm>
              <a:off x="4416" y="1488"/>
              <a:ext cx="0" cy="19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sz="1350"/>
            </a:p>
          </p:txBody>
        </p:sp>
      </p:grpSp>
      <p:graphicFrame>
        <p:nvGraphicFramePr>
          <p:cNvPr id="12316" name="Object 17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4808088"/>
              </p:ext>
            </p:extLst>
          </p:nvPr>
        </p:nvGraphicFramePr>
        <p:xfrm>
          <a:off x="3061894" y="1303542"/>
          <a:ext cx="3257550" cy="4310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2" name="Equation" r:id="rId4" imgW="2209800" imgH="292100" progId="Equation.3">
                  <p:embed/>
                </p:oleObj>
              </mc:Choice>
              <mc:Fallback>
                <p:oleObj name="Equation" r:id="rId4" imgW="2209800" imgH="292100" progId="Equation.3">
                  <p:embed/>
                  <p:pic>
                    <p:nvPicPr>
                      <p:cNvPr id="12316" name="Object 1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1894" y="1303542"/>
                        <a:ext cx="3257550" cy="43100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05901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굴림" panose="020B0600000101010101" pitchFamily="50" charset="-127"/>
              </a:rPr>
              <a:t>The General Dynamic Programming Technique</a:t>
            </a:r>
          </a:p>
        </p:txBody>
      </p:sp>
      <p:sp>
        <p:nvSpPr>
          <p:cNvPr id="1331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ko-KR" sz="2100">
                <a:ea typeface="굴림" panose="020B0600000101010101" pitchFamily="50" charset="-127"/>
              </a:rPr>
              <a:t>Applies to a problem that at first seems to require a lot of time (possibly exponential), provided we have: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1800" b="1">
                <a:solidFill>
                  <a:schemeClr val="tx2"/>
                </a:solidFill>
                <a:ea typeface="굴림" panose="020B0600000101010101" pitchFamily="50" charset="-127"/>
              </a:rPr>
              <a:t>Simple subproblems:</a:t>
            </a:r>
            <a:r>
              <a:rPr lang="en-US" altLang="ko-KR" sz="1800">
                <a:ea typeface="굴림" panose="020B0600000101010101" pitchFamily="50" charset="-127"/>
              </a:rPr>
              <a:t> the subproblems can be defined in terms of a few variables, such as j, k, l, m, and so on.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1800" b="1">
                <a:solidFill>
                  <a:schemeClr val="tx2"/>
                </a:solidFill>
                <a:ea typeface="굴림" panose="020B0600000101010101" pitchFamily="50" charset="-127"/>
              </a:rPr>
              <a:t>Subproblem optimality:</a:t>
            </a:r>
            <a:r>
              <a:rPr lang="en-US" altLang="ko-KR" sz="1800">
                <a:ea typeface="굴림" panose="020B0600000101010101" pitchFamily="50" charset="-127"/>
              </a:rPr>
              <a:t> the global optimum value can be defined in terms of optimal subproblems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1800" b="1">
                <a:solidFill>
                  <a:schemeClr val="tx2"/>
                </a:solidFill>
                <a:ea typeface="굴림" panose="020B0600000101010101" pitchFamily="50" charset="-127"/>
              </a:rPr>
              <a:t>Subproblem overlap:</a:t>
            </a:r>
            <a:r>
              <a:rPr lang="en-US" altLang="ko-KR" sz="1800">
                <a:ea typeface="굴림" panose="020B0600000101010101" pitchFamily="50" charset="-127"/>
              </a:rPr>
              <a:t> the subproblems are not independent, but instead they overlap (hence, should be constructed bottom-up).</a:t>
            </a:r>
          </a:p>
        </p:txBody>
      </p:sp>
      <p:sp>
        <p:nvSpPr>
          <p:cNvPr id="13315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557213" indent="-214313" eaLnBrk="0" hangingPunct="0"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857250" indent="-171450" eaLnBrk="0" hangingPunct="0"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200150" indent="-171450" eaLnBrk="0" hangingPunct="0"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1543050" indent="-171450" eaLnBrk="0" hangingPunct="0"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18859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2288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25717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29146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2D487534-1CC2-493E-8B0B-E4610DB016F4}" type="slidenum">
              <a:rPr lang="en-US" altLang="ko-KR" sz="1050"/>
              <a:pPr eaLnBrk="1" hangingPunct="1"/>
              <a:t>73</a:t>
            </a:fld>
            <a:endParaRPr lang="en-US" altLang="ko-KR" sz="1050"/>
          </a:p>
        </p:txBody>
      </p:sp>
      <p:pic>
        <p:nvPicPr>
          <p:cNvPr id="13318" name="Picture 5" descr="BD07494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366" y="171450"/>
            <a:ext cx="898922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79245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굴림" panose="020B0600000101010101" pitchFamily="50" charset="-127"/>
              </a:rPr>
              <a:t>Subsequences (</a:t>
            </a:r>
            <a:r>
              <a:rPr lang="en-US" altLang="ko-KR" smtClean="0">
                <a:ea typeface="굴림" panose="020B0600000101010101" pitchFamily="50" charset="-127"/>
                <a:cs typeface="Tahoma" panose="020B0604030504040204" pitchFamily="34" charset="0"/>
              </a:rPr>
              <a:t>§ 11.5.1)</a:t>
            </a:r>
          </a:p>
        </p:txBody>
      </p:sp>
      <p:sp>
        <p:nvSpPr>
          <p:cNvPr id="14341" name="Rectangle 7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굴림" panose="020B0600000101010101" pitchFamily="50" charset="-127"/>
              </a:rPr>
              <a:t>A </a:t>
            </a:r>
            <a:r>
              <a:rPr lang="en-US" altLang="ko-KR" b="1" i="1" smtClean="0">
                <a:ea typeface="굴림" panose="020B0600000101010101" pitchFamily="50" charset="-127"/>
              </a:rPr>
              <a:t>subsequence</a:t>
            </a:r>
            <a:r>
              <a:rPr lang="en-US" altLang="ko-KR" smtClean="0">
                <a:ea typeface="굴림" panose="020B0600000101010101" pitchFamily="50" charset="-127"/>
              </a:rPr>
              <a:t> of a character string x</a:t>
            </a:r>
            <a:r>
              <a:rPr lang="en-US" altLang="ko-KR" baseline="-25000" smtClean="0">
                <a:ea typeface="굴림" panose="020B0600000101010101" pitchFamily="50" charset="-127"/>
              </a:rPr>
              <a:t>0</a:t>
            </a:r>
            <a:r>
              <a:rPr lang="en-US" altLang="ko-KR" smtClean="0">
                <a:ea typeface="굴림" panose="020B0600000101010101" pitchFamily="50" charset="-127"/>
              </a:rPr>
              <a:t>x</a:t>
            </a:r>
            <a:r>
              <a:rPr lang="en-US" altLang="ko-KR" baseline="-25000" smtClean="0">
                <a:ea typeface="굴림" panose="020B0600000101010101" pitchFamily="50" charset="-127"/>
              </a:rPr>
              <a:t>1</a:t>
            </a:r>
            <a:r>
              <a:rPr lang="en-US" altLang="ko-KR" smtClean="0">
                <a:ea typeface="굴림" panose="020B0600000101010101" pitchFamily="50" charset="-127"/>
              </a:rPr>
              <a:t>x</a:t>
            </a:r>
            <a:r>
              <a:rPr lang="en-US" altLang="ko-KR" baseline="-25000" smtClean="0">
                <a:ea typeface="굴림" panose="020B0600000101010101" pitchFamily="50" charset="-127"/>
              </a:rPr>
              <a:t>2</a:t>
            </a:r>
            <a:r>
              <a:rPr lang="en-US" altLang="ko-KR" smtClean="0">
                <a:ea typeface="굴림" panose="020B0600000101010101" pitchFamily="50" charset="-127"/>
              </a:rPr>
              <a:t>…x</a:t>
            </a:r>
            <a:r>
              <a:rPr lang="en-US" altLang="ko-KR" baseline="-25000" smtClean="0">
                <a:ea typeface="굴림" panose="020B0600000101010101" pitchFamily="50" charset="-127"/>
              </a:rPr>
              <a:t>n-1</a:t>
            </a:r>
            <a:r>
              <a:rPr lang="en-US" altLang="ko-KR" smtClean="0">
                <a:ea typeface="굴림" panose="020B0600000101010101" pitchFamily="50" charset="-127"/>
              </a:rPr>
              <a:t> is a string of the form x</a:t>
            </a:r>
            <a:r>
              <a:rPr lang="en-US" altLang="ko-KR" baseline="-25000" smtClean="0">
                <a:ea typeface="굴림" panose="020B0600000101010101" pitchFamily="50" charset="-127"/>
              </a:rPr>
              <a:t>i</a:t>
            </a:r>
            <a:r>
              <a:rPr lang="en-US" altLang="ko-KR" sz="1350" baseline="-25000">
                <a:ea typeface="굴림" panose="020B0600000101010101" pitchFamily="50" charset="-127"/>
              </a:rPr>
              <a:t>1</a:t>
            </a:r>
            <a:r>
              <a:rPr lang="en-US" altLang="ko-KR" smtClean="0">
                <a:ea typeface="굴림" panose="020B0600000101010101" pitchFamily="50" charset="-127"/>
              </a:rPr>
              <a:t>x</a:t>
            </a:r>
            <a:r>
              <a:rPr lang="en-US" altLang="ko-KR" baseline="-25000" smtClean="0">
                <a:ea typeface="굴림" panose="020B0600000101010101" pitchFamily="50" charset="-127"/>
              </a:rPr>
              <a:t>i</a:t>
            </a:r>
            <a:r>
              <a:rPr lang="en-US" altLang="ko-KR" sz="1350" baseline="-25000">
                <a:ea typeface="굴림" panose="020B0600000101010101" pitchFamily="50" charset="-127"/>
              </a:rPr>
              <a:t>2</a:t>
            </a:r>
            <a:r>
              <a:rPr lang="en-US" altLang="ko-KR" smtClean="0">
                <a:ea typeface="굴림" panose="020B0600000101010101" pitchFamily="50" charset="-127"/>
              </a:rPr>
              <a:t>…x</a:t>
            </a:r>
            <a:r>
              <a:rPr lang="en-US" altLang="ko-KR" baseline="-25000" smtClean="0">
                <a:ea typeface="굴림" panose="020B0600000101010101" pitchFamily="50" charset="-127"/>
              </a:rPr>
              <a:t>i</a:t>
            </a:r>
            <a:r>
              <a:rPr lang="en-US" altLang="ko-KR" sz="1350" baseline="-25000">
                <a:ea typeface="굴림" panose="020B0600000101010101" pitchFamily="50" charset="-127"/>
              </a:rPr>
              <a:t>k</a:t>
            </a:r>
            <a:r>
              <a:rPr lang="en-US" altLang="ko-KR" smtClean="0">
                <a:ea typeface="굴림" panose="020B0600000101010101" pitchFamily="50" charset="-127"/>
              </a:rPr>
              <a:t>, where i</a:t>
            </a:r>
            <a:r>
              <a:rPr lang="en-US" altLang="ko-KR" sz="1500">
                <a:ea typeface="굴림" panose="020B0600000101010101" pitchFamily="50" charset="-127"/>
              </a:rPr>
              <a:t>j</a:t>
            </a:r>
            <a:r>
              <a:rPr lang="en-US" altLang="ko-KR" smtClean="0">
                <a:ea typeface="굴림" panose="020B0600000101010101" pitchFamily="50" charset="-127"/>
              </a:rPr>
              <a:t> &lt; i</a:t>
            </a:r>
            <a:r>
              <a:rPr lang="en-US" altLang="ko-KR" sz="1500">
                <a:ea typeface="굴림" panose="020B0600000101010101" pitchFamily="50" charset="-127"/>
              </a:rPr>
              <a:t>j+1</a:t>
            </a:r>
            <a:r>
              <a:rPr lang="en-US" altLang="ko-KR" smtClean="0">
                <a:ea typeface="굴림" panose="020B0600000101010101" pitchFamily="50" charset="-127"/>
              </a:rPr>
              <a:t>.</a:t>
            </a:r>
          </a:p>
          <a:p>
            <a:pPr eaLnBrk="1" hangingPunct="1"/>
            <a:r>
              <a:rPr lang="en-US" altLang="ko-KR" smtClean="0">
                <a:ea typeface="굴림" panose="020B0600000101010101" pitchFamily="50" charset="-127"/>
              </a:rPr>
              <a:t>Not the same as substring!</a:t>
            </a:r>
          </a:p>
          <a:p>
            <a:pPr eaLnBrk="1" hangingPunct="1"/>
            <a:r>
              <a:rPr lang="en-US" altLang="ko-KR" smtClean="0">
                <a:ea typeface="굴림" panose="020B0600000101010101" pitchFamily="50" charset="-127"/>
              </a:rPr>
              <a:t>Example String: ABCDEFGHIJK</a:t>
            </a:r>
          </a:p>
          <a:p>
            <a:pPr lvl="1" eaLnBrk="1" hangingPunct="1"/>
            <a:r>
              <a:rPr lang="en-US" altLang="ko-KR" smtClean="0">
                <a:ea typeface="굴림" panose="020B0600000101010101" pitchFamily="50" charset="-127"/>
              </a:rPr>
              <a:t>Subsequence: ACEGIJK</a:t>
            </a:r>
          </a:p>
          <a:p>
            <a:pPr lvl="1" eaLnBrk="1" hangingPunct="1"/>
            <a:r>
              <a:rPr lang="en-US" altLang="ko-KR" smtClean="0">
                <a:ea typeface="굴림" panose="020B0600000101010101" pitchFamily="50" charset="-127"/>
              </a:rPr>
              <a:t>Subsequence: DFGHK</a:t>
            </a:r>
          </a:p>
          <a:p>
            <a:pPr lvl="1" eaLnBrk="1" hangingPunct="1"/>
            <a:r>
              <a:rPr lang="en-US" altLang="ko-KR" smtClean="0">
                <a:ea typeface="굴림" panose="020B0600000101010101" pitchFamily="50" charset="-127"/>
              </a:rPr>
              <a:t>Not subsequence: DAGH</a:t>
            </a:r>
          </a:p>
        </p:txBody>
      </p:sp>
      <p:sp>
        <p:nvSpPr>
          <p:cNvPr id="14339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557213" indent="-214313" eaLnBrk="0" hangingPunct="0"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857250" indent="-171450" eaLnBrk="0" hangingPunct="0"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200150" indent="-171450" eaLnBrk="0" hangingPunct="0"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1543050" indent="-171450" eaLnBrk="0" hangingPunct="0"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18859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2288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25717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29146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AC37BCEE-CE4F-4606-9CA6-B40B372D5DE8}" type="slidenum">
              <a:rPr lang="en-US" altLang="ko-KR" sz="1050"/>
              <a:pPr eaLnBrk="1" hangingPunct="1"/>
              <a:t>74</a:t>
            </a:fld>
            <a:endParaRPr lang="en-US" altLang="ko-KR" sz="1050"/>
          </a:p>
        </p:txBody>
      </p:sp>
    </p:spTree>
    <p:extLst>
      <p:ext uri="{BB962C8B-B14F-4D97-AF65-F5344CB8AC3E}">
        <p14:creationId xmlns:p14="http://schemas.microsoft.com/office/powerpoint/2010/main" val="2759164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굴림" panose="020B0600000101010101" pitchFamily="50" charset="-127"/>
              </a:rPr>
              <a:t>The Longest Common Subsequence (LCS) Problem</a:t>
            </a:r>
          </a:p>
        </p:txBody>
      </p:sp>
      <p:sp>
        <p:nvSpPr>
          <p:cNvPr id="1536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ko-KR" smtClean="0">
                <a:ea typeface="굴림" panose="020B0600000101010101" pitchFamily="50" charset="-127"/>
              </a:rPr>
              <a:t>Given two strings X and Y, the longest common subsequence (LCS) problem is to find a longest subsequence common to both X and 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mtClean="0">
                <a:ea typeface="굴림" panose="020B0600000101010101" pitchFamily="50" charset="-127"/>
              </a:rPr>
              <a:t>Has applications to DNA similarity testing (alphabet is {A,C,G,T})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mtClean="0">
                <a:ea typeface="굴림" panose="020B0600000101010101" pitchFamily="50" charset="-127"/>
              </a:rPr>
              <a:t>Example: ABCDEFG and XZACKDFWGH have ACDFG as a longest common subsequence</a:t>
            </a:r>
          </a:p>
        </p:txBody>
      </p:sp>
      <p:sp>
        <p:nvSpPr>
          <p:cNvPr id="15363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557213" indent="-214313" eaLnBrk="0" hangingPunct="0"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857250" indent="-171450" eaLnBrk="0" hangingPunct="0"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200150" indent="-171450" eaLnBrk="0" hangingPunct="0"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1543050" indent="-171450" eaLnBrk="0" hangingPunct="0"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18859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2288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25717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29146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56156E57-CA3C-40F8-9F01-17735844AADB}" type="slidenum">
              <a:rPr lang="en-US" altLang="ko-KR" sz="1050"/>
              <a:pPr eaLnBrk="1" hangingPunct="1"/>
              <a:t>75</a:t>
            </a:fld>
            <a:endParaRPr lang="en-US" altLang="ko-KR" sz="1050"/>
          </a:p>
        </p:txBody>
      </p:sp>
    </p:spTree>
    <p:extLst>
      <p:ext uri="{BB962C8B-B14F-4D97-AF65-F5344CB8AC3E}">
        <p14:creationId xmlns:p14="http://schemas.microsoft.com/office/powerpoint/2010/main" val="1792211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굴림" panose="020B0600000101010101" pitchFamily="50" charset="-127"/>
              </a:rPr>
              <a:t>A Poor Approach to the LCS Problem</a:t>
            </a:r>
          </a:p>
        </p:txBody>
      </p:sp>
      <p:sp>
        <p:nvSpPr>
          <p:cNvPr id="1638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굴림" panose="020B0600000101010101" pitchFamily="50" charset="-127"/>
              </a:rPr>
              <a:t>A Brute-force solution: </a:t>
            </a:r>
          </a:p>
          <a:p>
            <a:pPr lvl="1" eaLnBrk="1" hangingPunct="1"/>
            <a:r>
              <a:rPr lang="en-US" altLang="ko-KR" smtClean="0">
                <a:ea typeface="굴림" panose="020B0600000101010101" pitchFamily="50" charset="-127"/>
              </a:rPr>
              <a:t>Enumerate all subsequences of X</a:t>
            </a:r>
          </a:p>
          <a:p>
            <a:pPr lvl="1" eaLnBrk="1" hangingPunct="1"/>
            <a:r>
              <a:rPr lang="en-US" altLang="ko-KR" smtClean="0">
                <a:ea typeface="굴림" panose="020B0600000101010101" pitchFamily="50" charset="-127"/>
              </a:rPr>
              <a:t>Test which ones are also subsequences of Y</a:t>
            </a:r>
          </a:p>
          <a:p>
            <a:pPr lvl="1" eaLnBrk="1" hangingPunct="1"/>
            <a:r>
              <a:rPr lang="en-US" altLang="ko-KR" smtClean="0">
                <a:ea typeface="굴림" panose="020B0600000101010101" pitchFamily="50" charset="-127"/>
              </a:rPr>
              <a:t>Pick the longest one.</a:t>
            </a:r>
          </a:p>
          <a:p>
            <a:pPr eaLnBrk="1" hangingPunct="1"/>
            <a:r>
              <a:rPr lang="en-US" altLang="ko-KR" smtClean="0">
                <a:ea typeface="굴림" panose="020B0600000101010101" pitchFamily="50" charset="-127"/>
              </a:rPr>
              <a:t>Analysis:</a:t>
            </a:r>
          </a:p>
          <a:p>
            <a:pPr lvl="1" eaLnBrk="1" hangingPunct="1"/>
            <a:r>
              <a:rPr lang="en-US" altLang="ko-KR" smtClean="0">
                <a:ea typeface="굴림" panose="020B0600000101010101" pitchFamily="50" charset="-127"/>
              </a:rPr>
              <a:t>If X is of length n, then it has 2</a:t>
            </a:r>
            <a:r>
              <a:rPr lang="en-US" altLang="ko-KR" baseline="30000" smtClean="0">
                <a:ea typeface="굴림" panose="020B0600000101010101" pitchFamily="50" charset="-127"/>
              </a:rPr>
              <a:t>n</a:t>
            </a:r>
            <a:r>
              <a:rPr lang="en-US" altLang="ko-KR" smtClean="0">
                <a:ea typeface="굴림" panose="020B0600000101010101" pitchFamily="50" charset="-127"/>
              </a:rPr>
              <a:t> subsequences</a:t>
            </a:r>
          </a:p>
          <a:p>
            <a:pPr lvl="1" eaLnBrk="1" hangingPunct="1"/>
            <a:r>
              <a:rPr lang="en-US" altLang="ko-KR" smtClean="0">
                <a:ea typeface="굴림" panose="020B0600000101010101" pitchFamily="50" charset="-127"/>
              </a:rPr>
              <a:t>This is an exponential-time algorithm!</a:t>
            </a:r>
          </a:p>
        </p:txBody>
      </p:sp>
      <p:sp>
        <p:nvSpPr>
          <p:cNvPr id="16387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557213" indent="-214313" eaLnBrk="0" hangingPunct="0"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857250" indent="-171450" eaLnBrk="0" hangingPunct="0"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200150" indent="-171450" eaLnBrk="0" hangingPunct="0"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1543050" indent="-171450" eaLnBrk="0" hangingPunct="0"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18859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2288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25717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29146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85C046B5-545A-4269-8F29-C10334FCB8EF}" type="slidenum">
              <a:rPr lang="en-US" altLang="ko-KR" sz="1050"/>
              <a:pPr eaLnBrk="1" hangingPunct="1"/>
              <a:t>76</a:t>
            </a:fld>
            <a:endParaRPr lang="en-US" altLang="ko-KR" sz="1050"/>
          </a:p>
        </p:txBody>
      </p:sp>
    </p:spTree>
    <p:extLst>
      <p:ext uri="{BB962C8B-B14F-4D97-AF65-F5344CB8AC3E}">
        <p14:creationId xmlns:p14="http://schemas.microsoft.com/office/powerpoint/2010/main" val="593274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ko-KR" smtClean="0">
                <a:ea typeface="굴림" panose="020B0600000101010101" pitchFamily="50" charset="-127"/>
              </a:rPr>
              <a:t>A Dynamic-Programming Approach to the LCS Problem</a:t>
            </a:r>
          </a:p>
        </p:txBody>
      </p:sp>
      <p:pic>
        <p:nvPicPr>
          <p:cNvPr id="17414" name="Picture 4" descr="image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367" r="24336" b="58530"/>
          <a:stretch/>
        </p:blipFill>
        <p:spPr>
          <a:xfrm>
            <a:off x="1219200" y="3452687"/>
            <a:ext cx="4343400" cy="116937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7411" name="슬라이드 번호 개체 틀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557213" indent="-214313" eaLnBrk="0" hangingPunct="0"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857250" indent="-171450" eaLnBrk="0" hangingPunct="0"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200150" indent="-171450" eaLnBrk="0" hangingPunct="0"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1543050" indent="-171450" eaLnBrk="0" hangingPunct="0"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18859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2288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25717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29146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0B8F73F7-4A68-4AA2-9E4F-AAA469093623}" type="slidenum">
              <a:rPr lang="en-US" altLang="ko-KR" sz="1050"/>
              <a:pPr eaLnBrk="1" hangingPunct="1"/>
              <a:t>77</a:t>
            </a:fld>
            <a:endParaRPr lang="en-US" altLang="ko-KR" sz="1050"/>
          </a:p>
        </p:txBody>
      </p:sp>
      <p:sp>
        <p:nvSpPr>
          <p:cNvPr id="1741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42900" y="933340"/>
            <a:ext cx="5829300" cy="2171700"/>
          </a:xfrm>
        </p:spPr>
        <p:txBody>
          <a:bodyPr>
            <a:normAutofit/>
          </a:bodyPr>
          <a:lstStyle/>
          <a:p>
            <a:pPr marL="285750" indent="-285750">
              <a:lnSpc>
                <a:spcPct val="90000"/>
              </a:lnSpc>
            </a:pPr>
            <a:r>
              <a:rPr lang="en-US" altLang="ko-KR" sz="1200" dirty="0">
                <a:ea typeface="굴림" panose="020B0600000101010101" pitchFamily="50" charset="-127"/>
              </a:rPr>
              <a:t>Define L[</a:t>
            </a:r>
            <a:r>
              <a:rPr lang="en-US" altLang="ko-KR" sz="1200" dirty="0" err="1">
                <a:ea typeface="굴림" panose="020B0600000101010101" pitchFamily="50" charset="-127"/>
              </a:rPr>
              <a:t>i,j</a:t>
            </a:r>
            <a:r>
              <a:rPr lang="en-US" altLang="ko-KR" sz="1200" dirty="0">
                <a:ea typeface="굴림" panose="020B0600000101010101" pitchFamily="50" charset="-127"/>
              </a:rPr>
              <a:t>] to be the length of the longest common subsequence of X[0..i] and Y[0..j].</a:t>
            </a:r>
          </a:p>
          <a:p>
            <a:pPr marL="285750" indent="-285750">
              <a:lnSpc>
                <a:spcPct val="90000"/>
              </a:lnSpc>
            </a:pPr>
            <a:r>
              <a:rPr lang="en-US" altLang="ko-KR" sz="1200" dirty="0">
                <a:ea typeface="굴림" panose="020B0600000101010101" pitchFamily="50" charset="-127"/>
              </a:rPr>
              <a:t>Allow for -1 as an index, so L[-1,k] = 0 and L[k,-1]=0, to indicate that the null part of X or Y has no match with the other.</a:t>
            </a:r>
          </a:p>
          <a:p>
            <a:pPr marL="285750" indent="-285750">
              <a:lnSpc>
                <a:spcPct val="90000"/>
              </a:lnSpc>
            </a:pPr>
            <a:r>
              <a:rPr lang="en-US" altLang="ko-KR" sz="1200" dirty="0">
                <a:ea typeface="굴림" panose="020B0600000101010101" pitchFamily="50" charset="-127"/>
              </a:rPr>
              <a:t>Then we can define L[</a:t>
            </a:r>
            <a:r>
              <a:rPr lang="en-US" altLang="ko-KR" sz="1200" dirty="0" err="1">
                <a:ea typeface="굴림" panose="020B0600000101010101" pitchFamily="50" charset="-127"/>
              </a:rPr>
              <a:t>i,j</a:t>
            </a:r>
            <a:r>
              <a:rPr lang="en-US" altLang="ko-KR" sz="1200" dirty="0">
                <a:ea typeface="굴림" panose="020B0600000101010101" pitchFamily="50" charset="-127"/>
              </a:rPr>
              <a:t>] in the general case as follows:</a:t>
            </a:r>
          </a:p>
          <a:p>
            <a:pPr marL="600075" lvl="1" indent="-257175">
              <a:lnSpc>
                <a:spcPct val="90000"/>
              </a:lnSpc>
              <a:buFont typeface="Wingdings" panose="05000000000000000000" pitchFamily="2" charset="2"/>
              <a:buAutoNum type="arabicPeriod"/>
            </a:pPr>
            <a:r>
              <a:rPr lang="en-US" altLang="ko-KR" sz="1200" dirty="0">
                <a:ea typeface="굴림" panose="020B0600000101010101" pitchFamily="50" charset="-127"/>
              </a:rPr>
              <a:t>If xi=</a:t>
            </a:r>
            <a:r>
              <a:rPr lang="en-US" altLang="ko-KR" sz="1200" dirty="0" err="1">
                <a:ea typeface="굴림" panose="020B0600000101010101" pitchFamily="50" charset="-127"/>
              </a:rPr>
              <a:t>yj</a:t>
            </a:r>
            <a:r>
              <a:rPr lang="en-US" altLang="ko-KR" sz="1200" dirty="0">
                <a:ea typeface="굴림" panose="020B0600000101010101" pitchFamily="50" charset="-127"/>
              </a:rPr>
              <a:t>, then L[</a:t>
            </a:r>
            <a:r>
              <a:rPr lang="en-US" altLang="ko-KR" sz="1200" dirty="0" err="1">
                <a:ea typeface="굴림" panose="020B0600000101010101" pitchFamily="50" charset="-127"/>
              </a:rPr>
              <a:t>i,j</a:t>
            </a:r>
            <a:r>
              <a:rPr lang="en-US" altLang="ko-KR" sz="1200" dirty="0">
                <a:ea typeface="굴림" panose="020B0600000101010101" pitchFamily="50" charset="-127"/>
              </a:rPr>
              <a:t>] = L[i-1,j-1] + 1 (we can add this match)</a:t>
            </a:r>
          </a:p>
          <a:p>
            <a:pPr marL="600075" lvl="1" indent="-257175">
              <a:lnSpc>
                <a:spcPct val="90000"/>
              </a:lnSpc>
              <a:buFont typeface="Wingdings" panose="05000000000000000000" pitchFamily="2" charset="2"/>
              <a:buAutoNum type="arabicPeriod"/>
            </a:pPr>
            <a:r>
              <a:rPr lang="en-US" altLang="ko-KR" sz="1200" dirty="0">
                <a:ea typeface="굴림" panose="020B0600000101010101" pitchFamily="50" charset="-127"/>
              </a:rPr>
              <a:t>If </a:t>
            </a:r>
            <a:r>
              <a:rPr lang="en-US" altLang="ko-KR" sz="1200" dirty="0" err="1">
                <a:ea typeface="굴림" panose="020B0600000101010101" pitchFamily="50" charset="-127"/>
              </a:rPr>
              <a:t>xi</a:t>
            </a:r>
            <a:r>
              <a:rPr lang="en-US" altLang="ko-KR" sz="1200" dirty="0" err="1">
                <a:ea typeface="굴림" panose="020B0600000101010101" pitchFamily="50" charset="-127"/>
                <a:cs typeface="Tahoma" panose="020B0604030504040204" pitchFamily="34" charset="0"/>
              </a:rPr>
              <a:t>≠yj</a:t>
            </a:r>
            <a:r>
              <a:rPr lang="en-US" altLang="ko-KR" sz="1200" dirty="0">
                <a:ea typeface="굴림" panose="020B0600000101010101" pitchFamily="50" charset="-127"/>
                <a:cs typeface="Tahoma" panose="020B0604030504040204" pitchFamily="34" charset="0"/>
              </a:rPr>
              <a:t>, then L[</a:t>
            </a:r>
            <a:r>
              <a:rPr lang="en-US" altLang="ko-KR" sz="1200" dirty="0" err="1">
                <a:ea typeface="굴림" panose="020B0600000101010101" pitchFamily="50" charset="-127"/>
                <a:cs typeface="Tahoma" panose="020B0604030504040204" pitchFamily="34" charset="0"/>
              </a:rPr>
              <a:t>i,j</a:t>
            </a:r>
            <a:r>
              <a:rPr lang="en-US" altLang="ko-KR" sz="1200" dirty="0">
                <a:ea typeface="굴림" panose="020B0600000101010101" pitchFamily="50" charset="-127"/>
                <a:cs typeface="Tahoma" panose="020B0604030504040204" pitchFamily="34" charset="0"/>
              </a:rPr>
              <a:t>] = max{L[i-1,j], L[i,j-1]} (we have no match here)</a:t>
            </a:r>
            <a:endParaRPr lang="en-US" altLang="ko-KR" sz="1200" dirty="0">
              <a:ea typeface="굴림" panose="020B0600000101010101" pitchFamily="50" charset="-127"/>
            </a:endParaRPr>
          </a:p>
        </p:txBody>
      </p:sp>
      <p:sp>
        <p:nvSpPr>
          <p:cNvPr id="17415" name="Text Box 6"/>
          <p:cNvSpPr txBox="1">
            <a:spLocks noChangeArrowheads="1"/>
          </p:cNvSpPr>
          <p:nvPr/>
        </p:nvSpPr>
        <p:spPr bwMode="auto">
          <a:xfrm>
            <a:off x="1981200" y="2883584"/>
            <a:ext cx="94929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ko-KR" sz="1800" dirty="0">
                <a:ea typeface="굴림" panose="020B0600000101010101" pitchFamily="50" charset="-127"/>
              </a:rPr>
              <a:t>Case 1:</a:t>
            </a:r>
          </a:p>
        </p:txBody>
      </p:sp>
      <p:sp>
        <p:nvSpPr>
          <p:cNvPr id="17416" name="Text Box 7"/>
          <p:cNvSpPr txBox="1">
            <a:spLocks noChangeArrowheads="1"/>
          </p:cNvSpPr>
          <p:nvPr/>
        </p:nvSpPr>
        <p:spPr bwMode="auto">
          <a:xfrm>
            <a:off x="3505200" y="2883584"/>
            <a:ext cx="94929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ko-KR" sz="1800" dirty="0">
                <a:ea typeface="굴림" panose="020B0600000101010101" pitchFamily="50" charset="-127"/>
              </a:rPr>
              <a:t>Case 2:</a:t>
            </a:r>
          </a:p>
        </p:txBody>
      </p:sp>
    </p:spTree>
    <p:extLst>
      <p:ext uri="{BB962C8B-B14F-4D97-AF65-F5344CB8AC3E}">
        <p14:creationId xmlns:p14="http://schemas.microsoft.com/office/powerpoint/2010/main" val="3740267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굴림" panose="020B0600000101010101" pitchFamily="50" charset="-127"/>
              </a:rPr>
              <a:t>An LCS Algorithm</a:t>
            </a:r>
          </a:p>
        </p:txBody>
      </p:sp>
      <p:sp>
        <p:nvSpPr>
          <p:cNvPr id="18437" name="Rectangle 5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ko-KR" sz="1350" b="1">
                <a:ea typeface="굴림" panose="020B0600000101010101" pitchFamily="50" charset="-127"/>
              </a:rPr>
              <a:t>Algorithm </a:t>
            </a:r>
            <a:r>
              <a:rPr lang="en-US" altLang="ko-KR" sz="1350">
                <a:ea typeface="굴림" panose="020B0600000101010101" pitchFamily="50" charset="-127"/>
              </a:rPr>
              <a:t>LCS(</a:t>
            </a:r>
            <a:r>
              <a:rPr lang="en-US" altLang="ko-KR" sz="1350" i="1">
                <a:ea typeface="굴림" panose="020B0600000101010101" pitchFamily="50" charset="-127"/>
              </a:rPr>
              <a:t>X,Y </a:t>
            </a:r>
            <a:r>
              <a:rPr lang="en-US" altLang="ko-KR" sz="1350">
                <a:ea typeface="굴림" panose="020B0600000101010101" pitchFamily="50" charset="-127"/>
              </a:rPr>
              <a:t>):						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ko-KR" sz="1350" b="1" i="1">
                <a:ea typeface="굴림" panose="020B0600000101010101" pitchFamily="50" charset="-127"/>
              </a:rPr>
              <a:t>Input:	</a:t>
            </a:r>
            <a:r>
              <a:rPr lang="en-US" altLang="ko-KR" sz="1350">
                <a:ea typeface="굴림" panose="020B0600000101010101" pitchFamily="50" charset="-127"/>
              </a:rPr>
              <a:t>Strings </a:t>
            </a:r>
            <a:r>
              <a:rPr lang="en-US" altLang="ko-KR" sz="1350" i="1">
                <a:ea typeface="굴림" panose="020B0600000101010101" pitchFamily="50" charset="-127"/>
              </a:rPr>
              <a:t>X </a:t>
            </a:r>
            <a:r>
              <a:rPr lang="en-US" altLang="ko-KR" sz="1350">
                <a:ea typeface="굴림" panose="020B0600000101010101" pitchFamily="50" charset="-127"/>
              </a:rPr>
              <a:t>and </a:t>
            </a:r>
            <a:r>
              <a:rPr lang="en-US" altLang="ko-KR" sz="1350" i="1">
                <a:ea typeface="굴림" panose="020B0600000101010101" pitchFamily="50" charset="-127"/>
              </a:rPr>
              <a:t>Y </a:t>
            </a:r>
            <a:r>
              <a:rPr lang="en-US" altLang="ko-KR" sz="1350">
                <a:ea typeface="굴림" panose="020B0600000101010101" pitchFamily="50" charset="-127"/>
              </a:rPr>
              <a:t>with </a:t>
            </a:r>
            <a:r>
              <a:rPr lang="en-US" altLang="ko-KR" sz="1350" i="1">
                <a:ea typeface="굴림" panose="020B0600000101010101" pitchFamily="50" charset="-127"/>
              </a:rPr>
              <a:t>n </a:t>
            </a:r>
            <a:r>
              <a:rPr lang="en-US" altLang="ko-KR" sz="1350">
                <a:ea typeface="굴림" panose="020B0600000101010101" pitchFamily="50" charset="-127"/>
              </a:rPr>
              <a:t>and </a:t>
            </a:r>
            <a:r>
              <a:rPr lang="en-US" altLang="ko-KR" sz="1350" i="1">
                <a:ea typeface="굴림" panose="020B0600000101010101" pitchFamily="50" charset="-127"/>
              </a:rPr>
              <a:t>m </a:t>
            </a:r>
            <a:r>
              <a:rPr lang="en-US" altLang="ko-KR" sz="1350">
                <a:ea typeface="굴림" panose="020B0600000101010101" pitchFamily="50" charset="-127"/>
              </a:rPr>
              <a:t>elements, respectively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ko-KR" sz="1350" b="1" i="1">
                <a:ea typeface="굴림" panose="020B0600000101010101" pitchFamily="50" charset="-127"/>
              </a:rPr>
              <a:t>Output: </a:t>
            </a:r>
            <a:r>
              <a:rPr lang="en-US" altLang="ko-KR" sz="1350">
                <a:ea typeface="굴림" panose="020B0600000101010101" pitchFamily="50" charset="-127"/>
              </a:rPr>
              <a:t>For </a:t>
            </a:r>
            <a:r>
              <a:rPr lang="en-US" altLang="ko-KR" sz="1350" i="1">
                <a:ea typeface="굴림" panose="020B0600000101010101" pitchFamily="50" charset="-127"/>
              </a:rPr>
              <a:t>i </a:t>
            </a:r>
            <a:r>
              <a:rPr lang="en-US" altLang="ko-KR" sz="1350">
                <a:ea typeface="굴림" panose="020B0600000101010101" pitchFamily="50" charset="-127"/>
              </a:rPr>
              <a:t>= 0,</a:t>
            </a:r>
            <a:r>
              <a:rPr lang="en-US" altLang="ko-KR" sz="1350" i="1">
                <a:ea typeface="굴림" panose="020B0600000101010101" pitchFamily="50" charset="-127"/>
              </a:rPr>
              <a:t>…,n-</a:t>
            </a:r>
            <a:r>
              <a:rPr lang="en-US" altLang="ko-KR" sz="1350">
                <a:ea typeface="굴림" panose="020B0600000101010101" pitchFamily="50" charset="-127"/>
              </a:rPr>
              <a:t>1, </a:t>
            </a:r>
            <a:r>
              <a:rPr lang="en-US" altLang="ko-KR" sz="1350" i="1">
                <a:ea typeface="굴림" panose="020B0600000101010101" pitchFamily="50" charset="-127"/>
              </a:rPr>
              <a:t>j </a:t>
            </a:r>
            <a:r>
              <a:rPr lang="en-US" altLang="ko-KR" sz="1350">
                <a:ea typeface="굴림" panose="020B0600000101010101" pitchFamily="50" charset="-127"/>
              </a:rPr>
              <a:t>= 0</a:t>
            </a:r>
            <a:r>
              <a:rPr lang="en-US" altLang="ko-KR" sz="1350" i="1">
                <a:ea typeface="굴림" panose="020B0600000101010101" pitchFamily="50" charset="-127"/>
              </a:rPr>
              <a:t>,...,m-</a:t>
            </a:r>
            <a:r>
              <a:rPr lang="en-US" altLang="ko-KR" sz="1350">
                <a:ea typeface="굴림" panose="020B0600000101010101" pitchFamily="50" charset="-127"/>
              </a:rPr>
              <a:t>1, the length </a:t>
            </a:r>
            <a:r>
              <a:rPr lang="en-US" altLang="ko-KR" sz="1350" i="1">
                <a:ea typeface="굴림" panose="020B0600000101010101" pitchFamily="50" charset="-127"/>
              </a:rPr>
              <a:t>L</a:t>
            </a:r>
            <a:r>
              <a:rPr lang="en-US" altLang="ko-KR" sz="1350">
                <a:ea typeface="굴림" panose="020B0600000101010101" pitchFamily="50" charset="-127"/>
              </a:rPr>
              <a:t>[</a:t>
            </a:r>
            <a:r>
              <a:rPr lang="en-US" altLang="ko-KR" sz="1350" i="1">
                <a:ea typeface="굴림" panose="020B0600000101010101" pitchFamily="50" charset="-127"/>
              </a:rPr>
              <a:t>i, j</a:t>
            </a:r>
            <a:r>
              <a:rPr lang="en-US" altLang="ko-KR" sz="1350">
                <a:ea typeface="굴림" panose="020B0600000101010101" pitchFamily="50" charset="-127"/>
              </a:rPr>
              <a:t>] of a longest string that is a subsequence of both the string </a:t>
            </a:r>
            <a:r>
              <a:rPr lang="en-US" altLang="ko-KR" sz="1350" i="1">
                <a:ea typeface="굴림" panose="020B0600000101010101" pitchFamily="50" charset="-127"/>
              </a:rPr>
              <a:t>X</a:t>
            </a:r>
            <a:r>
              <a:rPr lang="en-US" altLang="ko-KR" sz="1350">
                <a:ea typeface="굴림" panose="020B0600000101010101" pitchFamily="50" charset="-127"/>
              </a:rPr>
              <a:t>[0</a:t>
            </a:r>
            <a:r>
              <a:rPr lang="en-US" altLang="ko-KR" sz="1350" i="1">
                <a:ea typeface="굴림" panose="020B0600000101010101" pitchFamily="50" charset="-127"/>
              </a:rPr>
              <a:t>..i</a:t>
            </a:r>
            <a:r>
              <a:rPr lang="en-US" altLang="ko-KR" sz="1350">
                <a:ea typeface="굴림" panose="020B0600000101010101" pitchFamily="50" charset="-127"/>
              </a:rPr>
              <a:t>] = </a:t>
            </a:r>
            <a:r>
              <a:rPr lang="en-US" altLang="ko-KR" sz="1350" i="1">
                <a:ea typeface="굴림" panose="020B0600000101010101" pitchFamily="50" charset="-127"/>
              </a:rPr>
              <a:t>x</a:t>
            </a:r>
            <a:r>
              <a:rPr lang="en-US" altLang="ko-KR" sz="1350" baseline="-25000">
                <a:ea typeface="굴림" panose="020B0600000101010101" pitchFamily="50" charset="-127"/>
              </a:rPr>
              <a:t>0</a:t>
            </a:r>
            <a:r>
              <a:rPr lang="en-US" altLang="ko-KR" sz="1350" i="1">
                <a:ea typeface="굴림" panose="020B0600000101010101" pitchFamily="50" charset="-127"/>
              </a:rPr>
              <a:t>x</a:t>
            </a:r>
            <a:r>
              <a:rPr lang="en-US" altLang="ko-KR" sz="1350" baseline="-25000">
                <a:ea typeface="굴림" panose="020B0600000101010101" pitchFamily="50" charset="-127"/>
              </a:rPr>
              <a:t>1</a:t>
            </a:r>
            <a:r>
              <a:rPr lang="en-US" altLang="ko-KR" sz="1350" i="1">
                <a:ea typeface="굴림" panose="020B0600000101010101" pitchFamily="50" charset="-127"/>
              </a:rPr>
              <a:t>x</a:t>
            </a:r>
            <a:r>
              <a:rPr lang="en-US" altLang="ko-KR" sz="1350" baseline="-25000">
                <a:ea typeface="굴림" panose="020B0600000101010101" pitchFamily="50" charset="-127"/>
              </a:rPr>
              <a:t>2</a:t>
            </a:r>
            <a:r>
              <a:rPr lang="en-US" altLang="ko-KR" sz="1350" i="1">
                <a:ea typeface="굴림" panose="020B0600000101010101" pitchFamily="50" charset="-127"/>
              </a:rPr>
              <a:t>…x</a:t>
            </a:r>
            <a:r>
              <a:rPr lang="en-US" altLang="ko-KR" sz="1350" i="1" baseline="-25000">
                <a:ea typeface="굴림" panose="020B0600000101010101" pitchFamily="50" charset="-127"/>
              </a:rPr>
              <a:t>i  </a:t>
            </a:r>
            <a:r>
              <a:rPr lang="en-US" altLang="ko-KR" sz="1350">
                <a:ea typeface="굴림" panose="020B0600000101010101" pitchFamily="50" charset="-127"/>
              </a:rPr>
              <a:t>and the string </a:t>
            </a:r>
            <a:r>
              <a:rPr lang="en-US" altLang="ko-KR" sz="1350" i="1">
                <a:ea typeface="굴림" panose="020B0600000101010101" pitchFamily="50" charset="-127"/>
              </a:rPr>
              <a:t>Y </a:t>
            </a:r>
            <a:r>
              <a:rPr lang="en-US" altLang="ko-KR" sz="1350">
                <a:ea typeface="굴림" panose="020B0600000101010101" pitchFamily="50" charset="-127"/>
              </a:rPr>
              <a:t>[0</a:t>
            </a:r>
            <a:r>
              <a:rPr lang="en-US" altLang="ko-KR" sz="1350" i="1">
                <a:ea typeface="굴림" panose="020B0600000101010101" pitchFamily="50" charset="-127"/>
              </a:rPr>
              <a:t>.. j</a:t>
            </a:r>
            <a:r>
              <a:rPr lang="en-US" altLang="ko-KR" sz="1350">
                <a:ea typeface="굴림" panose="020B0600000101010101" pitchFamily="50" charset="-127"/>
              </a:rPr>
              <a:t>] = </a:t>
            </a:r>
            <a:r>
              <a:rPr lang="en-US" altLang="ko-KR" sz="1350" i="1">
                <a:ea typeface="굴림" panose="020B0600000101010101" pitchFamily="50" charset="-127"/>
              </a:rPr>
              <a:t>y</a:t>
            </a:r>
            <a:r>
              <a:rPr lang="en-US" altLang="ko-KR" sz="1350" baseline="-25000">
                <a:ea typeface="굴림" panose="020B0600000101010101" pitchFamily="50" charset="-127"/>
              </a:rPr>
              <a:t>0</a:t>
            </a:r>
            <a:r>
              <a:rPr lang="en-US" altLang="ko-KR" sz="1350" i="1">
                <a:ea typeface="굴림" panose="020B0600000101010101" pitchFamily="50" charset="-127"/>
              </a:rPr>
              <a:t>y</a:t>
            </a:r>
            <a:r>
              <a:rPr lang="en-US" altLang="ko-KR" sz="1350" baseline="-25000">
                <a:ea typeface="굴림" panose="020B0600000101010101" pitchFamily="50" charset="-127"/>
              </a:rPr>
              <a:t>1</a:t>
            </a:r>
            <a:r>
              <a:rPr lang="en-US" altLang="ko-KR" sz="1350" i="1">
                <a:ea typeface="굴림" panose="020B0600000101010101" pitchFamily="50" charset="-127"/>
              </a:rPr>
              <a:t>y</a:t>
            </a:r>
            <a:r>
              <a:rPr lang="en-US" altLang="ko-KR" sz="1350" baseline="-25000">
                <a:ea typeface="굴림" panose="020B0600000101010101" pitchFamily="50" charset="-127"/>
              </a:rPr>
              <a:t>2</a:t>
            </a:r>
            <a:r>
              <a:rPr lang="en-US" altLang="ko-KR" sz="1350" i="1">
                <a:ea typeface="굴림" panose="020B0600000101010101" pitchFamily="50" charset="-127"/>
              </a:rPr>
              <a:t>…y</a:t>
            </a:r>
            <a:r>
              <a:rPr lang="en-US" altLang="ko-KR" sz="1350" i="1" baseline="-25000">
                <a:ea typeface="굴림" panose="020B0600000101010101" pitchFamily="50" charset="-127"/>
              </a:rPr>
              <a:t>j</a:t>
            </a:r>
            <a:r>
              <a:rPr lang="en-US" altLang="ko-KR" sz="1350" i="1">
                <a:ea typeface="굴림" panose="020B0600000101010101" pitchFamily="50" charset="-127"/>
              </a:rPr>
              <a:t>	</a:t>
            </a:r>
            <a:r>
              <a:rPr lang="en-US" altLang="ko-KR" sz="1350">
                <a:ea typeface="굴림" panose="020B0600000101010101" pitchFamily="50" charset="-127"/>
              </a:rPr>
              <a:t>			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ko-KR" sz="1350" b="1">
                <a:ea typeface="굴림" panose="020B0600000101010101" pitchFamily="50" charset="-127"/>
              </a:rPr>
              <a:t>for </a:t>
            </a:r>
            <a:r>
              <a:rPr lang="en-US" altLang="ko-KR" sz="1350" i="1">
                <a:ea typeface="굴림" panose="020B0600000101010101" pitchFamily="50" charset="-127"/>
              </a:rPr>
              <a:t>i </a:t>
            </a:r>
            <a:r>
              <a:rPr lang="en-US" altLang="ko-KR" sz="1350">
                <a:ea typeface="굴림" panose="020B0600000101010101" pitchFamily="50" charset="-127"/>
              </a:rPr>
              <a:t>=1 to </a:t>
            </a:r>
            <a:r>
              <a:rPr lang="en-US" altLang="ko-KR" sz="1350" i="1">
                <a:ea typeface="굴림" panose="020B0600000101010101" pitchFamily="50" charset="-127"/>
              </a:rPr>
              <a:t>n-</a:t>
            </a:r>
            <a:r>
              <a:rPr lang="en-US" altLang="ko-KR" sz="1350">
                <a:ea typeface="굴림" panose="020B0600000101010101" pitchFamily="50" charset="-127"/>
              </a:rPr>
              <a:t>1 </a:t>
            </a:r>
            <a:r>
              <a:rPr lang="en-US" altLang="ko-KR" sz="1350" b="1">
                <a:ea typeface="굴림" panose="020B0600000101010101" pitchFamily="50" charset="-127"/>
              </a:rPr>
              <a:t>do	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ko-KR" sz="1350" i="1">
                <a:ea typeface="굴림" panose="020B0600000101010101" pitchFamily="50" charset="-127"/>
              </a:rPr>
              <a:t>	L</a:t>
            </a:r>
            <a:r>
              <a:rPr lang="en-US" altLang="ko-KR" sz="1350">
                <a:ea typeface="굴림" panose="020B0600000101010101" pitchFamily="50" charset="-127"/>
              </a:rPr>
              <a:t>[</a:t>
            </a:r>
            <a:r>
              <a:rPr lang="en-US" altLang="ko-KR" sz="1350" i="1">
                <a:ea typeface="굴림" panose="020B0600000101010101" pitchFamily="50" charset="-127"/>
              </a:rPr>
              <a:t>i,-</a:t>
            </a:r>
            <a:r>
              <a:rPr lang="en-US" altLang="ko-KR" sz="1350">
                <a:ea typeface="굴림" panose="020B0600000101010101" pitchFamily="50" charset="-127"/>
              </a:rPr>
              <a:t>1] = 0						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ko-KR" sz="1350" b="1">
                <a:ea typeface="굴림" panose="020B0600000101010101" pitchFamily="50" charset="-127"/>
              </a:rPr>
              <a:t>for </a:t>
            </a:r>
            <a:r>
              <a:rPr lang="en-US" altLang="ko-KR" sz="1350" i="1">
                <a:ea typeface="굴림" panose="020B0600000101010101" pitchFamily="50" charset="-127"/>
              </a:rPr>
              <a:t>j </a:t>
            </a:r>
            <a:r>
              <a:rPr lang="en-US" altLang="ko-KR" sz="1350">
                <a:ea typeface="굴림" panose="020B0600000101010101" pitchFamily="50" charset="-127"/>
              </a:rPr>
              <a:t>=0 to </a:t>
            </a:r>
            <a:r>
              <a:rPr lang="en-US" altLang="ko-KR" sz="1350" i="1">
                <a:ea typeface="굴림" panose="020B0600000101010101" pitchFamily="50" charset="-127"/>
              </a:rPr>
              <a:t>m-</a:t>
            </a:r>
            <a:r>
              <a:rPr lang="en-US" altLang="ko-KR" sz="1350">
                <a:ea typeface="굴림" panose="020B0600000101010101" pitchFamily="50" charset="-127"/>
              </a:rPr>
              <a:t>1 </a:t>
            </a:r>
            <a:r>
              <a:rPr lang="en-US" altLang="ko-KR" sz="1350" b="1">
                <a:ea typeface="굴림" panose="020B0600000101010101" pitchFamily="50" charset="-127"/>
              </a:rPr>
              <a:t>do</a:t>
            </a:r>
            <a:r>
              <a:rPr lang="en-US" altLang="ko-KR" sz="1350">
                <a:ea typeface="굴림" panose="020B0600000101010101" pitchFamily="50" charset="-127"/>
              </a:rPr>
              <a:t>		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ko-KR" sz="1350" i="1">
                <a:ea typeface="굴림" panose="020B0600000101010101" pitchFamily="50" charset="-127"/>
              </a:rPr>
              <a:t>	L</a:t>
            </a:r>
            <a:r>
              <a:rPr lang="en-US" altLang="ko-KR" sz="1350">
                <a:ea typeface="굴림" panose="020B0600000101010101" pitchFamily="50" charset="-127"/>
              </a:rPr>
              <a:t>[-1</a:t>
            </a:r>
            <a:r>
              <a:rPr lang="en-US" altLang="ko-KR" sz="1350" i="1">
                <a:ea typeface="굴림" panose="020B0600000101010101" pitchFamily="50" charset="-127"/>
              </a:rPr>
              <a:t>,j</a:t>
            </a:r>
            <a:r>
              <a:rPr lang="en-US" altLang="ko-KR" sz="1350">
                <a:ea typeface="굴림" panose="020B0600000101010101" pitchFamily="50" charset="-127"/>
              </a:rPr>
              <a:t>]</a:t>
            </a:r>
            <a:r>
              <a:rPr lang="en-US" altLang="ko-KR" sz="1350" i="1">
                <a:ea typeface="굴림" panose="020B0600000101010101" pitchFamily="50" charset="-127"/>
              </a:rPr>
              <a:t> </a:t>
            </a:r>
            <a:r>
              <a:rPr lang="en-US" altLang="ko-KR" sz="1350">
                <a:ea typeface="굴림" panose="020B0600000101010101" pitchFamily="50" charset="-127"/>
              </a:rPr>
              <a:t>=</a:t>
            </a:r>
            <a:r>
              <a:rPr lang="en-US" altLang="ko-KR" sz="1350" i="1">
                <a:ea typeface="굴림" panose="020B0600000101010101" pitchFamily="50" charset="-127"/>
              </a:rPr>
              <a:t> </a:t>
            </a:r>
            <a:r>
              <a:rPr lang="en-US" altLang="ko-KR" sz="1350">
                <a:ea typeface="굴림" panose="020B0600000101010101" pitchFamily="50" charset="-127"/>
              </a:rPr>
              <a:t>0				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ko-KR" sz="1350" b="1">
                <a:ea typeface="굴림" panose="020B0600000101010101" pitchFamily="50" charset="-127"/>
              </a:rPr>
              <a:t>for </a:t>
            </a:r>
            <a:r>
              <a:rPr lang="en-US" altLang="ko-KR" sz="1350" i="1">
                <a:ea typeface="굴림" panose="020B0600000101010101" pitchFamily="50" charset="-127"/>
              </a:rPr>
              <a:t>i </a:t>
            </a:r>
            <a:r>
              <a:rPr lang="en-US" altLang="ko-KR" sz="1350">
                <a:ea typeface="굴림" panose="020B0600000101010101" pitchFamily="50" charset="-127"/>
              </a:rPr>
              <a:t>=0 to </a:t>
            </a:r>
            <a:r>
              <a:rPr lang="en-US" altLang="ko-KR" sz="1350" i="1">
                <a:ea typeface="굴림" panose="020B0600000101010101" pitchFamily="50" charset="-127"/>
              </a:rPr>
              <a:t>n-</a:t>
            </a:r>
            <a:r>
              <a:rPr lang="en-US" altLang="ko-KR" sz="1350">
                <a:ea typeface="굴림" panose="020B0600000101010101" pitchFamily="50" charset="-127"/>
              </a:rPr>
              <a:t>1 </a:t>
            </a:r>
            <a:r>
              <a:rPr lang="en-US" altLang="ko-KR" sz="1350" b="1">
                <a:ea typeface="굴림" panose="020B0600000101010101" pitchFamily="50" charset="-127"/>
              </a:rPr>
              <a:t>do	</a:t>
            </a:r>
            <a:r>
              <a:rPr lang="en-US" altLang="ko-KR" sz="1350">
                <a:ea typeface="굴림" panose="020B0600000101010101" pitchFamily="50" charset="-127"/>
              </a:rPr>
              <a:t>				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ko-KR" sz="1350" b="1">
                <a:ea typeface="굴림" panose="020B0600000101010101" pitchFamily="50" charset="-127"/>
              </a:rPr>
              <a:t>	for </a:t>
            </a:r>
            <a:r>
              <a:rPr lang="en-US" altLang="ko-KR" sz="1350" i="1">
                <a:ea typeface="굴림" panose="020B0600000101010101" pitchFamily="50" charset="-127"/>
              </a:rPr>
              <a:t>j </a:t>
            </a:r>
            <a:r>
              <a:rPr lang="en-US" altLang="ko-KR" sz="1350">
                <a:ea typeface="굴림" panose="020B0600000101010101" pitchFamily="50" charset="-127"/>
              </a:rPr>
              <a:t>=0 to </a:t>
            </a:r>
            <a:r>
              <a:rPr lang="en-US" altLang="ko-KR" sz="1350" i="1">
                <a:ea typeface="굴림" panose="020B0600000101010101" pitchFamily="50" charset="-127"/>
              </a:rPr>
              <a:t>m-</a:t>
            </a:r>
            <a:r>
              <a:rPr lang="en-US" altLang="ko-KR" sz="1350">
                <a:ea typeface="굴림" panose="020B0600000101010101" pitchFamily="50" charset="-127"/>
              </a:rPr>
              <a:t>1 </a:t>
            </a:r>
            <a:r>
              <a:rPr lang="en-US" altLang="ko-KR" sz="1350" b="1">
                <a:ea typeface="굴림" panose="020B0600000101010101" pitchFamily="50" charset="-127"/>
              </a:rPr>
              <a:t>do	</a:t>
            </a:r>
            <a:r>
              <a:rPr lang="en-US" altLang="ko-KR" sz="1350">
                <a:ea typeface="굴림" panose="020B0600000101010101" pitchFamily="50" charset="-127"/>
              </a:rPr>
              <a:t>			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ko-KR" sz="1350" b="1">
                <a:ea typeface="굴림" panose="020B0600000101010101" pitchFamily="50" charset="-127"/>
              </a:rPr>
              <a:t>		if </a:t>
            </a:r>
            <a:r>
              <a:rPr lang="en-US" altLang="ko-KR" sz="1350" i="1">
                <a:ea typeface="굴림" panose="020B0600000101010101" pitchFamily="50" charset="-127"/>
              </a:rPr>
              <a:t>x</a:t>
            </a:r>
            <a:r>
              <a:rPr lang="en-US" altLang="ko-KR" sz="1350" i="1" baseline="-25000">
                <a:ea typeface="굴림" panose="020B0600000101010101" pitchFamily="50" charset="-127"/>
              </a:rPr>
              <a:t>i</a:t>
            </a:r>
            <a:r>
              <a:rPr lang="en-US" altLang="ko-KR" sz="1350" i="1">
                <a:ea typeface="굴림" panose="020B0600000101010101" pitchFamily="50" charset="-127"/>
              </a:rPr>
              <a:t> </a:t>
            </a:r>
            <a:r>
              <a:rPr lang="en-US" altLang="ko-KR" sz="1350">
                <a:ea typeface="굴림" panose="020B0600000101010101" pitchFamily="50" charset="-127"/>
              </a:rPr>
              <a:t>= </a:t>
            </a:r>
            <a:r>
              <a:rPr lang="en-US" altLang="ko-KR" sz="1350" i="1">
                <a:ea typeface="굴림" panose="020B0600000101010101" pitchFamily="50" charset="-127"/>
              </a:rPr>
              <a:t>y</a:t>
            </a:r>
            <a:r>
              <a:rPr lang="en-US" altLang="ko-KR" sz="1350" i="1" baseline="-25000">
                <a:ea typeface="굴림" panose="020B0600000101010101" pitchFamily="50" charset="-127"/>
              </a:rPr>
              <a:t>j</a:t>
            </a:r>
            <a:r>
              <a:rPr lang="en-US" altLang="ko-KR" sz="1350" i="1">
                <a:ea typeface="굴림" panose="020B0600000101010101" pitchFamily="50" charset="-127"/>
              </a:rPr>
              <a:t>  </a:t>
            </a:r>
            <a:r>
              <a:rPr lang="en-US" altLang="ko-KR" sz="1350" b="1">
                <a:ea typeface="굴림" panose="020B0600000101010101" pitchFamily="50" charset="-127"/>
              </a:rPr>
              <a:t>then</a:t>
            </a:r>
            <a:endParaRPr lang="en-US" altLang="ko-KR" sz="1350">
              <a:ea typeface="굴림" panose="020B0600000101010101" pitchFamily="50" charset="-127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ko-KR" sz="1350">
                <a:ea typeface="굴림" panose="020B0600000101010101" pitchFamily="50" charset="-127"/>
              </a:rPr>
              <a:t>			</a:t>
            </a:r>
            <a:r>
              <a:rPr lang="en-US" altLang="ko-KR" sz="1350" i="1">
                <a:ea typeface="굴림" panose="020B0600000101010101" pitchFamily="50" charset="-127"/>
              </a:rPr>
              <a:t>L</a:t>
            </a:r>
            <a:r>
              <a:rPr lang="en-US" altLang="ko-KR" sz="1350">
                <a:ea typeface="굴림" panose="020B0600000101010101" pitchFamily="50" charset="-127"/>
              </a:rPr>
              <a:t>[</a:t>
            </a:r>
            <a:r>
              <a:rPr lang="en-US" altLang="ko-KR" sz="1350" i="1">
                <a:ea typeface="굴림" panose="020B0600000101010101" pitchFamily="50" charset="-127"/>
              </a:rPr>
              <a:t>i, j</a:t>
            </a:r>
            <a:r>
              <a:rPr lang="en-US" altLang="ko-KR" sz="1350">
                <a:ea typeface="굴림" panose="020B0600000101010101" pitchFamily="50" charset="-127"/>
              </a:rPr>
              <a:t>] = </a:t>
            </a:r>
            <a:r>
              <a:rPr lang="en-US" altLang="ko-KR" sz="1350" i="1">
                <a:ea typeface="굴림" panose="020B0600000101010101" pitchFamily="50" charset="-127"/>
              </a:rPr>
              <a:t>L</a:t>
            </a:r>
            <a:r>
              <a:rPr lang="en-US" altLang="ko-KR" sz="1350">
                <a:ea typeface="굴림" panose="020B0600000101010101" pitchFamily="50" charset="-127"/>
              </a:rPr>
              <a:t>[</a:t>
            </a:r>
            <a:r>
              <a:rPr lang="en-US" altLang="ko-KR" sz="1350" i="1">
                <a:ea typeface="굴림" panose="020B0600000101010101" pitchFamily="50" charset="-127"/>
              </a:rPr>
              <a:t>i-</a:t>
            </a:r>
            <a:r>
              <a:rPr lang="en-US" altLang="ko-KR" sz="1350">
                <a:ea typeface="굴림" panose="020B0600000101010101" pitchFamily="50" charset="-127"/>
              </a:rPr>
              <a:t>1</a:t>
            </a:r>
            <a:r>
              <a:rPr lang="en-US" altLang="ko-KR" sz="1350" i="1">
                <a:ea typeface="굴림" panose="020B0600000101010101" pitchFamily="50" charset="-127"/>
              </a:rPr>
              <a:t>, j-</a:t>
            </a:r>
            <a:r>
              <a:rPr lang="en-US" altLang="ko-KR" sz="1350">
                <a:ea typeface="굴림" panose="020B0600000101010101" pitchFamily="50" charset="-127"/>
              </a:rPr>
              <a:t>1] + 1			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ko-KR" sz="1350" b="1">
                <a:ea typeface="굴림" panose="020B0600000101010101" pitchFamily="50" charset="-127"/>
              </a:rPr>
              <a:t>		else	</a:t>
            </a:r>
            <a:r>
              <a:rPr lang="en-US" altLang="ko-KR" sz="1350">
                <a:ea typeface="굴림" panose="020B0600000101010101" pitchFamily="50" charset="-127"/>
              </a:rPr>
              <a:t>						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ko-KR" sz="1350">
                <a:ea typeface="굴림" panose="020B0600000101010101" pitchFamily="50" charset="-127"/>
              </a:rPr>
              <a:t>			</a:t>
            </a:r>
            <a:r>
              <a:rPr lang="en-US" altLang="ko-KR" sz="1350" i="1">
                <a:ea typeface="굴림" panose="020B0600000101010101" pitchFamily="50" charset="-127"/>
              </a:rPr>
              <a:t>L</a:t>
            </a:r>
            <a:r>
              <a:rPr lang="en-US" altLang="ko-KR" sz="1350">
                <a:ea typeface="굴림" panose="020B0600000101010101" pitchFamily="50" charset="-127"/>
              </a:rPr>
              <a:t>[</a:t>
            </a:r>
            <a:r>
              <a:rPr lang="en-US" altLang="ko-KR" sz="1350" i="1">
                <a:ea typeface="굴림" panose="020B0600000101010101" pitchFamily="50" charset="-127"/>
              </a:rPr>
              <a:t>i, j</a:t>
            </a:r>
            <a:r>
              <a:rPr lang="en-US" altLang="ko-KR" sz="1350">
                <a:ea typeface="굴림" panose="020B0600000101010101" pitchFamily="50" charset="-127"/>
              </a:rPr>
              <a:t>] = max{</a:t>
            </a:r>
            <a:r>
              <a:rPr lang="en-US" altLang="ko-KR" sz="1350" i="1">
                <a:ea typeface="굴림" panose="020B0600000101010101" pitchFamily="50" charset="-127"/>
              </a:rPr>
              <a:t>L</a:t>
            </a:r>
            <a:r>
              <a:rPr lang="en-US" altLang="ko-KR" sz="1350">
                <a:ea typeface="굴림" panose="020B0600000101010101" pitchFamily="50" charset="-127"/>
              </a:rPr>
              <a:t>[</a:t>
            </a:r>
            <a:r>
              <a:rPr lang="en-US" altLang="ko-KR" sz="1350" i="1">
                <a:ea typeface="굴림" panose="020B0600000101010101" pitchFamily="50" charset="-127"/>
              </a:rPr>
              <a:t>i-</a:t>
            </a:r>
            <a:r>
              <a:rPr lang="en-US" altLang="ko-KR" sz="1350">
                <a:ea typeface="굴림" panose="020B0600000101010101" pitchFamily="50" charset="-127"/>
              </a:rPr>
              <a:t>1</a:t>
            </a:r>
            <a:r>
              <a:rPr lang="en-US" altLang="ko-KR" sz="1350" i="1">
                <a:ea typeface="굴림" panose="020B0600000101010101" pitchFamily="50" charset="-127"/>
              </a:rPr>
              <a:t>, j</a:t>
            </a:r>
            <a:r>
              <a:rPr lang="en-US" altLang="ko-KR" sz="1350">
                <a:ea typeface="굴림" panose="020B0600000101010101" pitchFamily="50" charset="-127"/>
              </a:rPr>
              <a:t>] </a:t>
            </a:r>
            <a:r>
              <a:rPr lang="en-US" altLang="ko-KR" sz="1350" i="1">
                <a:ea typeface="굴림" panose="020B0600000101010101" pitchFamily="50" charset="-127"/>
              </a:rPr>
              <a:t>, L</a:t>
            </a:r>
            <a:r>
              <a:rPr lang="en-US" altLang="ko-KR" sz="1350">
                <a:ea typeface="굴림" panose="020B0600000101010101" pitchFamily="50" charset="-127"/>
              </a:rPr>
              <a:t>[</a:t>
            </a:r>
            <a:r>
              <a:rPr lang="en-US" altLang="ko-KR" sz="1350" i="1">
                <a:ea typeface="굴림" panose="020B0600000101010101" pitchFamily="50" charset="-127"/>
              </a:rPr>
              <a:t>i, j-</a:t>
            </a:r>
            <a:r>
              <a:rPr lang="en-US" altLang="ko-KR" sz="1350">
                <a:ea typeface="굴림" panose="020B0600000101010101" pitchFamily="50" charset="-127"/>
              </a:rPr>
              <a:t>1]}</a:t>
            </a:r>
            <a:r>
              <a:rPr lang="en-US" altLang="ko-KR" sz="1350" i="1">
                <a:ea typeface="굴림" panose="020B0600000101010101" pitchFamily="50" charset="-127"/>
              </a:rPr>
              <a:t>	</a:t>
            </a:r>
            <a:r>
              <a:rPr lang="en-US" altLang="ko-KR" sz="1350">
                <a:ea typeface="굴림" panose="020B0600000101010101" pitchFamily="50" charset="-127"/>
              </a:rPr>
              <a:t>	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ko-KR" sz="1350" b="1">
                <a:ea typeface="굴림" panose="020B0600000101010101" pitchFamily="50" charset="-127"/>
              </a:rPr>
              <a:t>return </a:t>
            </a:r>
            <a:r>
              <a:rPr lang="en-US" altLang="ko-KR" sz="1350">
                <a:ea typeface="굴림" panose="020B0600000101010101" pitchFamily="50" charset="-127"/>
              </a:rPr>
              <a:t>array </a:t>
            </a:r>
            <a:r>
              <a:rPr lang="en-US" altLang="ko-KR" sz="1350" i="1">
                <a:ea typeface="굴림" panose="020B0600000101010101" pitchFamily="50" charset="-127"/>
              </a:rPr>
              <a:t>L	</a:t>
            </a:r>
            <a:r>
              <a:rPr lang="en-US" altLang="ko-KR" sz="1350">
                <a:ea typeface="굴림" panose="020B0600000101010101" pitchFamily="50" charset="-127"/>
              </a:rPr>
              <a:t>		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ko-KR" sz="1350">
              <a:ea typeface="굴림" panose="020B0600000101010101" pitchFamily="50" charset="-127"/>
            </a:endParaRPr>
          </a:p>
        </p:txBody>
      </p:sp>
      <p:sp>
        <p:nvSpPr>
          <p:cNvPr id="18435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557213" indent="-214313" eaLnBrk="0" hangingPunct="0"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857250" indent="-171450" eaLnBrk="0" hangingPunct="0"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200150" indent="-171450" eaLnBrk="0" hangingPunct="0"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1543050" indent="-171450" eaLnBrk="0" hangingPunct="0"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18859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2288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25717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29146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E469367E-4271-44D7-AA01-3D6E1F423D3E}" type="slidenum">
              <a:rPr lang="en-US" altLang="ko-KR" sz="1050"/>
              <a:pPr eaLnBrk="1" hangingPunct="1"/>
              <a:t>78</a:t>
            </a:fld>
            <a:endParaRPr lang="en-US" altLang="ko-KR" sz="1050"/>
          </a:p>
        </p:txBody>
      </p:sp>
    </p:spTree>
    <p:extLst>
      <p:ext uri="{BB962C8B-B14F-4D97-AF65-F5344CB8AC3E}">
        <p14:creationId xmlns:p14="http://schemas.microsoft.com/office/powerpoint/2010/main" val="3910490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굴림" panose="020B0600000101010101" pitchFamily="50" charset="-127"/>
              </a:rPr>
              <a:t>Visualizing the LCS Algorithm</a:t>
            </a:r>
          </a:p>
        </p:txBody>
      </p:sp>
      <p:pic>
        <p:nvPicPr>
          <p:cNvPr id="19461" name="Picture 7" descr="table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495" y="895350"/>
            <a:ext cx="5235009" cy="36988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9459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557213" indent="-214313" eaLnBrk="0" hangingPunct="0"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857250" indent="-171450" eaLnBrk="0" hangingPunct="0"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200150" indent="-171450" eaLnBrk="0" hangingPunct="0"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1543050" indent="-171450" eaLnBrk="0" hangingPunct="0"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18859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2288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25717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29146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7AF4105C-F691-45AF-BD92-51CA60033974}" type="slidenum">
              <a:rPr lang="en-US" altLang="ko-KR" sz="1050"/>
              <a:pPr eaLnBrk="1" hangingPunct="1"/>
              <a:t>79</a:t>
            </a:fld>
            <a:endParaRPr lang="en-US" altLang="ko-KR" sz="1050"/>
          </a:p>
        </p:txBody>
      </p:sp>
    </p:spTree>
    <p:extLst>
      <p:ext uri="{BB962C8B-B14F-4D97-AF65-F5344CB8AC3E}">
        <p14:creationId xmlns:p14="http://schemas.microsoft.com/office/powerpoint/2010/main" val="985150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ko-KR"/>
              <a:t>Recall Priority Queue Sorting (§ 7.1.4)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050" dirty="0"/>
              <a:t>We can use a priority queue to sort a set of comparable elements</a:t>
            </a:r>
          </a:p>
          <a:p>
            <a:pPr marL="600075" lvl="1" indent="-257175"/>
            <a:r>
              <a:rPr lang="en-US" altLang="ko-KR" sz="900" dirty="0"/>
              <a:t>Insert the elements with a series of </a:t>
            </a:r>
            <a:r>
              <a:rPr lang="en-US" altLang="ko-KR" sz="900" dirty="0">
                <a:solidFill>
                  <a:schemeClr val="tx2"/>
                </a:solidFill>
              </a:rPr>
              <a:t>insert</a:t>
            </a:r>
            <a:r>
              <a:rPr lang="en-US" altLang="ko-KR" sz="900" dirty="0"/>
              <a:t> operations</a:t>
            </a:r>
          </a:p>
          <a:p>
            <a:pPr marL="600075" lvl="1" indent="-257175"/>
            <a:r>
              <a:rPr lang="en-US" altLang="ko-KR" sz="900" dirty="0"/>
              <a:t>Remove the elements in sorted order with a series of </a:t>
            </a:r>
            <a:r>
              <a:rPr lang="en-US" altLang="ko-KR" sz="900" dirty="0" err="1">
                <a:solidFill>
                  <a:schemeClr val="tx2"/>
                </a:solidFill>
              </a:rPr>
              <a:t>removeMin</a:t>
            </a:r>
            <a:r>
              <a:rPr lang="en-US" altLang="ko-KR" sz="900" dirty="0"/>
              <a:t> operations</a:t>
            </a:r>
          </a:p>
          <a:p>
            <a:r>
              <a:rPr lang="en-US" altLang="ko-KR" sz="1050" dirty="0"/>
              <a:t>The running time depends on the priority queue implementation:</a:t>
            </a:r>
          </a:p>
          <a:p>
            <a:pPr marL="600075" lvl="1" indent="-257175"/>
            <a:r>
              <a:rPr lang="en-US" altLang="ko-KR" sz="900" dirty="0"/>
              <a:t>Unsorted sequence gives selection-sort: O(n</a:t>
            </a:r>
            <a:r>
              <a:rPr lang="en-US" altLang="ko-KR" sz="900" baseline="30000" dirty="0"/>
              <a:t>2</a:t>
            </a:r>
            <a:r>
              <a:rPr lang="en-US" altLang="ko-KR" sz="900" dirty="0"/>
              <a:t>) time</a:t>
            </a:r>
          </a:p>
          <a:p>
            <a:pPr marL="600075" lvl="1" indent="-257175"/>
            <a:r>
              <a:rPr lang="en-US" altLang="ko-KR" sz="900" dirty="0"/>
              <a:t>Sorted sequence gives insertion-sort: O(n</a:t>
            </a:r>
            <a:r>
              <a:rPr lang="en-US" altLang="ko-KR" sz="900" baseline="30000" dirty="0"/>
              <a:t>2</a:t>
            </a:r>
            <a:r>
              <a:rPr lang="en-US" altLang="ko-KR" sz="900" dirty="0"/>
              <a:t>) time</a:t>
            </a:r>
          </a:p>
          <a:p>
            <a:r>
              <a:rPr lang="en-US" altLang="ko-KR" sz="1050" dirty="0"/>
              <a:t>Can we do better?</a:t>
            </a:r>
          </a:p>
        </p:txBody>
      </p:sp>
      <p:sp>
        <p:nvSpPr>
          <p:cNvPr id="20484" name="Text Box 4"/>
          <p:cNvSpPr txBox="1">
            <a:spLocks noChangeArrowheads="1"/>
          </p:cNvSpPr>
          <p:nvPr/>
        </p:nvSpPr>
        <p:spPr bwMode="auto">
          <a:xfrm>
            <a:off x="3657600" y="2142466"/>
            <a:ext cx="3028950" cy="258532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kumimoji="0" lang="en-US" altLang="ko-KR" sz="1200" b="1">
                <a:solidFill>
                  <a:srgbClr val="000000"/>
                </a:solidFill>
                <a:latin typeface="Times New Roman" panose="02020603050405020304" pitchFamily="18" charset="0"/>
              </a:rPr>
              <a:t>Algorithm</a:t>
            </a:r>
            <a:r>
              <a:rPr kumimoji="0" lang="en-US" altLang="ko-KR" sz="1200">
                <a:latin typeface="Times New Roman" panose="02020603050405020304" pitchFamily="18" charset="0"/>
              </a:rPr>
              <a:t> </a:t>
            </a:r>
            <a:r>
              <a:rPr kumimoji="0" lang="en-US" altLang="ko-KR" sz="1200" b="1" i="1">
                <a:solidFill>
                  <a:schemeClr val="tx2"/>
                </a:solidFill>
                <a:latin typeface="Times New Roman" panose="02020603050405020304" pitchFamily="18" charset="0"/>
              </a:rPr>
              <a:t>PQ-Sort</a:t>
            </a:r>
            <a:r>
              <a:rPr kumimoji="0" lang="en-US" altLang="ko-KR" sz="1200">
                <a:solidFill>
                  <a:schemeClr val="tx2"/>
                </a:solidFill>
                <a:latin typeface="Times New Roman" panose="02020603050405020304" pitchFamily="18" charset="0"/>
              </a:rPr>
              <a:t>(</a:t>
            </a:r>
            <a:r>
              <a:rPr kumimoji="0" lang="en-US" altLang="ko-KR" sz="1200" b="1" i="1">
                <a:solidFill>
                  <a:schemeClr val="tx2"/>
                </a:solidFill>
                <a:latin typeface="Times New Roman" panose="02020603050405020304" pitchFamily="18" charset="0"/>
              </a:rPr>
              <a:t>S, C</a:t>
            </a:r>
            <a:r>
              <a:rPr kumimoji="0" lang="en-US" altLang="ko-KR" sz="1200">
                <a:solidFill>
                  <a:schemeClr val="tx2"/>
                </a:solidFill>
                <a:latin typeface="Times New Roman" panose="02020603050405020304" pitchFamily="18" charset="0"/>
              </a:rPr>
              <a:t>)</a:t>
            </a:r>
          </a:p>
          <a:p>
            <a:pPr lvl="1" eaLnBrk="1" latinLnBrk="0" hangingPunct="1"/>
            <a:r>
              <a:rPr kumimoji="0" lang="en-US" altLang="ko-KR" sz="1200" b="1">
                <a:solidFill>
                  <a:srgbClr val="000000"/>
                </a:solidFill>
                <a:latin typeface="Times New Roman" panose="02020603050405020304" pitchFamily="18" charset="0"/>
              </a:rPr>
              <a:t>Input</a:t>
            </a:r>
            <a:r>
              <a:rPr kumimoji="0" lang="en-US" altLang="ko-KR" sz="1200">
                <a:latin typeface="Times New Roman" panose="02020603050405020304" pitchFamily="18" charset="0"/>
              </a:rPr>
              <a:t> </a:t>
            </a:r>
            <a:r>
              <a:rPr kumimoji="0" lang="en-US" altLang="ko-KR" sz="1200">
                <a:solidFill>
                  <a:schemeClr val="accent2"/>
                </a:solidFill>
                <a:latin typeface="Times New Roman" panose="02020603050405020304" pitchFamily="18" charset="0"/>
              </a:rPr>
              <a:t>sequence </a:t>
            </a:r>
            <a:r>
              <a:rPr kumimoji="0" lang="en-US" altLang="ko-KR" sz="12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S</a:t>
            </a:r>
            <a:r>
              <a:rPr kumimoji="0" lang="en-US" altLang="ko-KR" sz="1200">
                <a:solidFill>
                  <a:schemeClr val="accent2"/>
                </a:solidFill>
                <a:latin typeface="Times New Roman" panose="02020603050405020304" pitchFamily="18" charset="0"/>
              </a:rPr>
              <a:t>, comparator </a:t>
            </a:r>
            <a:r>
              <a:rPr kumimoji="0" lang="en-US" altLang="ko-KR" sz="12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C</a:t>
            </a:r>
            <a:r>
              <a:rPr kumimoji="0" lang="en-US" altLang="ko-KR" sz="1200">
                <a:solidFill>
                  <a:schemeClr val="accent2"/>
                </a:solidFill>
                <a:latin typeface="Times New Roman" panose="02020603050405020304" pitchFamily="18" charset="0"/>
              </a:rPr>
              <a:t> for the elements of </a:t>
            </a:r>
            <a:r>
              <a:rPr kumimoji="0" lang="en-US" altLang="ko-KR" sz="12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S</a:t>
            </a:r>
            <a:endParaRPr kumimoji="0" lang="en-US" altLang="ko-KR" sz="1200">
              <a:solidFill>
                <a:schemeClr val="accent2"/>
              </a:solidFill>
              <a:latin typeface="Times New Roman" panose="02020603050405020304" pitchFamily="18" charset="0"/>
            </a:endParaRPr>
          </a:p>
          <a:p>
            <a:pPr lvl="1" eaLnBrk="1" latinLnBrk="0" hangingPunct="1"/>
            <a:r>
              <a:rPr kumimoji="0" lang="en-US" altLang="ko-KR" sz="1200" b="1">
                <a:solidFill>
                  <a:srgbClr val="000000"/>
                </a:solidFill>
                <a:latin typeface="Times New Roman" panose="02020603050405020304" pitchFamily="18" charset="0"/>
              </a:rPr>
              <a:t>Output</a:t>
            </a:r>
            <a:r>
              <a:rPr kumimoji="0" lang="en-US" altLang="ko-KR" sz="1200">
                <a:latin typeface="Times New Roman" panose="02020603050405020304" pitchFamily="18" charset="0"/>
              </a:rPr>
              <a:t> </a:t>
            </a:r>
            <a:r>
              <a:rPr kumimoji="0" lang="en-US" altLang="ko-KR" sz="1200">
                <a:solidFill>
                  <a:schemeClr val="accent2"/>
                </a:solidFill>
                <a:latin typeface="Times New Roman" panose="02020603050405020304" pitchFamily="18" charset="0"/>
              </a:rPr>
              <a:t>sequence </a:t>
            </a:r>
            <a:r>
              <a:rPr kumimoji="0" lang="en-US" altLang="ko-KR" sz="12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S</a:t>
            </a:r>
            <a:r>
              <a:rPr kumimoji="0" lang="en-US" altLang="ko-KR" sz="1200">
                <a:solidFill>
                  <a:schemeClr val="accent2"/>
                </a:solidFill>
                <a:latin typeface="Times New Roman" panose="02020603050405020304" pitchFamily="18" charset="0"/>
              </a:rPr>
              <a:t> sorted  in increasing order according to </a:t>
            </a:r>
            <a:r>
              <a:rPr kumimoji="0" lang="en-US" altLang="ko-KR" sz="12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C</a:t>
            </a:r>
            <a:endParaRPr kumimoji="0" lang="en-US" altLang="ko-KR" sz="120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lvl="1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kumimoji="0" lang="en-US" altLang="ko-KR" sz="12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P </a:t>
            </a:r>
            <a:r>
              <a:rPr kumimoji="0" lang="en-US" altLang="ko-KR" sz="12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kumimoji="0" lang="en-US" altLang="ko-KR" sz="1200" b="1" i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0" lang="en-US" altLang="ko-KR" sz="1200">
                <a:solidFill>
                  <a:schemeClr val="accent2"/>
                </a:solidFill>
                <a:latin typeface="Times New Roman" panose="02020603050405020304" pitchFamily="18" charset="0"/>
              </a:rPr>
              <a:t>priority queue with 		comparator </a:t>
            </a:r>
            <a:r>
              <a:rPr kumimoji="0" lang="en-US" altLang="ko-KR" sz="12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C</a:t>
            </a:r>
            <a:endParaRPr kumimoji="0" lang="en-US" altLang="ko-KR" sz="1200" b="1" i="1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lvl="1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kumimoji="0" lang="en-US" altLang="ko-KR" sz="1200" b="1">
                <a:solidFill>
                  <a:srgbClr val="000000"/>
                </a:solidFill>
                <a:latin typeface="Times New Roman" panose="02020603050405020304" pitchFamily="18" charset="0"/>
              </a:rPr>
              <a:t>while</a:t>
            </a:r>
            <a:r>
              <a:rPr kumimoji="0" lang="en-US" altLang="ko-KR" sz="120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kumimoji="0" lang="en-US" altLang="ko-KR" sz="1200" b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kumimoji="0" lang="en-US" altLang="ko-KR" sz="12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S.isEmpty </a:t>
            </a:r>
            <a:r>
              <a:rPr kumimoji="0" lang="en-US" altLang="ko-KR" sz="1200">
                <a:solidFill>
                  <a:schemeClr val="accent2"/>
                </a:solidFill>
                <a:latin typeface="Times New Roman" panose="02020603050405020304" pitchFamily="18" charset="0"/>
              </a:rPr>
              <a:t>()</a:t>
            </a:r>
          </a:p>
          <a:p>
            <a:pPr lvl="1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kumimoji="0" lang="en-US" altLang="ko-KR" sz="1200">
                <a:solidFill>
                  <a:schemeClr val="accent2"/>
                </a:solidFill>
                <a:latin typeface="Times New Roman" panose="02020603050405020304" pitchFamily="18" charset="0"/>
              </a:rPr>
              <a:t>	</a:t>
            </a:r>
            <a:r>
              <a:rPr kumimoji="0" lang="en-US" altLang="ko-KR" sz="12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e </a:t>
            </a:r>
            <a:r>
              <a:rPr kumimoji="0" lang="en-US" altLang="ko-KR" sz="12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kumimoji="0" lang="en-US" altLang="ko-KR" sz="1200" b="1" i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0" lang="en-US" altLang="ko-KR" sz="12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S.remove </a:t>
            </a:r>
            <a:r>
              <a:rPr kumimoji="0" lang="en-US" altLang="ko-KR" sz="1200">
                <a:solidFill>
                  <a:schemeClr val="accent2"/>
                </a:solidFill>
                <a:latin typeface="Times New Roman" panose="02020603050405020304" pitchFamily="18" charset="0"/>
              </a:rPr>
              <a:t>(</a:t>
            </a:r>
            <a:r>
              <a:rPr kumimoji="0" lang="en-US" altLang="ko-KR" sz="12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S.</a:t>
            </a:r>
            <a:r>
              <a:rPr kumimoji="0" lang="en-US" altLang="ko-KR" sz="120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kumimoji="0" lang="en-US" altLang="ko-KR" sz="12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first </a:t>
            </a:r>
            <a:r>
              <a:rPr kumimoji="0" lang="en-US" altLang="ko-KR" sz="1200">
                <a:solidFill>
                  <a:schemeClr val="accent2"/>
                </a:solidFill>
                <a:latin typeface="Times New Roman" panose="02020603050405020304" pitchFamily="18" charset="0"/>
              </a:rPr>
              <a:t>())</a:t>
            </a:r>
            <a:endParaRPr kumimoji="0" lang="en-US" altLang="ko-KR" sz="120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lvl="2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None/>
            </a:pPr>
            <a:r>
              <a:rPr kumimoji="0" lang="en-US" altLang="ko-KR" sz="12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P.insertItem</a:t>
            </a:r>
            <a:r>
              <a:rPr kumimoji="0" lang="en-US" altLang="ko-KR" sz="1200">
                <a:solidFill>
                  <a:schemeClr val="accent2"/>
                </a:solidFill>
                <a:latin typeface="Times New Roman" panose="02020603050405020304" pitchFamily="18" charset="0"/>
              </a:rPr>
              <a:t>(</a:t>
            </a:r>
            <a:r>
              <a:rPr kumimoji="0" lang="en-US" altLang="ko-KR" sz="12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e</a:t>
            </a:r>
            <a:r>
              <a:rPr kumimoji="0" lang="en-US" altLang="ko-KR" sz="1200">
                <a:solidFill>
                  <a:schemeClr val="accent2"/>
                </a:solidFill>
                <a:latin typeface="Times New Roman" panose="02020603050405020304" pitchFamily="18" charset="0"/>
              </a:rPr>
              <a:t>, </a:t>
            </a:r>
            <a:r>
              <a:rPr kumimoji="0" lang="en-US" altLang="ko-KR" sz="12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e</a:t>
            </a:r>
            <a:r>
              <a:rPr kumimoji="0" lang="en-US" altLang="ko-KR" sz="1200">
                <a:solidFill>
                  <a:schemeClr val="accent2"/>
                </a:solidFill>
                <a:latin typeface="Times New Roman" panose="02020603050405020304" pitchFamily="18" charset="0"/>
              </a:rPr>
              <a:t>)</a:t>
            </a:r>
          </a:p>
          <a:p>
            <a:pPr lvl="1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kumimoji="0" lang="en-US" altLang="ko-KR" sz="1200" b="1">
                <a:solidFill>
                  <a:srgbClr val="000000"/>
                </a:solidFill>
                <a:latin typeface="Times New Roman" panose="02020603050405020304" pitchFamily="18" charset="0"/>
              </a:rPr>
              <a:t>while</a:t>
            </a:r>
            <a:r>
              <a:rPr kumimoji="0" lang="en-US" altLang="ko-KR" sz="120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kumimoji="0" lang="en-US" altLang="ko-KR" sz="1200" b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kumimoji="0" lang="en-US" altLang="ko-KR" sz="12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P.isEmpty</a:t>
            </a:r>
            <a:r>
              <a:rPr kumimoji="0" lang="en-US" altLang="ko-KR" sz="1200">
                <a:solidFill>
                  <a:schemeClr val="accent2"/>
                </a:solidFill>
                <a:latin typeface="Times New Roman" panose="02020603050405020304" pitchFamily="18" charset="0"/>
              </a:rPr>
              <a:t>()</a:t>
            </a:r>
          </a:p>
          <a:p>
            <a:pPr lvl="1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kumimoji="0" lang="en-US" altLang="ko-KR" sz="1200">
                <a:solidFill>
                  <a:schemeClr val="accent2"/>
                </a:solidFill>
                <a:latin typeface="Times New Roman" panose="02020603050405020304" pitchFamily="18" charset="0"/>
              </a:rPr>
              <a:t>	</a:t>
            </a:r>
            <a:r>
              <a:rPr kumimoji="0" lang="en-US" altLang="ko-KR" sz="12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e </a:t>
            </a:r>
            <a:r>
              <a:rPr kumimoji="0" lang="en-US" altLang="ko-KR" sz="12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kumimoji="0" lang="en-US" altLang="ko-KR" sz="1200" b="1" i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0" lang="en-US" altLang="ko-KR" sz="12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P.removeMin</a:t>
            </a:r>
            <a:r>
              <a:rPr kumimoji="0" lang="en-US" altLang="ko-KR" sz="1200">
                <a:solidFill>
                  <a:schemeClr val="accent2"/>
                </a:solidFill>
                <a:latin typeface="Times New Roman" panose="02020603050405020304" pitchFamily="18" charset="0"/>
              </a:rPr>
              <a:t>()</a:t>
            </a:r>
            <a:endParaRPr kumimoji="0" lang="en-US" altLang="ko-KR" sz="120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lvl="2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None/>
            </a:pPr>
            <a:r>
              <a:rPr kumimoji="0" lang="en-US" altLang="ko-KR" sz="12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S.insertLast</a:t>
            </a:r>
            <a:r>
              <a:rPr kumimoji="0" lang="en-US" altLang="ko-KR" sz="1200">
                <a:solidFill>
                  <a:schemeClr val="accent2"/>
                </a:solidFill>
                <a:latin typeface="Times New Roman" panose="02020603050405020304" pitchFamily="18" charset="0"/>
              </a:rPr>
              <a:t>(</a:t>
            </a:r>
            <a:r>
              <a:rPr kumimoji="0" lang="en-US" altLang="ko-KR" sz="12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e</a:t>
            </a:r>
            <a:r>
              <a:rPr kumimoji="0" lang="en-US" altLang="ko-KR" sz="1200">
                <a:solidFill>
                  <a:schemeClr val="accent2"/>
                </a:solidFill>
                <a:latin typeface="Times New Roman" panose="02020603050405020304" pitchFamily="18" charset="0"/>
              </a:rPr>
              <a:t>)</a:t>
            </a:r>
          </a:p>
        </p:txBody>
      </p:sp>
      <p:graphicFrame>
        <p:nvGraphicFramePr>
          <p:cNvPr id="20485" name="Object 5"/>
          <p:cNvGraphicFramePr>
            <a:graphicFrameLocks noChangeAspect="1"/>
          </p:cNvGraphicFramePr>
          <p:nvPr/>
        </p:nvGraphicFramePr>
        <p:xfrm>
          <a:off x="5257800" y="171450"/>
          <a:ext cx="1257300" cy="1257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1" name="Clip" r:id="rId3" imgW="761744" imgH="761744" progId="MS_ClipArt_Gallery.2">
                  <p:embed/>
                </p:oleObj>
              </mc:Choice>
              <mc:Fallback>
                <p:oleObj name="Clip" r:id="rId3" imgW="761744" imgH="761744" progId="MS_ClipArt_Gallery.2">
                  <p:embed/>
                  <p:pic>
                    <p:nvPicPr>
                      <p:cNvPr id="2048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171450"/>
                        <a:ext cx="1257300" cy="1257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03361719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굴림" panose="020B0600000101010101" pitchFamily="50" charset="-127"/>
              </a:rPr>
              <a:t>Analysis of LCS Algorithm</a:t>
            </a:r>
          </a:p>
        </p:txBody>
      </p:sp>
      <p:sp>
        <p:nvSpPr>
          <p:cNvPr id="2048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ko-KR" smtClean="0">
                <a:ea typeface="굴림" panose="020B0600000101010101" pitchFamily="50" charset="-127"/>
              </a:rPr>
              <a:t>We have two nested loops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mtClean="0">
                <a:ea typeface="굴림" panose="020B0600000101010101" pitchFamily="50" charset="-127"/>
              </a:rPr>
              <a:t>The outer one iterates </a:t>
            </a:r>
            <a:r>
              <a:rPr lang="en-US" altLang="ko-KR" i="1" smtClean="0">
                <a:ea typeface="굴림" panose="020B0600000101010101" pitchFamily="50" charset="-127"/>
              </a:rPr>
              <a:t>n</a:t>
            </a:r>
            <a:r>
              <a:rPr lang="en-US" altLang="ko-KR" smtClean="0">
                <a:ea typeface="굴림" panose="020B0600000101010101" pitchFamily="50" charset="-127"/>
              </a:rPr>
              <a:t> times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mtClean="0">
                <a:ea typeface="굴림" panose="020B0600000101010101" pitchFamily="50" charset="-127"/>
              </a:rPr>
              <a:t>The inner one iterates </a:t>
            </a:r>
            <a:r>
              <a:rPr lang="en-US" altLang="ko-KR" i="1" smtClean="0">
                <a:ea typeface="굴림" panose="020B0600000101010101" pitchFamily="50" charset="-127"/>
              </a:rPr>
              <a:t>m</a:t>
            </a:r>
            <a:r>
              <a:rPr lang="en-US" altLang="ko-KR" smtClean="0">
                <a:ea typeface="굴림" panose="020B0600000101010101" pitchFamily="50" charset="-127"/>
              </a:rPr>
              <a:t> times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mtClean="0">
                <a:ea typeface="굴림" panose="020B0600000101010101" pitchFamily="50" charset="-127"/>
              </a:rPr>
              <a:t>A constant amount of work is done inside each iteration of the inner loop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mtClean="0">
                <a:ea typeface="굴림" panose="020B0600000101010101" pitchFamily="50" charset="-127"/>
              </a:rPr>
              <a:t>Thus, the total running time is O(</a:t>
            </a:r>
            <a:r>
              <a:rPr lang="en-US" altLang="ko-KR" i="1" smtClean="0">
                <a:ea typeface="굴림" panose="020B0600000101010101" pitchFamily="50" charset="-127"/>
              </a:rPr>
              <a:t>nm</a:t>
            </a:r>
            <a:r>
              <a:rPr lang="en-US" altLang="ko-KR" smtClean="0">
                <a:ea typeface="굴림" panose="020B0600000101010101" pitchFamily="50" charset="-127"/>
              </a:rPr>
              <a:t>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mtClean="0">
                <a:ea typeface="굴림" panose="020B0600000101010101" pitchFamily="50" charset="-127"/>
              </a:rPr>
              <a:t>Answer is contained in L[n,m] (and the subsequence can be recovered from the L table).</a:t>
            </a:r>
          </a:p>
        </p:txBody>
      </p:sp>
      <p:sp>
        <p:nvSpPr>
          <p:cNvPr id="20483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557213" indent="-214313" eaLnBrk="0" hangingPunct="0"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857250" indent="-171450" eaLnBrk="0" hangingPunct="0"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200150" indent="-171450" eaLnBrk="0" hangingPunct="0"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1543050" indent="-171450" eaLnBrk="0" hangingPunct="0"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18859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2288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25717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2914650" indent="-171450" algn="ctr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2FEB3EA4-3C4E-4689-AB9B-AF705AE6ADFC}" type="slidenum">
              <a:rPr lang="en-US" altLang="ko-KR" sz="1050"/>
              <a:pPr eaLnBrk="1" hangingPunct="1"/>
              <a:t>80</a:t>
            </a:fld>
            <a:endParaRPr lang="en-US" altLang="ko-KR" sz="1050"/>
          </a:p>
        </p:txBody>
      </p:sp>
    </p:spTree>
    <p:extLst>
      <p:ext uri="{BB962C8B-B14F-4D97-AF65-F5344CB8AC3E}">
        <p14:creationId xmlns:p14="http://schemas.microsoft.com/office/powerpoint/2010/main" val="31014846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Heaps (§7.3)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ko-KR"/>
              <a:t>A heap is a binary tree storing keys at its nodes and satisfying the following properties: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>
                <a:solidFill>
                  <a:schemeClr val="tx2"/>
                </a:solidFill>
              </a:rPr>
              <a:t>Heap-Order:</a:t>
            </a:r>
            <a:r>
              <a:rPr lang="en-US" altLang="ko-KR"/>
              <a:t> for every internal node v other than the root,</a:t>
            </a:r>
            <a:br>
              <a:rPr lang="en-US" altLang="ko-KR"/>
            </a:br>
            <a:r>
              <a:rPr lang="en-US" altLang="ko-KR" b="1" i="1"/>
              <a:t>key</a:t>
            </a:r>
            <a:r>
              <a:rPr lang="en-US" altLang="ko-KR"/>
              <a:t>(</a:t>
            </a:r>
            <a:r>
              <a:rPr lang="en-US" altLang="ko-KR" b="1" i="1"/>
              <a:t>v</a:t>
            </a:r>
            <a:r>
              <a:rPr lang="en-US" altLang="ko-KR"/>
              <a:t>) </a:t>
            </a:r>
            <a:r>
              <a:rPr lang="en-US" altLang="ko-KR">
                <a:latin typeface="Symbol" panose="05050102010706020507" pitchFamily="18" charset="2"/>
                <a:sym typeface="Symbol" panose="05050102010706020507" pitchFamily="18" charset="2"/>
              </a:rPr>
              <a:t></a:t>
            </a:r>
            <a:r>
              <a:rPr lang="en-US" altLang="ko-KR"/>
              <a:t> </a:t>
            </a:r>
            <a:r>
              <a:rPr lang="en-US" altLang="ko-KR" b="1" i="1"/>
              <a:t>key</a:t>
            </a:r>
            <a:r>
              <a:rPr lang="en-US" altLang="ko-KR"/>
              <a:t>(</a:t>
            </a:r>
            <a:r>
              <a:rPr lang="en-US" altLang="ko-KR" b="1" i="1"/>
              <a:t>parent</a:t>
            </a:r>
            <a:r>
              <a:rPr lang="en-US" altLang="ko-KR"/>
              <a:t>(</a:t>
            </a:r>
            <a:r>
              <a:rPr lang="en-US" altLang="ko-KR" b="1" i="1"/>
              <a:t>v</a:t>
            </a:r>
            <a:r>
              <a:rPr lang="en-US" altLang="ko-KR"/>
              <a:t>))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>
                <a:solidFill>
                  <a:schemeClr val="tx2"/>
                </a:solidFill>
              </a:rPr>
              <a:t>Complete Binary Tree:</a:t>
            </a:r>
            <a:r>
              <a:rPr lang="en-US" altLang="ko-KR"/>
              <a:t> let </a:t>
            </a:r>
            <a:r>
              <a:rPr lang="en-US" altLang="ko-KR" b="1" i="1"/>
              <a:t>h</a:t>
            </a:r>
            <a:r>
              <a:rPr lang="en-US" altLang="ko-KR"/>
              <a:t> be the height of the heap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ko-KR"/>
              <a:t>for </a:t>
            </a:r>
            <a:r>
              <a:rPr lang="en-US" altLang="ko-KR" b="1" i="1"/>
              <a:t>i </a:t>
            </a:r>
            <a:r>
              <a:rPr lang="en-US" altLang="ko-KR">
                <a:latin typeface="Symbol" panose="05050102010706020507" pitchFamily="18" charset="2"/>
                <a:sym typeface="Symbol" panose="05050102010706020507" pitchFamily="18" charset="2"/>
              </a:rPr>
              <a:t>= </a:t>
            </a:r>
            <a:r>
              <a:rPr lang="en-US" altLang="ko-KR"/>
              <a:t>0, … , </a:t>
            </a:r>
            <a:r>
              <a:rPr lang="en-US" altLang="ko-KR" b="1" i="1"/>
              <a:t>h </a:t>
            </a:r>
            <a:r>
              <a:rPr lang="en-US" altLang="ko-KR">
                <a:latin typeface="Symbol" panose="05050102010706020507" pitchFamily="18" charset="2"/>
                <a:sym typeface="Symbol" panose="05050102010706020507" pitchFamily="18" charset="2"/>
              </a:rPr>
              <a:t>- </a:t>
            </a:r>
            <a:r>
              <a:rPr lang="en-US" altLang="ko-KR"/>
              <a:t>1, there are 2</a:t>
            </a:r>
            <a:r>
              <a:rPr lang="en-US" altLang="ko-KR" b="1" i="1" baseline="30000"/>
              <a:t>i</a:t>
            </a:r>
            <a:r>
              <a:rPr lang="en-US" altLang="ko-KR"/>
              <a:t> nodes of depth </a:t>
            </a:r>
            <a:r>
              <a:rPr lang="en-US" altLang="ko-KR" b="1" i="1"/>
              <a:t>i</a:t>
            </a:r>
            <a:endParaRPr lang="en-US" altLang="ko-KR"/>
          </a:p>
          <a:p>
            <a:pPr lvl="2" eaLnBrk="1" hangingPunct="1">
              <a:lnSpc>
                <a:spcPct val="90000"/>
              </a:lnSpc>
            </a:pPr>
            <a:r>
              <a:rPr lang="en-US" altLang="ko-KR"/>
              <a:t>at depth </a:t>
            </a:r>
            <a:r>
              <a:rPr lang="en-US" altLang="ko-KR" b="1" i="1"/>
              <a:t>h</a:t>
            </a:r>
            <a:r>
              <a:rPr lang="en-US" altLang="ko-KR"/>
              <a:t> </a:t>
            </a:r>
            <a:r>
              <a:rPr lang="en-US" altLang="ko-KR">
                <a:latin typeface="Symbol" panose="05050102010706020507" pitchFamily="18" charset="2"/>
                <a:sym typeface="Symbol" panose="05050102010706020507" pitchFamily="18" charset="2"/>
              </a:rPr>
              <a:t>-</a:t>
            </a:r>
            <a:r>
              <a:rPr lang="en-US" altLang="ko-KR">
                <a:sym typeface="Symbol" panose="05050102010706020507" pitchFamily="18" charset="2"/>
              </a:rPr>
              <a:t> 1</a:t>
            </a:r>
            <a:r>
              <a:rPr lang="en-US" altLang="ko-KR"/>
              <a:t>, the internal nodes are to the left of the external nodes</a:t>
            </a:r>
          </a:p>
        </p:txBody>
      </p:sp>
      <p:sp>
        <p:nvSpPr>
          <p:cNvPr id="21517" name="Rectangle 1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70076" y="2320529"/>
            <a:ext cx="2857500" cy="1085850"/>
          </a:xfrm>
        </p:spPr>
        <p:txBody>
          <a:bodyPr/>
          <a:lstStyle/>
          <a:p>
            <a:pPr eaLnBrk="1" hangingPunct="1"/>
            <a:r>
              <a:rPr lang="en-US" altLang="ko-KR" sz="1200" dirty="0"/>
              <a:t>The last node of a heap is the rightmost node of depth </a:t>
            </a:r>
            <a:r>
              <a:rPr lang="en-US" altLang="ko-KR" sz="1200" b="1" i="1" dirty="0"/>
              <a:t>h</a:t>
            </a:r>
            <a:endParaRPr lang="en-US" altLang="ko-KR" sz="1200" dirty="0">
              <a:sym typeface="Symbol" panose="05050102010706020507" pitchFamily="18" charset="2"/>
            </a:endParaRPr>
          </a:p>
        </p:txBody>
      </p:sp>
      <p:sp>
        <p:nvSpPr>
          <p:cNvPr id="21508" name="Oval 4"/>
          <p:cNvSpPr>
            <a:spLocks noChangeArrowheads="1"/>
          </p:cNvSpPr>
          <p:nvPr/>
        </p:nvSpPr>
        <p:spPr bwMode="auto">
          <a:xfrm>
            <a:off x="5244704" y="2406254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0" hangingPunct="1"/>
            <a:r>
              <a:rPr kumimoji="0" lang="en-US" altLang="ko-KR" sz="150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</a:p>
        </p:txBody>
      </p:sp>
      <p:sp>
        <p:nvSpPr>
          <p:cNvPr id="21509" name="Oval 5"/>
          <p:cNvSpPr>
            <a:spLocks noChangeArrowheads="1"/>
          </p:cNvSpPr>
          <p:nvPr/>
        </p:nvSpPr>
        <p:spPr bwMode="auto">
          <a:xfrm>
            <a:off x="5969794" y="2863454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0" hangingPunct="1"/>
            <a:r>
              <a:rPr kumimoji="0" lang="en-US" altLang="ko-KR" sz="1500">
                <a:latin typeface="Times New Roman" panose="02020603050405020304" pitchFamily="18" charset="0"/>
                <a:sym typeface="Symbol" panose="05050102010706020507" pitchFamily="18" charset="2"/>
              </a:rPr>
              <a:t>6</a:t>
            </a:r>
          </a:p>
        </p:txBody>
      </p:sp>
      <p:sp>
        <p:nvSpPr>
          <p:cNvPr id="21510" name="Oval 6"/>
          <p:cNvSpPr>
            <a:spLocks noChangeArrowheads="1"/>
          </p:cNvSpPr>
          <p:nvPr/>
        </p:nvSpPr>
        <p:spPr bwMode="auto">
          <a:xfrm>
            <a:off x="4392216" y="2863454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0" hangingPunct="1"/>
            <a:r>
              <a:rPr kumimoji="0" lang="en-US" altLang="ko-KR" sz="1500">
                <a:latin typeface="Times New Roman" panose="02020603050405020304" pitchFamily="18" charset="0"/>
                <a:sym typeface="Symbol" panose="05050102010706020507" pitchFamily="18" charset="2"/>
              </a:rPr>
              <a:t>5</a:t>
            </a:r>
          </a:p>
        </p:txBody>
      </p:sp>
      <p:sp>
        <p:nvSpPr>
          <p:cNvPr id="21511" name="Oval 7"/>
          <p:cNvSpPr>
            <a:spLocks noChangeArrowheads="1"/>
          </p:cNvSpPr>
          <p:nvPr/>
        </p:nvSpPr>
        <p:spPr bwMode="auto">
          <a:xfrm>
            <a:off x="4918472" y="3320654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0" hangingPunct="1"/>
            <a:r>
              <a:rPr kumimoji="0" lang="en-US" altLang="ko-KR" sz="1500">
                <a:latin typeface="Times New Roman" panose="02020603050405020304" pitchFamily="18" charset="0"/>
                <a:sym typeface="Symbol" panose="05050102010706020507" pitchFamily="18" charset="2"/>
              </a:rPr>
              <a:t>7</a:t>
            </a:r>
          </a:p>
        </p:txBody>
      </p:sp>
      <p:cxnSp>
        <p:nvCxnSpPr>
          <p:cNvPr id="21512" name="AutoShape 8"/>
          <p:cNvCxnSpPr>
            <a:cxnSpLocks noChangeShapeType="1"/>
            <a:stCxn id="21508" idx="3"/>
            <a:endCxn id="21510" idx="7"/>
          </p:cNvCxnSpPr>
          <p:nvPr/>
        </p:nvCxnSpPr>
        <p:spPr bwMode="auto">
          <a:xfrm flipH="1">
            <a:off x="4636294" y="2657476"/>
            <a:ext cx="650081" cy="240506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13" name="AutoShape 9"/>
          <p:cNvCxnSpPr>
            <a:cxnSpLocks noChangeShapeType="1"/>
            <a:stCxn id="21509" idx="1"/>
            <a:endCxn id="21508" idx="5"/>
          </p:cNvCxnSpPr>
          <p:nvPr/>
        </p:nvCxnSpPr>
        <p:spPr bwMode="auto">
          <a:xfrm flipH="1" flipV="1">
            <a:off x="5488782" y="2657476"/>
            <a:ext cx="522685" cy="240506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14" name="AutoShape 10"/>
          <p:cNvCxnSpPr>
            <a:cxnSpLocks noChangeShapeType="1"/>
            <a:stCxn id="21516" idx="7"/>
            <a:endCxn id="21510" idx="3"/>
          </p:cNvCxnSpPr>
          <p:nvPr/>
        </p:nvCxnSpPr>
        <p:spPr bwMode="auto">
          <a:xfrm flipV="1">
            <a:off x="4111229" y="3114676"/>
            <a:ext cx="322659" cy="240506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15" name="AutoShape 11"/>
          <p:cNvCxnSpPr>
            <a:cxnSpLocks noChangeShapeType="1"/>
            <a:stCxn id="21511" idx="1"/>
            <a:endCxn id="21510" idx="5"/>
          </p:cNvCxnSpPr>
          <p:nvPr/>
        </p:nvCxnSpPr>
        <p:spPr bwMode="auto">
          <a:xfrm flipH="1" flipV="1">
            <a:off x="4636294" y="3114676"/>
            <a:ext cx="323850" cy="240506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16" name="Oval 12"/>
          <p:cNvSpPr>
            <a:spLocks noChangeArrowheads="1"/>
          </p:cNvSpPr>
          <p:nvPr/>
        </p:nvSpPr>
        <p:spPr bwMode="auto">
          <a:xfrm>
            <a:off x="3867150" y="3320654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0" hangingPunct="1"/>
            <a:r>
              <a:rPr kumimoji="0" lang="en-US" altLang="ko-KR" sz="1500">
                <a:latin typeface="Times New Roman" panose="02020603050405020304" pitchFamily="18" charset="0"/>
                <a:sym typeface="Symbol" panose="05050102010706020507" pitchFamily="18" charset="2"/>
              </a:rPr>
              <a:t>9</a:t>
            </a:r>
          </a:p>
        </p:txBody>
      </p:sp>
      <p:sp>
        <p:nvSpPr>
          <p:cNvPr id="21518" name="Freeform 14"/>
          <p:cNvSpPr>
            <a:spLocks/>
          </p:cNvSpPr>
          <p:nvPr/>
        </p:nvSpPr>
        <p:spPr bwMode="auto">
          <a:xfrm>
            <a:off x="5257801" y="3514725"/>
            <a:ext cx="935831" cy="785813"/>
          </a:xfrm>
          <a:custGeom>
            <a:avLst/>
            <a:gdLst>
              <a:gd name="T0" fmla="*/ 2147483647 w 786"/>
              <a:gd name="T1" fmla="*/ 2147483647 h 660"/>
              <a:gd name="T2" fmla="*/ 2147483647 w 786"/>
              <a:gd name="T3" fmla="*/ 2147483647 h 660"/>
              <a:gd name="T4" fmla="*/ 0 w 786"/>
              <a:gd name="T5" fmla="*/ 0 h 660"/>
              <a:gd name="T6" fmla="*/ 0 60000 65536"/>
              <a:gd name="T7" fmla="*/ 0 60000 65536"/>
              <a:gd name="T8" fmla="*/ 0 60000 65536"/>
              <a:gd name="T9" fmla="*/ 0 w 786"/>
              <a:gd name="T10" fmla="*/ 0 h 660"/>
              <a:gd name="T11" fmla="*/ 786 w 786"/>
              <a:gd name="T12" fmla="*/ 660 h 66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86" h="660">
                <a:moveTo>
                  <a:pt x="786" y="660"/>
                </a:moveTo>
                <a:cubicBezTo>
                  <a:pt x="757" y="583"/>
                  <a:pt x="749" y="308"/>
                  <a:pt x="618" y="198"/>
                </a:cubicBezTo>
                <a:cubicBezTo>
                  <a:pt x="487" y="88"/>
                  <a:pt x="129" y="41"/>
                  <a:pt x="0" y="0"/>
                </a:cubicBezTo>
              </a:path>
            </a:pathLst>
          </a:custGeom>
          <a:noFill/>
          <a:ln w="19050" cap="flat" cmpd="sng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sz="1350"/>
          </a:p>
        </p:txBody>
      </p:sp>
      <p:sp>
        <p:nvSpPr>
          <p:cNvPr id="21519" name="Text Box 15"/>
          <p:cNvSpPr txBox="1">
            <a:spLocks noChangeArrowheads="1"/>
          </p:cNvSpPr>
          <p:nvPr/>
        </p:nvSpPr>
        <p:spPr bwMode="auto">
          <a:xfrm>
            <a:off x="5690361" y="4269582"/>
            <a:ext cx="958917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0" hangingPunct="1"/>
            <a:r>
              <a:rPr kumimoji="0" lang="en-US" altLang="ko-KR" sz="1500">
                <a:solidFill>
                  <a:schemeClr val="tx2"/>
                </a:solidFill>
                <a:latin typeface="Tahoma" panose="020B0604030504040204" pitchFamily="34" charset="0"/>
              </a:rPr>
              <a:t>last node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46598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SCLabPPTv1.pptx" id="{40F6047B-5EE6-4566-BC5E-3571A2220D60}" vid="{F984BC31-79A8-492A-8888-FE7ECF3EB51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BSCLabPPTv1</Template>
  <TotalTime>19697</TotalTime>
  <Words>6179</Words>
  <Application>Microsoft Office PowerPoint</Application>
  <PresentationFormat>사용자 지정</PresentationFormat>
  <Paragraphs>1382</Paragraphs>
  <Slides>80</Slides>
  <Notes>5</Notes>
  <HiddenSlides>0</HiddenSlides>
  <MMClips>0</MMClips>
  <ScaleCrop>false</ScaleCrop>
  <HeadingPairs>
    <vt:vector size="8" baseType="variant">
      <vt:variant>
        <vt:lpstr>사용한 글꼴</vt:lpstr>
      </vt:variant>
      <vt:variant>
        <vt:i4>15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3</vt:i4>
      </vt:variant>
      <vt:variant>
        <vt:lpstr>슬라이드 제목</vt:lpstr>
      </vt:variant>
      <vt:variant>
        <vt:i4>80</vt:i4>
      </vt:variant>
    </vt:vector>
  </HeadingPairs>
  <TitlesOfParts>
    <vt:vector size="99" baseType="lpstr">
      <vt:lpstr>CG Times (PCL6)</vt:lpstr>
      <vt:lpstr>MS PGothic</vt:lpstr>
      <vt:lpstr>굴림</vt:lpstr>
      <vt:lpstr>나눔스퀘어</vt:lpstr>
      <vt:lpstr>맑은 고딕</vt:lpstr>
      <vt:lpstr>바탕</vt:lpstr>
      <vt:lpstr>Arial</vt:lpstr>
      <vt:lpstr>Calibri</vt:lpstr>
      <vt:lpstr>Calibri Light</vt:lpstr>
      <vt:lpstr>Cambria</vt:lpstr>
      <vt:lpstr>Symbol</vt:lpstr>
      <vt:lpstr>Tahoma</vt:lpstr>
      <vt:lpstr>Times New Roman</vt:lpstr>
      <vt:lpstr>Wingdings</vt:lpstr>
      <vt:lpstr>Wingdings 3</vt:lpstr>
      <vt:lpstr>Office 테마</vt:lpstr>
      <vt:lpstr>Equation</vt:lpstr>
      <vt:lpstr>Clip</vt:lpstr>
      <vt:lpstr>VISIO</vt:lpstr>
      <vt:lpstr>PowerPoint 프레젠테이션</vt:lpstr>
      <vt:lpstr>Sorting</vt:lpstr>
      <vt:lpstr>Priority Queue ADT </vt:lpstr>
      <vt:lpstr>Priority Queue Sorting (§ 7.1.4)</vt:lpstr>
      <vt:lpstr>Sequence-based Priority Queue</vt:lpstr>
      <vt:lpstr>In-place Insertion-sort</vt:lpstr>
      <vt:lpstr>Heaps</vt:lpstr>
      <vt:lpstr>Recall Priority Queue Sorting (§ 7.1.4)</vt:lpstr>
      <vt:lpstr>Heaps (§7.3)</vt:lpstr>
      <vt:lpstr>Height of a Heap (§ 7.3.1)</vt:lpstr>
      <vt:lpstr>Heaps and Priority Queues</vt:lpstr>
      <vt:lpstr>Insertion into a Heap (§ 7.3.3)</vt:lpstr>
      <vt:lpstr>Upheap</vt:lpstr>
      <vt:lpstr>Removal from a Heap (§ 7.3.3)</vt:lpstr>
      <vt:lpstr>Downheap</vt:lpstr>
      <vt:lpstr>Updating the Last Node </vt:lpstr>
      <vt:lpstr>Heap-Sort (§2.4.4)</vt:lpstr>
      <vt:lpstr>Vector-based Heap Implementation (§2.4.3)</vt:lpstr>
      <vt:lpstr>Merging Two Heaps</vt:lpstr>
      <vt:lpstr>Bottom-up Heap Construction (§2.4.3)</vt:lpstr>
      <vt:lpstr>Example</vt:lpstr>
      <vt:lpstr>Example (contd.)</vt:lpstr>
      <vt:lpstr>Example (contd.)</vt:lpstr>
      <vt:lpstr>Example (end)</vt:lpstr>
      <vt:lpstr>Analysis</vt:lpstr>
      <vt:lpstr>Merge Sort</vt:lpstr>
      <vt:lpstr>Divide-and-Conquer (§ 10.1.1)</vt:lpstr>
      <vt:lpstr>Merge-Sort (§ 10.1)</vt:lpstr>
      <vt:lpstr>Merging Two Sorted Sequences</vt:lpstr>
      <vt:lpstr>Merge-Sort Tree</vt:lpstr>
      <vt:lpstr>Execution Example</vt:lpstr>
      <vt:lpstr>Execution Example (cont.)</vt:lpstr>
      <vt:lpstr>Execution Example (cont.)</vt:lpstr>
      <vt:lpstr>Execution Example (cont.)</vt:lpstr>
      <vt:lpstr>Execution Example (cont.)</vt:lpstr>
      <vt:lpstr>Execution Example (cont.)</vt:lpstr>
      <vt:lpstr>Execution Example (cont.)</vt:lpstr>
      <vt:lpstr>Execution Example (cont.)</vt:lpstr>
      <vt:lpstr>Execution Example (cont.)</vt:lpstr>
      <vt:lpstr>Execution Example (cont.)</vt:lpstr>
      <vt:lpstr>Analysis of Merge-Sort</vt:lpstr>
      <vt:lpstr>Summary of Sorting Algorithms</vt:lpstr>
      <vt:lpstr>Nonrecursive Merge-Sort</vt:lpstr>
      <vt:lpstr>Quick-Sort</vt:lpstr>
      <vt:lpstr>Quick-Sort (§ 10.2)</vt:lpstr>
      <vt:lpstr>Partition</vt:lpstr>
      <vt:lpstr>Quick-Sort Tree</vt:lpstr>
      <vt:lpstr>Execution Example</vt:lpstr>
      <vt:lpstr>Execution Example (cont.)</vt:lpstr>
      <vt:lpstr>Execution Example (cont.)</vt:lpstr>
      <vt:lpstr>Execution Example (cont.)</vt:lpstr>
      <vt:lpstr>Execution Example (cont.)</vt:lpstr>
      <vt:lpstr>Execution Example (cont.)</vt:lpstr>
      <vt:lpstr>Execution Example (cont.)</vt:lpstr>
      <vt:lpstr>Worst-case Running Time</vt:lpstr>
      <vt:lpstr>Expected Running Time</vt:lpstr>
      <vt:lpstr>Expected Running Time, Part 2</vt:lpstr>
      <vt:lpstr>In-Place Quick-Sort</vt:lpstr>
      <vt:lpstr>In-Place Partitioning</vt:lpstr>
      <vt:lpstr>Summary of Sorting Algorithms</vt:lpstr>
      <vt:lpstr>Java Implementation</vt:lpstr>
      <vt:lpstr>매우 큰 정수의 곱</vt:lpstr>
      <vt:lpstr>Dynamic Programming</vt:lpstr>
      <vt:lpstr>Matrix Chain-Products (not in book)</vt:lpstr>
      <vt:lpstr>Matrix Chain-Products</vt:lpstr>
      <vt:lpstr>An Enumeration Approach</vt:lpstr>
      <vt:lpstr>A Greedy Approach</vt:lpstr>
      <vt:lpstr>Another Greedy Approach</vt:lpstr>
      <vt:lpstr>A “Recursive” Approach</vt:lpstr>
      <vt:lpstr>A Characterizing Equation</vt:lpstr>
      <vt:lpstr>A Dynamic Programming Algorithm</vt:lpstr>
      <vt:lpstr>DP Visualization</vt:lpstr>
      <vt:lpstr>The General Dynamic Programming Technique</vt:lpstr>
      <vt:lpstr>Subsequences (§ 11.5.1)</vt:lpstr>
      <vt:lpstr>The Longest Common Subsequence (LCS) Problem</vt:lpstr>
      <vt:lpstr>A Poor Approach to the LCS Problem</vt:lpstr>
      <vt:lpstr>A Dynamic-Programming Approach to the LCS Problem</vt:lpstr>
      <vt:lpstr>An LCS Algorithm</vt:lpstr>
      <vt:lpstr>Visualizing the LCS Algorithm</vt:lpstr>
      <vt:lpstr>Analysis of LCS Algorithm</vt:lpstr>
    </vt:vector>
  </TitlesOfParts>
  <Company>IdeasResearch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Scheduling</dc:title>
  <dc:creator>Yulim</dc:creator>
  <cp:lastModifiedBy>Bae Hyerim</cp:lastModifiedBy>
  <cp:revision>423</cp:revision>
  <dcterms:created xsi:type="dcterms:W3CDTF">2016-10-05T02:16:34Z</dcterms:created>
  <dcterms:modified xsi:type="dcterms:W3CDTF">2021-09-24T02:09:58Z</dcterms:modified>
</cp:coreProperties>
</file>