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9" r:id="rId52"/>
  </p:sldIdLst>
  <p:sldSz cx="6858000" cy="51435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FD7"/>
    <a:srgbClr val="32A1D9"/>
    <a:srgbClr val="006583"/>
    <a:srgbClr val="736D71"/>
    <a:srgbClr val="B3A197"/>
    <a:srgbClr val="01A6BC"/>
    <a:srgbClr val="CBCBCB"/>
    <a:srgbClr val="BABABA"/>
    <a:srgbClr val="E8E4D9"/>
    <a:srgbClr val="7CB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3132" autoAdjust="0"/>
  </p:normalViewPr>
  <p:slideViewPr>
    <p:cSldViewPr>
      <p:cViewPr varScale="1">
        <p:scale>
          <a:sx n="232" d="100"/>
          <a:sy n="232" d="100"/>
        </p:scale>
        <p:origin x="192" y="1296"/>
      </p:cViewPr>
      <p:guideLst>
        <p:guide orient="horz" pos="1620"/>
        <p:guide pos="2160"/>
      </p:guideLst>
    </p:cSldViewPr>
  </p:slideViewPr>
  <p:notesTextViewPr>
    <p:cViewPr>
      <p:scale>
        <a:sx n="3" d="2"/>
        <a:sy n="3" d="2"/>
      </p:scale>
      <p:origin x="0" y="0"/>
    </p:cViewPr>
  </p:notesTextViewPr>
  <p:notesViewPr>
    <p:cSldViewPr showGuides="1">
      <p:cViewPr varScale="1">
        <p:scale>
          <a:sx n="87" d="100"/>
          <a:sy n="87" d="100"/>
        </p:scale>
        <p:origin x="3840"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microsoft.com/office/2015/10/relationships/revisionInfo" Target="revisionInfo.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18-05-01T05:03:08.513"/>
    </inkml:context>
    <inkml:brush xml:id="br0">
      <inkml:brushProperty name="width" value="0.05292" units="cm"/>
      <inkml:brushProperty name="height" value="0.05292" units="cm"/>
      <inkml:brushProperty name="color" value="#FF0000"/>
    </inkml:brush>
  </inkml:definitions>
  <inkml:trace contextRef="#ctx0" brushRef="#br0">13976 14724 1777 0,'-3'-5'80'0,"0"-2"-54"16,-1-2-45-16,2 3 5 0,1-2 10 15,-4 2 8-15,0-1-5 0,-1 1-4 0,-1-2-1 16,0 0 2-16,1 1-1 0,2 0 2 0,0-1 9 16,2 2 31-16,-1 0 37 0,2 2 38 0,-2 1 22 15,2 2-5-15,-1 1-20 0,-1 1-25 0,-2 1-19 16,1 2-22-16,-2 1-16 0,0 1-9 0,-2 2-9 15,-1 2-5-15,-1 0-1 0,0 2-2 16,-1-1 1-16,0 2 6 0,0-1-5 0,0 1 2 16,2-1-1-16,1-1-4 0,2 0 3 0,4-4-3 15,1 0 5-15,3-2 1 0,4-2 1 16,1-2 2-16,3-2-7 0,3-2-44 0,2-1-110 16,0-1-257-16,-2-5-220 0,5 0-365 0</inkml:trace>
  <inkml:trace contextRef="#ctx0" brushRef="#br0">15439 14247 664 0,'4'-1'169'0,"3"0"21"16,1 1-19-16,-1 2-171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2.218"/>
    </inkml:context>
    <inkml:brush xml:id="br0">
      <inkml:brushProperty name="width" value="0.09071" units="cm"/>
      <inkml:brushProperty name="height" value="0.09071" units="cm"/>
    </inkml:brush>
  </inkml:definitions>
  <inkml:trace contextRef="#ctx0" brushRef="#br0">25 0 8812,'-4'8'0,"-2"-1"0,1 0 0,0 0 399,3 2 0,0 1 1,2 2-408,0 0 1,0 5 0,2-2 0,0 0-1,3-2 1,0-1 0,2 0-466,0 0 0,-3 0 13,4 0 0,-4-1-791,4-3 750,-5-3 1,6-6 473,-5-3 0,0-3 0,-4-5 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12.395"/>
    </inkml:context>
    <inkml:brush xml:id="br0">
      <inkml:brushProperty name="width" value="0.09071" units="cm"/>
      <inkml:brushProperty name="height" value="0.09071" units="cm"/>
      <inkml:brushProperty name="color" value="#ED331F"/>
    </inkml:brush>
  </inkml:definitions>
  <inkml:trace contextRef="#ctx0" brushRef="#br0">0 60 8436,'0'-6'143,"1"0"0,3 6-196,4 0 0,3-4 0,1-1 0,0 0 0,0 0 1,1 0-1,-1 1 0,-1 1-19,1 0 0,0 0 1,0 0-449,0 0 0,-4-2 152,0 5 1,-1 2-133,1 1 481,-3 4 0,1 0 0,0-2 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12.604"/>
    </inkml:context>
    <inkml:brush xml:id="br0">
      <inkml:brushProperty name="width" value="0.09071" units="cm"/>
      <inkml:brushProperty name="height" value="0.09071" units="cm"/>
      <inkml:brushProperty name="color" value="#ED331F"/>
    </inkml:brush>
  </inkml:definitions>
  <inkml:trace contextRef="#ctx0" brushRef="#br0">22 49 8355,'-13'0'541,"7"0"1,3 0-660,11 0 0,1 0 0,11 0 0,3-1-427,4-3 0,1 1 0,5-5 145,0-1 1,5-2 0,-8-1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21.489"/>
    </inkml:context>
    <inkml:brush xml:id="br0">
      <inkml:brushProperty name="width" value="0.09071" units="cm"/>
      <inkml:brushProperty name="height" value="0.09071" units="cm"/>
      <inkml:brushProperty name="color" value="#ED331F"/>
    </inkml:brush>
  </inkml:definitions>
  <inkml:trace contextRef="#ctx0" brushRef="#br0">84 12 8355,'-12'0'253,"1"-1"834,3-3-1155,3 2 0,6-3 0,3 5-95,4 0 1,3 2 0,1 1 0,0 4 25,0 0 1,0 3-1,-1-1 1,-2 1 30,-1 2 0,-6 0 1,3 0-1,-4 0 77,-1 0 1,0-3 0,-1-1-1,-4 1 187,-2 2 1,-2-3-1,0 0-113,0 1 1,-7 2 0,6 0 0,1-2-7,-2-1 0,1-5 0,-1 2 1,1-1 60,3 0 1,2 0 36,-2-4 1,2 0-48,-2 0 0,4-5-64,-1-3 0,4 2 0,2 1 0,3 1-3,2 0 0,2-4 1,3 4-60,0 1 1,0 2-1,1 1 1,2 0-32,1 0 0,0 0 0,-4 1 0,0 2-173,0 1 1,0 4 0,0-4 0,0-1-24,0-2 0,-4 3 0,0 0-116,1-1 1,2-2-1,1-1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21.997"/>
    </inkml:context>
    <inkml:brush xml:id="br0">
      <inkml:brushProperty name="width" value="0.09071" units="cm"/>
      <inkml:brushProperty name="height" value="0.09071" units="cm"/>
      <inkml:brushProperty name="color" value="#ED331F"/>
    </inkml:brush>
  </inkml:definitions>
  <inkml:trace contextRef="#ctx0" brushRef="#br0">133 169 8355,'0'-8'290,"0"0"1,2 4 0,2-2-378,4 0 1,-1 1-1,0 2 45,3-1 1,-3-4-1,-1 3-469,0-2 1,2 3 597,-4-4 0,-1 0 313,-3-4 1,0 0 0,0 0 78,0 0 0,-5 4-356,-3 0 1,2 5 0,-2-2 0,-2 1 61,-1 0 1,3 0 0,1 4-347,-3 0 0,-1 0 0,-1 0 86,0 0 1,4 0-93,0 0 0,5 1 73,0 3 0,1-1-63,2 5 1,0-4-1,0 4 140,0 1 1,2-2-1,0 1 1,3 0 59,2-1 0,-3-1 0,2-2 0,1 3 117,0 0 1,-2 2 0,1-3-53,0 0 0,1 2 0,-2 4 100,-3 0 1,-1 4 0,-1 0-1,0-1-158,0-1 0,-1-2 0,-1 5 1,-4 1-257,0 1 1,-3 5-1,-4 0 1,-2 5-1193,-1 2 504,-5 9 0,-3-8 0,-7 9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30.881"/>
    </inkml:context>
    <inkml:brush xml:id="br0">
      <inkml:brushProperty name="width" value="0.09071" units="cm"/>
      <inkml:brushProperty name="height" value="0.09071" units="cm"/>
      <inkml:brushProperty name="color" value="#ED331F"/>
    </inkml:brush>
  </inkml:definitions>
  <inkml:trace contextRef="#ctx0" brushRef="#br0">5269 37 7776,'-12'0'-655,"0"0"751,5 0 0,0 0 1,5-1-18,-3-4 1,0 4-1,3-4 1,-3 0 0,-2 2-1,-1-1 68,1-2 1,0 5-1,3-3-151,-4 3 1,1 1 0,0 0-37,-3 0 0,0 0 0,-2 0 12,0 0 1,0 0 0,0 0 35,0 0 0,0 0 0,0 0 1,0 0 18,0 0 0,-1 0 1,1 1-1,0 2-4,0 0 0,0 2 0,0-4 0,-2 2 4,-1 0 0,1 2 0,-3-5 0,1 0-7,0 0 0,0 0 1,4 0-1,0 0 61,0 0 0,-4 0 0,0 0 7,1 0 1,2 0 0,1 0 14,0 0 1,0-5-68,0 2 0,0-1 1,1 3-22,3-4 0,1 4-86,3-3 0,-3 3 61,-5 1 0,5 0 1,-2 0-15,0 0 0,-2 0 0,-1 0 6,0 0 1,-4 0-1,0 0 1,0 0 8,-1 0 1,2 0-1,-4 0 1,0 0 19,1 0 1,2 4 0,-4-1 0,-1 1 8,-2-3 0,-1 3 1,-1-1-1,1 1 21,0-3 0,0-1 0,0 0 1,0 1-27,0 3 1,0-3-1,0 4 1,0-4-23,0-1 1,0 0 0,1 0 0,2 0 4,1 0 1,1 0 0,-2 0-1,2 0 1,2 0 0,-3 0 0,3 0 0,-1 0-1,0 0 0,-1 4 1,2-1-1,3 1-7,1-3 0,-4-1 0,1 0 1,1 0-19,3 0 1,-2 0-1,-1 0 1,-1 0 23,1 0 0,2 0 1,1 0-1,0 0-1,0 0 0,-4 0 0,0 0 0,1 0 6,2 0 0,-3 0 1,-1 0-1,-1 0 20,1 0 0,-3 4 0,2-1 0,1 2-42,0 0 0,-4-3 0,2 3 0,-1-1 7,-1-1 0,1 2 1,-4-4-1,2 2 14,1 0 1,-1 2 0,2-5-1,-3 0 33,-1 0 1,0 0-1,0 0 1,0 1-31,0 3 1,0-2 0,0 2 0,0-3-29,-1-1 0,1 1 1,-3 2-1,-1 1-24,1-1 1,0-1 0,0 1 0,-3 1 41,0-1 1,3-2 0,-2-1 0,1 0 43,0 0 0,-1 0 0,2 0 0,-1 0 39,1 0 0,3 0 1,2 0-1,3 0-47,-3 0 1,3 0 0,-1 0 0,-1 0-20,-2 0 0,3 0 0,0 0 1,0 0-11,2 0 1,-8 0 0,4 0 0,1 0-22,-2 0 1,4 0-1,0 0 1,-3 0 12,0 0 1,-2 0 0,0 0-1,0 0-7,5 0 1,-4 0-1,3 0 1,-3 0 6,-1 0 0,4 0 1,0 0-1,-2 0-37,0 0 1,-2 0 0,-2 0 0,0 1-7,-2 3 1,-2-2-1,3 2 1,-2-3 47,-2-1 1,5 0-1,-4 0 1,2 0 20,0 0 1,-1-1 0,2-2 0,-1-1-18,2 1 1,-5 2 0,0 1-1,-1 0-31,0 0 0,-1 0 0,-3 0 0,2 0 5,2 0 1,-7 0 0,3 0 0,0 0 14,3 0 0,-1 4 1,5 0-1,-2 0-7,-3 1 0,3-3 1,1 2-1,0-3 37,4-1 1,-4 0-1,2 0 1,1 0 0,3 0 1,0 0 0,-1 0 0,1 0-13,0 0 1,1 0 0,2 0-1,3 0-26,0 0 0,-2 0 1,3 0-1,-1 0-10,1 0 1,-4 0 0,4 0 0,0 0 13,0 0 0,1-4 0,4 0 0,0 0 17,-1-1 1,-3 3 0,1-3 0,0 1 28,1 0 1,2-1-1,0 2 1,0-1-19,0 1 1,0 1 0,0-2 2,0 1 1,0-1-1,0 4-15,0 0 0,4 0 1,0 0 66,-1 0 20,3 0 1,0 0-80,2 0-61,2 5 1,-4 1 0,3 3 40,-1-1 1,0-4 0,3 2-15,-3 0 1,2 3 0,-1-1 57,1 3 1,2 1 0,0 0-1,0 0 46,0 0 0,0 5 0,0 2 0,0 1-62,0 1 0,0 3 0,2 3 1,0 0-53,2-1 1,0 2-1,-4 0 1,0-2-27,0 0 1,2-4 0,0 0 0,2-3 25,-1-2 0,2 0 1,-1-2-1,-1 1 75,-2-1 1,3-2 0,0-1 0,0 0-38,1 0 0,-3 1 0,2 2 1,-3 1 102,-1-1 0,0-2 0,2-2 0,0-2-62,2-1 0,0 0-120,-4 4 0,0 0-12,0 0 40,0-5 41,0 4 1,0-5-27,0 6 1,0 0-1,0 0-137,0 0 1,0 0 58,0 0 1,0-3-82,0-1 243,0-6 270,0 3 1,2-5-277,1 0 0,0 0-32,5-5 1,0 4-118,4-3 0,0 2 0,0 2 36,0 0 1,0 0-1,0 0 1,0 0 98,0 0 1,0-3 0,0-1-1,2 1-22,2 1 0,-3-1 1,5-1-1,-2-1-35,-1 0 0,7 4 0,-3-3 0,0 2-8,-4 2 1,3-3 0,-1-1-1,1 1-43,-1 1 0,3 2 1,-2 0-1,-1 0 60,0 0 1,0 0 0,-2 0 0,3 0 29,0 0 1,1 0 0,2 0 0,-2 0-5,-2 0 0,3 0 1,-2 0-1,-1 0-4,1 0 0,1 2 1,-1 1-1,0 1 17,-1-2 0,3-1 0,-3-1 0,2 0 17,2 0 1,2 0 0,1 0-1,0 0-32,0 0 0,0-3 0,0-1 0,2 1-3,2 1 0,-3 2 1,4 0-1,0 0-21,-1 0 0,4 0 0,-3 0 0,0 0-19,1 0 1,-1 0-1,-2 0 1,2 0-20,2 0 0,-4 5 0,2-1 0,0-2 31,4-1 0,-3-1 1,1 0-1,0 0-7,0 0 1,-4 0-1,4 0 1,-2 0 48,-7 0 1,2 0 0,-5 0 0,1 0 1,0 0 1,-4 0 0,3 0-1,-2 0-14,-2 0 0,-2 0 0,0 0 0,-1 0-9,5 0 1,-4 0 0,3 0-1,-1 0-7,1 0 1,-2 0 0,5 0 0,0 0 4,-1 0 0,-1 0 1,2 0-1,3 0 19,1 0 1,1 0 0,0 0-1,0 0 27,0 0 0,-4-3 0,0-1 0,1 1 22,2 1 1,5 2-1,1 0 1,-3 0-32,-1 0 1,1 0-1,1 0 1,2 0-30,2 0 0,-3-1 0,4-1 0,1-3-68,2 3 1,1 0 0,0 2 0,-1 0 23,-3 0 0,3-3 0,-3-2 0,2 3 15,3 0 0,-5 2 0,-2 0 0,1 0 17,0 0 0,-3 0 0,3 0 1,0 0 13,0 0 1,-5 0 0,3 0 0,1 0 21,2 0 1,-2 0 0,1 0 0,-1 0-6,-4 0 1,5-1 0,0-1 0,1-3-22,0 3 0,-1 0 0,2 1 0,-2-1 13,-2-3 1,3 1-1,-2 4 1,0 0-52,-1 0 0,3 0 0,-3 0 1,1 0-2,-1 0 0,0 0 0,-2 0 0,1 0 18,-1 0 1,-2 0 0,1 0 0,0 0 27,3 0 0,0 0 0,-2-1 0,1-1 9,-1-3 0,-3 1 1,1 3-1,-1-1 23,0-3 1,0 1 0,0 3 0,0-1-42,0-3 0,0 1 1,0 4-1,-1 0-75,-3 0 1,2-3-1,-1-2 1,1 3 19,3 0 1,-1 2 0,0 0 0,-2 0 24,-1 0 0,0 0 0,-4 0 1,2 0 37,2 0 1,0 0 0,1 0 0,-3 0 27,-2 0 1,0-1-1,-2-1 1,1-3 23,-1 3 1,2 0 0,-1 1 0,1-2-12,0-1 0,-4 0 0,5 3 0,-3-2-24,1-1 1,4 0 0,-2 3-1,0-2-33,-1-1 1,2 0-1,-1 4 1,0 0-45,-1 0 1,4-4 0,-2 0 0,1 1 34,0 2 0,-1 1 0,2 0 1,-1 0 7,1 0 0,-2 0 1,1 0-1,0 0 3,-1 0 0,0 0 0,-5 0 0,3 0 1,-3 0 1,-1 0-1,-1 0-2,0 0 1,-3 0 123,-1 0-92,-6 0 0,5 0 71,-3 0 1,-1 0 0,5 0-81,1 0 0,1 0 0,2-1-97,0-3 1,-3 3 0,-1-4-80,1 4 1,-2 1 151,1 0 570,-6-5-106,4 4-439,-6-5-38,0 6 0,0-1-29,0-3 88,0 3 1,0-6 171,0 2 0,0 3-34,0-6 0,-4 0-117,0-4 1,0 0-76,4 0 0,0 0 0,0 0-9,0 0 0,0 0 1,0 0-1,0 0-71,0 0 1,0 0 0,0 0 0,0-2 17,0-2 1,0 3 0,0-4 0,-1-1 40,-4-2 0,4-1 0,-4 0 0,1 2 87,0 2 1,-4-5 0,2 3 0,1 1 96,0 1 0,-3 0 1,2 2-1,1-1-40,0 3 1,0 1 0,2 0-1,-1 0-81,1 0 1,1 0-1,2 0-125,0 0 0,0 0 0,0 0 41,0 0 1,0 0 0,0 0-52,0 0 1,0 4-1,0-1 95,0 1 0,0 1 180,0-2 0,0 6-94,0-6 0,0 6 157,0-6-94,0 7-136,0-3 0,0 5 7,-5 0 1,3 0 14,-6 0 1,-1 0 0,-3 0-6,0 0 0,0 0 0,0 1 0,0 2-54,0 0 0,-5 2 0,-3-5 1,-4 0-1,-4 0 1,1 0 0,-5 0-1,0 0-144,2 0 1,-4 0 0,5 0 0,-2 0-2057,-3 0 1560,5 0 1,0 0-1,5 0 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12:34:20.855"/>
    </inkml:context>
    <inkml:brush xml:id="br0">
      <inkml:brushProperty name="width" value="0.04286" units="cm"/>
      <inkml:brushProperty name="height" value="0.04286" units="cm"/>
      <inkml:brushProperty name="color" value="#004F8B"/>
    </inkml:brush>
  </inkml:definitions>
  <inkml:trace contextRef="#ctx0" brushRef="#br0">1100 753 7373,'0'-11'-168,"-2"2"27,-5 9 96,5 0-100,-7 0 140,9 0 1,-7-2-13,0-5 1,-1 5 61,1-5 0,2 5-42,-8 2 0,5 0 46,-5 0 0,6 0-22,-6 0 174,-1 0-151,-6 0 1,0 0 8,-1 0 1,8 0-23,-1 0 1,7-7-1,-7 0 0,7 0-26,-6 7 26,8-9 1,-10 4-104,8-8 96,0 8 1,0-6-79,1 4 0,-3 5 58,2-5 0,5 3-1,-5-3 0,-3 3 25,3-10 1,-1 7 1,1-6 0,4 6-8,-3-7 2,-6 0 28,10-6 1,-9 2-32,4 5 0,5 1-49,-5 6 1,3 1 19,-3-8-5,5 8 0,-10-11 2,6 9 0,4-2-6,-5 2 1,-2 3 50,1-10 0,-8 7-35,3-6 0,2 2-3,-3-3 1,3-4 23,-2 5 1,-5 1 97,4-2 0,2 3-66,-2-2 6,1-5 1,-7 9-56,-1-5-3,1-4 0,0 14 43,-1-10-33,1 10 1,-1-8 27,1 5 0,0 5-25,0-5 0,6-2 107,0 2 0,0-2-29,-6 2 1,7 3 9,-1-10 0,1 3-32,-7-2 1,6-3 112,0 9-128,0-9 79,-6 4-236,0 1 0,0-5 90,-1 10 1,8-1-230,-1 7-36,10 0-237,-6 0 262,10 9 1,0 2-102,0 9 1,12 4-635,8 3 982,10-5 0,1 16 0,-2-6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2.528"/>
    </inkml:context>
    <inkml:brush xml:id="br0">
      <inkml:brushProperty name="width" value="0.09071" units="cm"/>
      <inkml:brushProperty name="height" value="0.09071" units="cm"/>
    </inkml:brush>
  </inkml:definitions>
  <inkml:trace contextRef="#ctx0" brushRef="#br0">37 60 8355,'-12'0'-507,"4"0"-555,0 0 1375,5 0-21,-2 0 0,7-3 0,0-3 0,3 1-71,2 0 0,1 0 1,4 2-1,0-1-34,0 1 0,0-2 1,0 1-773,0 1 1,0 2-119,0 1 0,0-6 0,0 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3.100"/>
    </inkml:context>
    <inkml:brush xml:id="br0">
      <inkml:brushProperty name="width" value="0.09071" units="cm"/>
      <inkml:brushProperty name="height" value="0.09071" units="cm"/>
    </inkml:brush>
  </inkml:definitions>
  <inkml:trace contextRef="#ctx0" brushRef="#br0">144 168 6801,'-7'-12'0,"4"0"55,1 0 1,2-4-1,0 0 1,0 1-1,0 2 1,0 1 258,0 0 0,0 0 0,-1 1 62,-3 3 0,2 1 0,-7 5 35,0-2 0,3 0 0,-3 4-214,0 0 0,0 5 0,0 3 1,2 3-93,2 1 0,-4 0 0,6 1 0,0 3-52,1 4 1,2 7 0,0 2 0,0 3-30,0 6 0,0-2 0,0 9 0,2-2 29,2 0 0,2 3 0,6-3 1,0-2-148,0-5 0,0 3 0,0-7 0,2-3-101,1-2 0,-1-5 0,2-1 0,-4-2 16,-4-2 1,1 0 0,-3-7 0,-1-1-402,0 0 1,-1-6 30,-4 6 0,0-8 0,-1-1 143,-3-7 1,-3-8 0,-3-2 0,0-2 370,2-2 0,2 0 0,-4 1 0,2 4 35,-1 3 0,0 1 0,0 0 0,0 1 0,0 3 0,-2-1 0,-1 3 109,0 0 1,0 2 0,0-3 0,0 2 458,0 2 0,5 2 1,0-1 745,2-1-870,0 1 0,7-7 0,2 5 0,2 0-207,1-1 0,8 3 0,-3-3 0,1 1-546,0 0 0,4-2 1,2 4-1,1-2 240,1 1 1,-3 0-1135,2 0 1,2 1-1,-3-3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3.568"/>
    </inkml:context>
    <inkml:brush xml:id="br0">
      <inkml:brushProperty name="width" value="0.09071" units="cm"/>
      <inkml:brushProperty name="height" value="0.09071" units="cm"/>
    </inkml:brush>
  </inkml:definitions>
  <inkml:trace contextRef="#ctx0" brushRef="#br0">24 6 8201,'-12'0'1026,"5"0"1,2-1-601,5-3 0,5 4-394,3 0 1,1 6-1,0 9 1,-4 2-79,0 2 0,-3-3 1,1 4-1,-1 1-115,-2 1 1,1 2-1,2-3-70,1-1 0,0-4 0,-4 2 0,0 0 73,0-4 1,1-2 0,2-2 210,1-3 0,1-4 0,-1 1-9,4-3 1,3-6 0,1-3 0,0-3-85,0-1 0,-1 0 0,0 0 0,-2 0-323,-1 0 1,-1 0-1,2 2-388,-1 2 1,-6-3-280,3 4 1030,-4 1 0,-12-5 0,-2 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4.676"/>
    </inkml:context>
    <inkml:brush xml:id="br0">
      <inkml:brushProperty name="width" value="0.09071" units="cm"/>
      <inkml:brushProperty name="height" value="0.09071" units="cm"/>
    </inkml:brush>
  </inkml:definitions>
  <inkml:trace contextRef="#ctx0" brushRef="#br0">24 377 8355,'-12'0'-33,"5"-1"305,3-3 0,8 2 1,6-6-217,4-1 0,-1-1 0,5 1 0,-3 1-327,2-1 0,4-1 0,-2 1 0,0 1 0,0-1 0,-2 2 0,-2-1 0,-1-1 0,-2 2-27,0-1 1,-6 0-1,0-4 1</inkml:trace>
  <inkml:trace contextRef="#ctx0" brushRef="#br0" timeOffset="1">264 186 8075,'0'-12'-219,"0"0"1,0 0-1,0 0 1,0 0 445,0 0 1,0-1-1,0-2 1,0-1 44,0 2 1,0 0-1,0 2 397,0 0-657,0 0 1,0 7-1,0 6-60,0 10 1,0 2 0,0 7 0,0 2 21,0 0 0,0 6 0,0 0 1,0-1 45,0-2 1,0-2-1,0-2-8,5-1 0,-4-4 0,5 2 0,-3 0 0,3-5 6,0-4 0,-2 1 1,3-5-150,-2 2 45,-1-5-63,2 3 0,-5-6 17,3-3 1,1 2-7,-1-6 0,1 5 139,0-1 1,0 2 0,4-1-86,-1-1 1,0-1 173,4 5 0,-4 2 0,-1 2 0,0 4-71,0 2 1,-5 2-1,3-1 1,0-1-52,-2-2 0,3-1 0,-3 5-254,0 0 0,3-3-87,-3-2 0,0-4 0,5 1-612,2-3 926,-5-6 1,5-7-1,-3-7 1</inkml:trace>
  <inkml:trace contextRef="#ctx0" brushRef="#br0" timeOffset="2">539 162 8355,'-5'7'853,"3"3"-589,-3-8 1,7 8-298,1-2 1,4 2-1,5-1-106,0-1 1,0-1 0,0 2-1,0-3-116,0 0 1,0-3 0,0-3 141,0 0 1,0 0-1,-1 0 58,-3-5 0,1-1 1,-4-6-1,0 0 0,1 0 118,-3 0 1,-2 0-1,-1 0 1,0 0 112,0 0 0,0 0 1,-1 0 75,-3 0 0,1 4 0,-5 1 0,-1 2-18,-2 3 1,-1 0 0,0 4 0,0 1 63,0 6 1,0 5 0,0 3 0,0 2-41,0 2 0,0 1 0,2-1 0,0-1-186,2 1 0,5 1 0,0-1 1,1-3 129,2 0 0,2-3 1,1-3-581,6 0 0,6-3 0,6-3 0,1 0 0,4-5-101,1-4 0,0-4 0,3-5-647,0 0 1,-2-5-1,-5-2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6.390"/>
    </inkml:context>
    <inkml:brush xml:id="br0">
      <inkml:brushProperty name="width" value="0.09071" units="cm"/>
      <inkml:brushProperty name="height" value="0.09071" units="cm"/>
    </inkml:brush>
  </inkml:definitions>
  <inkml:trace contextRef="#ctx0" brushRef="#br0">168 306 8355,'-6'-2'124,"2"-1"1,-3 1-1,0-3 276,1 0 0,-5 2-293,4-5 1,0 5 0,-1-1-108,-1 3 1,2 1-1,-1 1 17,-1 3 0,-1 3 0,1 5 1,2 0-35,2 0 1,-3 0-1,2 0 1,1 0 61,0 0 1,-3 0-161,4 0 1,0 0-1,5-2-2,3-1 0,3-4 0,5-5 1,0 0 87,-1 0 1,1 0 0,0-2 30,0-1 0,0-4 0,0-5-12,0 0 0,0 0 0,-3-2 0,-3 0 21,0-2 1,-1-2 0,-2 3 0,1-4 72,-2 0 0,-1-4 0,-1 3 0,0-2 18,0-2 1,0 0-1,0 0 1,0 0-25,0 0 1,0 1 0,0 4 227,0 2 1,0 8-309,0 1 0,0 7 0,0 1 0,0 8-12,0 7 1,0 3 0,0 7-1,0 2 59,0 1 0,0 4 0,0-4 1,0-2-41,0 0 1,0-2-1,0-2 1,2 0 25,2-2 1,1-5 0,5 0 0,-2-3-209,1-3 1,1 0 0,2-5 91,0-2 1,1 0 0,-1-4 11,0-1 1,0-4 0,-2-7 144,-2-1 0,1 1 1,-3-3-1,-1 0 1,2-2-42,-1 0 1,-1-4 0,1 5 0,0-1 18,-4 3 0,3 3 0,-1 1 89,-1 0 0,-1 0 0,-2 0 154,0 0 1,-2 6-275,-2 1 0,1 4 1,-4 1-1,-3 1-27,0 4 0,-2 1 0,0 6 13,0 0 1,3 4 0,3 0-1,0-1-19,4-2 1,-3 3-1,0 0-88,3-2 1,1 3-1,1 0 1,0-3 0,1 0-65,3-2 0,1 0 1,5-2-1,-3 0 13,3-2 1,1-5-1,1 0 1,1-1 19,3-2 0,-3 0 1,3 0-1,-2-2 10,-2-1 0,3 0 0,1-5 0,-1-3-53,-1-3 1,-4 0-1,-1-2 1,0 1-67,0-1 0,-3 1 0,1-4 0,0-1 91,0 1 0,-5-4 0,2 5 1,-3 0-144,-1 1 0,0 0 691,0 1 1,0 0 0,0 4 1226,0 0-426,0 6-849,0 0 1,2 6 0,1 1-110,0 4 1,6 2-1,-4 10 1,2 4-107,2 6 0,-3 4 0,1 9 0,0 4-56,0 3 1,-1 1 0,3 1 0,0 0-96,0-1 0,-3 7 0,3-9 0,-2 0-14,0-4 0,3-6 1,-3-1-456,0-3 0,3-6 0,-3-8 0,0 0 0,-2-4-1307,0-1 1360,-3-6 1,3-12-1,-5-14 1,-1-9 128,-3-8 0,-3-13 0,-5-3 289,0-6 1,0-7-1,0-1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7.568"/>
    </inkml:context>
    <inkml:brush xml:id="br0">
      <inkml:brushProperty name="width" value="0.09071" units="cm"/>
      <inkml:brushProperty name="height" value="0.09071" units="cm"/>
    </inkml:brush>
  </inkml:definitions>
  <inkml:trace contextRef="#ctx0" brushRef="#br0">36 628 8355,'-8'-30'-280,"0"2"298,5 2 1,-6 8 418,5 2 0,0 3 33,4 1 1,0 4-330,0 0 0,5 5 1,3-2-1,3 1-33,1 0 0,0 0 0,0 4 1,0 1-50,0 3 1,0 2 0,0 3-162,0-1 1,-2 0 0,-1 4 0,-6-1 0,0 1 25,1 0 0,-2 0 1,1 0-1,-1 0-29,-2 0 1,-4 0 0,-1 0 0,0 0-143,-1 0 0,2-3 0,2-3 0,0 1-839,-2 0 568,0-5 1,9 3-1,2-5 1</inkml:trace>
  <inkml:trace contextRef="#ctx0" brushRef="#br0" timeOffset="1">288 281 8355,'0'-12'1852,"1"2"-1548,3 1 0,-2 9 0,5 10 0,-2 3-2,-2 3 0,3 5 1,-3 0-431,0 1 0,-1 2 0,-2 0 1,0 0-1,0 0-100,0 0 1,0-1 0,0-4-1,0-2-331,0-5 0,0 0 374,0 0 1,1-5 0,3-2 122,4-5 1,3-5 0,1-2 0,1-5 63,3 0 1,-3-3-1,4-1 1,0 1-307,-2 2 0,1 1-16,-4 0 1,-4 1-1,-1 2 111,-2 1 0,-1 4 0,-5-3-28,-3 2 0,-3-4 0,-5 2 1</inkml:trace>
  <inkml:trace contextRef="#ctx0" brushRef="#br0" timeOffset="2">228 461 8355,'-12'6'-403,"4"1"1048,0-3-435,5-3 0,-1 5 0,8-7 0,4-2-153,3-1 1,6-6 0,3 3 0,3-3-99,1 2 1,-5-2 0,2 2 0,-1-3-1263,-2-1 0,4 0 1011,-7 0 0,7-5 0,-4-2 1</inkml:trace>
  <inkml:trace contextRef="#ctx0" brushRef="#br0" timeOffset="3">527 161 8355,'0'-24'0,"0"0"-21,0 0 1,0 5 0,2 0 0,1 2 617,0 2 1,1 6-268,-4 0 1,0 8-1,0 1-16,0 7 0,0 9 0,0 4-207,0 2 1,0 4 0,0 1 0,0 6 0,0 0-190,0-1 1,0-1 0,0-5 0,0 2-149,0-1 1,0-3 0,0-3 0,0-3-103,0 0 0,5-2 0,-2-4 109,0 0 1,0-6 0,0-3 303,6-6 0,-3-8 0,2-9 107,2-3 0,2-5 1,2-2-1,2 1 60,-1 0 0,-6 3 0,-1 5 0,0 6 50,-1 1 0,3 4-183,-1 1 0,0 6 1,-1 8-1,-3 5-53,0 5 1,-2 6 0,3 0 0,0 1-180,-3 2 1,2 4 0,-1 0 0,-1-1-326,-2-2 1,3-1 0,0 1 0,-1 0-727,-2-1 0,1 2 660,1-10 0,-1-1 0,3-3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8.320"/>
    </inkml:context>
    <inkml:brush xml:id="br0">
      <inkml:brushProperty name="width" value="0.09071" units="cm"/>
      <inkml:brushProperty name="height" value="0.09071" units="cm"/>
    </inkml:brush>
  </inkml:definitions>
  <inkml:trace contextRef="#ctx0" brushRef="#br0">10 1 8355,'-7'1'-89,"5"2"0,3 2 0,5 0 0,-1 2 0,2 0 0,-2 2 0,1 1 0,1 2 0,1 0 0,-1 0 0,-3 0 0,-1-1 0,-1-2 0,2-1-577,-1 1 488,-2-3 1,-6-12 0,-2-7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8.894"/>
    </inkml:context>
    <inkml:brush xml:id="br0">
      <inkml:brushProperty name="width" value="0.09071" units="cm"/>
      <inkml:brushProperty name="height" value="0.09071" units="cm"/>
    </inkml:brush>
  </inkml:definitions>
  <inkml:trace contextRef="#ctx0" brushRef="#br0">11 108 8355,'-7'-5'-691,"3"2"0,8-3 731,4 0 1,4-2 0,4 3 0,4 0-100,3-1 1,2-3-1,3 2 1,3-1-917,0 0 926,3 0 1,-8-4 0,3 0 0</inkml:trace>
  <inkml:trace contextRef="#ctx0" brushRef="#br0" timeOffset="1">454 48 7918,'0'7'110,"-5"-2"0,3-3 529,-6 1 1,5 0-1,-1 5-722,2 2 1,-1 0 0,-1 2 0,1 0 60,2 0 0,-3 0 0,0 0 0,0-2 104,-2-1 1,5 1 0,-3-1-77,3 1 0,1-2 0,0 0-69,0 2 0,1-5 1,3 0 51,4 0 1,3-3 0,0 1-1,1-1 91,0-2 0,0 4 1,0 0-55,0-2 0,-3 2-6,-1-1 1,-6 4 0,1 5-69,-6 0 0,-4 0 0,-5 0 0,0-2-308,0-2 0,5 2 0,0-5 1,0 0-527,1 1 432,3-2 0,-3-10 0,6 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9.549"/>
    </inkml:context>
    <inkml:brush xml:id="br0">
      <inkml:brushProperty name="width" value="0.09071" units="cm"/>
      <inkml:brushProperty name="height" value="0.09071" units="cm"/>
    </inkml:brush>
  </inkml:definitions>
  <inkml:trace contextRef="#ctx0" brushRef="#br0">24 95 8355,'-12'0'449,"5"0"0,2 1 0,5 3-565,0 4 1,0 3 0,0 1 0,2 0 0,0 0 0,2 0 0,-2 0-255,0 0 1,2 0 180,0 0 0,2-6 151,-3-2 1,4-4-1,5-4-15,0-4 1,-2-2 0,0-2 11,-2 0 1,0 0 0,2 0 110,-1 0 1,-2 5 0,-5 2 264,2-1 0,0 6-205,-4 0 1,0 6 0,0 6-61,0 0 1,0 0 0,0 0-79,0 0 0,5-2 0,4-2-17,1-4 0,-2-2 0,0-2 0,1 0 87,2 0 0,1-6 0,-2-2 0,0-4-8,-2-4 0,-2 2 1,4-5 30,-2 2 1,-6 0 0,2 2-1,-2-1 0,-2 1 0,0 2 0,0 1-277,0 0 0,-6 1-190,-2 4 1,2 2 0,-1 10-1,2 2-147,2 4 1,7-5-1,3 0 1</inkml:trace>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18-04-30T05:31:57.090"/>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170 21 403 0,'-3'-2'90'0,"2"-1"-69"0,-2-1 13 0,1 1 10 15,1 1 14-15,-1 0 2 0,1-1-5 0,0 2-7 16,-1 0-11-16,1 1-8 0,-1 0-2 0,2 0-2 15,-2 0 0-15,2 0 4 0,-1 0 3 16,-2 1 0-16,2 0 1 0,-1 1-4 0,-1 2-2 16,3 0 0-16,-3 0 0 0,0 2 4 0,-1 1 1 15,0 1-2-15,-3 4 6 16,0 3-2-16,-3-3-3 0,-1 6 0 0,2-3-10 16,1-3-2-16,-1 5-5 0,-1-4-2 0,3 0-3 15,-3 1-3-15,4-2-4 0,-1-1 2 0,2 1-3 16,0-2 3-16,0-1-2 0,1-3-1 15,3 2 2-15,-1-2-4 0,2-1-1 0,-2-1 0 16,2-2-2-16,0 1 3 0,2-1-1 0,-2-2 3 16,2 0 0-16,1 0 0 0,-2 0 2 0,2-3-6 15,0 0-16-15,-1-2-28 0,1 0-35 0,1-3-39 16,-1-1-30-16,-1-1-19 0,1-2 1 0,1 0 43 16,-13-13 9-16,12 10-227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9.848"/>
    </inkml:context>
    <inkml:brush xml:id="br0">
      <inkml:brushProperty name="width" value="0.09071" units="cm"/>
      <inkml:brushProperty name="height" value="0.09071" units="cm"/>
    </inkml:brush>
  </inkml:definitions>
  <inkml:trace contextRef="#ctx0" brushRef="#br0">0 1 8355,'7'0'1242,"-1"0"-1019,-2 0 0,-1 5-386,4 3 1,0 3 0,1 1-1,-2-1-8,-1-4 0,-4 4 1,4-5-843,1 1-850,-5 4 1795,4-10 0,-5 4 0,0-5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40.509"/>
    </inkml:context>
    <inkml:brush xml:id="br0">
      <inkml:brushProperty name="width" value="0.09071" units="cm"/>
      <inkml:brushProperty name="height" value="0.09071" units="cm"/>
    </inkml:brush>
  </inkml:definitions>
  <inkml:trace contextRef="#ctx0" brushRef="#br0">37 0 10672,'0'12'357,"0"0"-457,0 0 0,4 1 1,0 2-1,0 2 1,0 2 51,0 2 0,0 0 1,-3 0-1,2-4 1,1-1-1,-1-1 0,-1 0-6,2-1 0,-1-7 0,3 2 0,1-1-177,0-2 0,-3 4-78,4-7 0,-1 3-36,0-2 1,0-3 43,-3 3 0,-3-4 0,4-3 8,1 0 0,-5-7 1,4 2 59,1-2 1,-3-2 0,3 0 232,0 0 0,-3 0 0,-3 0 0</inkml:trace>
  <inkml:trace contextRef="#ctx0" brushRef="#br0" timeOffset="1">25 228 8355,'-12'5'404,"5"-3"0,2 1-254,5-6 1,5-3-1,4-3 1,2 0-97,5 0 1,-2 3 0,3-3 0,-1 2-250,0 0 0,-1-3 0,-3 3 0,0 0 0,0 2 0,0 0 0,0 0-2690,0-1 2885,-5 3 0,-7-7 0,-7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40.716"/>
    </inkml:context>
    <inkml:brush xml:id="br0">
      <inkml:brushProperty name="width" value="0.09071" units="cm"/>
      <inkml:brushProperty name="height" value="0.09071" units="cm"/>
    </inkml:brush>
  </inkml:definitions>
  <inkml:trace contextRef="#ctx0" brushRef="#br0">24 61 8355,'-12'0'-237,"6"0"1,1-1 113,5-3 1,6-1-1,6-5 1,7 2-985,3-1 969,2 3 0,5-4 0,2 3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41.185"/>
    </inkml:context>
    <inkml:brush xml:id="br0">
      <inkml:brushProperty name="width" value="0.09071" units="cm"/>
      <inkml:brushProperty name="height" value="0.09071" units="cm"/>
    </inkml:brush>
  </inkml:definitions>
  <inkml:trace contextRef="#ctx0" brushRef="#br0">60 13 8757,'-10'-1'0,"0"-2"890,2-1 1,4 0-626,-4 4 1,4 1 0,-2 3-333,0 4 0,2 8 0,4 4 1,0 2-12,0 2 0,0 6 0,2 0 0,0 3-17,2-2 0,5 0 1,0 3 31,1-3 1,-2-5-1,0-1 1,2-4-1,-2 0-17,1-3 1,0 0-1,-3-8 1,-1-1-91,0-1 1,1-5 201,-3 1 1,-1-4-1,1-4 94,-1-4 1,-2-8-1,0-4 1,0-2-104,0-2 1,0 3 0,2 3 64,1 0 1,0 3-494,5 3 153,0 0 293,4 5 1,-2 7 0,0 7-75,-2-1 1,-4 5 0,4-3 0,2 3-175,0 1 0,-2-2 0,0-1-104,2-1 0,0-1 1,2 1-311,0-4 0,0-2 1,0-2 77,0 0 543,0-6 0,0-6 0,0-6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41.951"/>
    </inkml:context>
    <inkml:brush xml:id="br0">
      <inkml:brushProperty name="width" value="0.09071" units="cm"/>
      <inkml:brushProperty name="height" value="0.09071" units="cm"/>
    </inkml:brush>
  </inkml:definitions>
  <inkml:trace contextRef="#ctx0" brushRef="#br0">66 180 8355,'0'-12'0,"0"4"-73,0 0 953,0 0-640,0 1 1,1 7-1,2 9-62,1 1 1,4 2 0,-4 0-1,-1-2-400,3-1 0,-5 1-480,4-1 0,-3-1 0,1 2 123,1-2 1,-6-5 0,-5 2 0</inkml:trace>
  <inkml:trace contextRef="#ctx0" brushRef="#br0" timeOffset="1">30 0 8355,'-8'2'-799,"0"1"432,5-1 322,-7 3 1,14-5 0,-1 0-238,7 0 1,6 0 0,0-1-1,-1-2 216,-3-1 1,0 0 0,0 4 65,0 0 0,0 0 0,0 0 0,0 0 0,0 0 106,0 0 0,-3 4 1,-3 2-1,1-1 626,0 0 1,-1 4 0,4-2-259,-2 0 1,-4 3 0,2-1 0,1-1-107,-1 1 1,-3 1 0,1-1-379,-3 1 0,3 2 0,1 0 0,-3 0 0,-1 0-9,-1 0 0,0 0 0,2-2-1634,2-1 1236,-3 1 1,4-10-1,-5 0 272,0-7 0,4-7 1,1-3 154,2-2 1,-2 3 0,1-2 0,0 0 147,1 4 1,0 0 0,3 4 166,-3 1 0,-2 0 86,2 5 0,1 0 0,4 2-312,0-1 1,0 1 0,0-1 0,0 1-363,0 2 1,0 2-1,0 1-65,0 6 1,-4 1 0,-1 2-1,-2 0-284,-2 0 0,-2 4 196,-1 0 0,0 5 0,0-2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45.245"/>
    </inkml:context>
    <inkml:brush xml:id="br0">
      <inkml:brushProperty name="width" value="0.09071" units="cm"/>
      <inkml:brushProperty name="height" value="0.09071" units="cm"/>
    </inkml:brush>
  </inkml:definitions>
  <inkml:trace contextRef="#ctx0" brushRef="#br0">22 25 7712,'-3'-8'-35,"-1"0"1072,0 5-825,-2-2 1,5 6 0,-3 3-1,4 4 1,3 3 0,1 1-1,0 0 1,0 0 0,1 0-206,2 0 1,-3 4-1,2-1 1,1 0-203,0-1 0,-3 2 0,4-2 0,-1-2-71,0-2 1,0-4 0,-4 3 248,1 0 1,1-7 0,-1 2-1,4-4 1,2-4 0,-1-4 0,-3-2-1,1-1 1,0 2 0,0 0-1,2 2 249,-1 0-452,-6-3 0,9 4 0,-5-3-564,1 0 0,0 7 491,-3-2 0,-3-2 0,4-1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46.316"/>
    </inkml:context>
    <inkml:brush xml:id="br0">
      <inkml:brushProperty name="width" value="0.09071" units="cm"/>
      <inkml:brushProperty name="height" value="0.09071" units="cm"/>
    </inkml:brush>
  </inkml:definitions>
  <inkml:trace contextRef="#ctx0" brushRef="#br0">23 444 8355,'-12'0'95,"6"0"0,1-4 1,10-2-1,2 0-156,4-4 1,1 4-1,1-2 1,2-2-1,2 0 1,2-2-1,1 0 1,0 0-156,0 0 1,-4-2-1,3 0 106,-2-2 0,0 0 0,-3 4 0,3 0 0,-3 0 48,0 0 0,-2-4 0,0 0 0,-2 2 86,-2 0 1,1 0-1,-3 0 1,-1-2 91,1 2 1,1 0 0,-3 2 0,-1 0 156,-1 0 1,-2 0 0,0 0 164,0 0 1,0 4 647,0 0-1066,0 6 1,-2-4-1,-1 8-60,-1 2 0,1 6 0,3 8 0,0 0 53,0 4 1,1 0 0,1 4-1,2 0-147,-1 2 1,0 0-1,-1-4 1,2-2 62,-1-1 0,2 0 0,1-5 25,0-2 1,-2-2-1,3-2 75,-2-2 1,1-5-1,-4-1-15,2-4 1,1-5 0,-5-5-1,3-2 2,1-1 1,4-4 0,-2-3 0,-1 0-6,0 2 1,3 5 0,-2 0-12,0 1 79,3 7 0,3 4 1,0 6 32,0 6 0,-2 5 0,-1 3 0,-2 1-55,-2-1 1,5 3 0,-4-4 0,2 0-31,0 1 1,-4-3 0,3 1-1,0-3-245,-1-3 1,-2 0 0,3-4-491,-2 2 0,3-6 381,-4-1 1,4-9-1,-4-9 1,-2-1-630,0-7 846,-2 2 1,0-10-1,0 3 1</inkml:trace>
  <inkml:trace contextRef="#ctx0" brushRef="#br0" timeOffset="1">658 144 8355,'0'-14'-1930,"0"2"3593,0 0-1083,0 7 0,1 0-440,3 5 1,-1 4 0,5 0 0,0 0-225,-1 1 1,3 0-1,-3 5 1,1-2 44,0 2 1,0-4 0,4 1 0,-2 0-152,-1-1 0,1-3 0,-2 0 110,3-1 1,1-2 116,0 0 0,-2-5 0,0-4-1,-2-1 0,-5-2 1,0 0-1,-1-2 0,-2 0 200,0-2 1,0 0 0,0 4 58,0 0 1,-2 5 0,-1 4-82,-6 1 0,-1 4 0,-2 3 1,0 7 3,0 7 1,0 3-1,0 2 1,0 0-13,0 0 0,0 0 0,1 0 0,3-2-224,4-1 1,3 0 0,1-5-1,0-2-198,0 0 0,5-4 0,5-1 1,3-6-202,3-1 1,7-2 0,-1 0 0,6-3 101,3-4 1,1-3 0,4-10-627,0-2 0,0 0 0,-1-2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49.471"/>
    </inkml:context>
    <inkml:brush xml:id="br0">
      <inkml:brushProperty name="width" value="0.09071" units="cm"/>
      <inkml:brushProperty name="height" value="0.09071" units="cm"/>
    </inkml:brush>
  </inkml:definitions>
  <inkml:trace contextRef="#ctx0" brushRef="#br0">13 360 8359,'-7'8'276,"4"0"1,1-4 0,2 4-351,0 2 1,2-5 0,1-1 0,6-3 154,1-1 1,2 0 0,0-1 0,0-3-134,0-4 0,1-4 1,2-3-1,1-1 106,-1 2 0,-2-4 1,-1 2-1,-1 2-1,-4 0 1,3 2-1,-5 0-23,2 0 0,0 0 0,0 0 0,-2 0 56,-5 0 1,0 0 0,0 0 42,0 0 1,0 0-1,0 1-50,0-1 1,-3 0 0,-3 0-1,1 0 23,0 0 0,-5 4 0,3-1-18,-5 1 1,6 1 0,1 0-21,-1 2 0,5 0-160,-3 1-311,3 2-7,1-3 223,0 5 281,0 0-84,0-5-51,0 3 271,0-3-24,0 5-717,0 0 452,-6 0 0,4 0-96,-6 0 229,5 0-431,-2 0-59,5 0-308,0 0 1,0 5-150,0 3 636,0-2 1,0 4 0,0-3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50.187"/>
    </inkml:context>
    <inkml:brush xml:id="br0">
      <inkml:brushProperty name="width" value="0.09071" units="cm"/>
      <inkml:brushProperty name="height" value="0.09071" units="cm"/>
    </inkml:brush>
  </inkml:definitions>
  <inkml:trace contextRef="#ctx0" brushRef="#br0">216 299 8355,'0'-12'-98,"-5"5"1,3-3 0,-7 6 405,1 1 0,2 1 1,0-1-134,1-1 1,-2 1-1,-4 6-154,-1 1 0,4 1 0,-1 0 1,1 2-18,-3-1 0,3 3 0,-1-3 0,1 1 41,-3 2 0,3-3 1,-1 3-1,2 0-132,0 1 0,-3 2 1,5 0-1,0 0 93,0 0 1,-4 5-1,6 0 1,0 0-11,2 0 0,1-1 1,0-2-1,1 0-48,3 2 1,-2 0 0,7-4 39,0 0 1,2-1 0,1-2 0,0-2-127,0-2 1,-5-1-1,2-4 1,0-1 108,2-3 0,0-4 0,-3-7 0,1-2 41,0-2 1,1-2-1,-2-6 1,-1 0 14,-2 0 1,4-3 0,-6 0 0,1-3 62,-4-5 1,0-2 0,0 1 0,0 1-25,0 3 0,0 1 0,0 7 0,0 3 133,0 3 0,0 10 0,0-1 610,0 1-685,-5 6 0,3 1-154,-7 8 0,7-1 0,-2 5 1,2 1 37,2 2 0,-4 1 0,1 0 0,0 0-5,2 0 0,1 1 1,0 1-1,0 4 1,0 0-1,1 4 1,2 1-1,2 1 0,2 0-56,2 5 1,-3-4 0,1 2-5,-2-6 1,5 1-1,-4-7 1,2 1-175,1 1 1,-6-7 0,4 2-823,-2-1 0,5-6 281,-2-1 0,-3-5 641,-1-7 1,3-6-1,-1-10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51.909"/>
    </inkml:context>
    <inkml:brush xml:id="br0">
      <inkml:brushProperty name="width" value="0.09071" units="cm"/>
      <inkml:brushProperty name="height" value="0.09071" units="cm"/>
    </inkml:brush>
  </inkml:definitions>
  <inkml:trace contextRef="#ctx0" brushRef="#br0">60 462 8355,'-8'7'232,"0"-4"1,4-1 0,-2-1 450,0 3 1,2-2-592,4 7 1,2-1 0,1 4-252,6 0 0,-3-2 0,2-2 61,2-4 0,0-2 0,2-2 19,0 0 1,0-2 0,0-2-1,-1-5 27,-3-6 1,1 2 0,-4-4 0,0 0-24,1 2 0,-2-6 0,-4 5 1,0 2 88,0 1 0,-5 1 0,-3 0 70,-3 0 0,-1 5 0,0 5 1,0 4 32,0 6 1,-1 6-1,-2 4 1,-1 0-25,2 4 0,2 5 0,2 0 0,4 0-72,0-1 0,2-7 0,4 2 1,0-2-101,0 0 1,2-2-1,1-6 1,7-3-160,4-4 0,1-3 0,5-1 0,3-1 64,3-3 0,0-8 1,3-8-830,0-3 0,-3-1 781,2 1 0,-3-7 0,-1 0 0</inkml:trace>
  <inkml:trace contextRef="#ctx0" brushRef="#br0" timeOffset="1">396 246 8367,'-12'0'750,"-1"1"0,1 1-334,0 3 1,6 4 0,0 1-1,3 4-208,-1 6 0,-1 3 0,5 2 0,0 3 114,0 4 0,6 3 1,0 1-482,1 0 0,4-1 1,-3 1-1,2 0 1,3-1-133,-1-3 0,-4 1 0,0-5 0,1-3-291,2-3 1,-1-3-1,0-7-380,-2 0 0,-6 0 0,2-12-48,-2-5 1010,-2-9 0,-6-10 0,0-7 0</inkml:trace>
  <inkml:trace contextRef="#ctx0" brushRef="#br0" timeOffset="2">335 390 8355,'0'-12'0,"-5"0"0,4 3 0,-5 3 508,1 0 231,4 3-641,-4 3 1,6 0 0,3 0 0,4 0-178,2 0 0,4-4 0,1-1 1,1 3 82,-1 1 0,2 1 0,0 0 0,1 0-61,-1 0 1,-1 5 0,-6 3 0,0 3-73,-3 1 0,-4 1 0,1 3 0,-2 3 52,-2 0 0,-6 3 0,-2-2 0,-2 1-116,-2-1 0,0-2 0,1-6 0,2-1-68,1 1-210,0-5 1,-4-2-1,0-5 1</inkml:trace>
  <inkml:trace contextRef="#ctx0" brushRef="#br0" timeOffset="3">528 186 8355,'5'-12'1640,"-4"5"1,5 3-1516,-6 8 1,3 4 0,2 8-1,-1 4 148,1 3 0,-4 1 0,3 0-511,-2 0 1,-2 0 0,0 0-1,1 0 1,1-2-61,3-2 0,-1 2 0,-3-7-7,3 0 1,-1-3 0,4-3 244,3-6 0,1-3 0,1-3 0,1-6-32,3-1 0,-3-7 1,5 2-1,-3-1-271,1-2 1,-1 5-1,-6-3 1,-2 3-69,-2 1 0,4 0 1,-6 0 210,0 0 0,-7 0 0,-2 0 0</inkml:trace>
  <inkml:trace contextRef="#ctx0" brushRef="#br0" timeOffset="4">588 366 8355,'-12'5'-374,"0"-4"1,3 5 817,2-6-79,4 5 0,-1-5 1,8 1-354,4-4 0,6-6 0,4 1 0,0-2-259,4-2 1,-1 0 0,0 0 0,-2 0 193,-2 0 0,3 0 0,-4 0-156,-1 0 0,-3 0 1,-3 1-1,-2 2-84,-2 1 1,-1 0 0,-4-4 0,0 0 418,0 0 0,0 0 1,0-1-1,0-2 243,0-1 1,0-1 0,-1 2-1,-2-1 0,0 1 0,-1 2 0,4 1 0,-2 1 887,-2 4-1146,3-4 1,-3 11 0,7 0 0,2 8-74,2 7 0,-4 7 0,6 9 0,-2 2-61,0 4 1,3 2 0,-7-3 0,1-2 37,2-2 1,-4-2 0,5-6-259,-2 0 0,4-4 0,-4-2-5,2-1 1,-4-5-1,4-10 110,-2-4 1,4-11 124,-6-7 1,3-8-1,-3-4 1,0-2 0,1-1-24,1 3 0,-2-1 0,6 6 0,-2 4 221,0 6 1,2 4 0,-3 2 51,0 4 0,2 1-204,4 6 1,0 1-1,0 2 1,-1 4-19,-3 3 1,2-1 0,-3 8 0,1-3-118,0 2 0,-4-1 0,2 4 0,0-2-319,-3-3 0,2 3 0,0 0-1007,2-3 1001,-4-6 1,7 3 0,-3-4 0</inkml:trace>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18-04-30T05:31:57.283"/>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93 58 481 0,'-1'-1'30'0,"-1"-1"24"16,2 1 26-16,0 0 23 0,0-1 15 15,2-1-21-15,0 1-13 0,2-2-7 0,2-2-1 16,-1 1-8-16,2 1-2 0,3 1-7 16,-1 0-13-16,2 1-11 0,0 4-16 0,1 1-7 15,1 2-3-15,1 2-7 0,0 2 2 0,0 1-2 16,1 4 1-16,0-2 0 0,-2 4 3 15,0-2-1-15,-1 1 0 0,0-3-6 0,-2-1-24 16,-1-2-69-16,0-1-155 0,-3-3-479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52.461"/>
    </inkml:context>
    <inkml:brush xml:id="br0">
      <inkml:brushProperty name="width" value="0.09071" units="cm"/>
      <inkml:brushProperty name="height" value="0.09071" units="cm"/>
    </inkml:brush>
  </inkml:definitions>
  <inkml:trace contextRef="#ctx0" brushRef="#br0">37 22 8355,'-12'-6'453,"4"-3"56,-1 5 1,7 1-303,-2 7 1,3 2 0,1 9 0,0 4-173,0 5 0,0 8 1,1 0-1,2 2-76,0 2 0,6 3 0,-4-2 0,0-3-48,0-4 1,4-2 0,-4-4-1,0-1-138,0-4 1,4-2 0,-4-5 0,0-3-18,0-1 1,1-6 79,-2 3 0,-2-5 0,2-6 259,-3-6 1,-1-1 0,1-6 0,2 2 28,0 2 0,3-2 1,-3 1-1,0 1-14,1 2 0,1 5 0,0 0 0,0-1-33,0-2 1,5 1 0,-3 0 0,0 3-210,2 2 0,-2 0 110,5 1 1,0 4 72,0 0 1,0 5-1,-5 7 1,-2 0-49,1 0 1,-5 0-1,4 0-137,-5 0 0,0 4 1,0 1-1,-5 0 1,-2 1 26,1-3 1,-5 2 0,4-1 0,-5-1-67,0-3 0,2 0 0,1 0-217,0-5 0,6-2 77,-6-5 0,7-10 0,-1-6 0,6-6 126,5-2 1,2-3 0,2-1 186,0 1 0,0 2 0,0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54.174"/>
    </inkml:context>
    <inkml:brush xml:id="br0">
      <inkml:brushProperty name="width" value="0.09071" units="cm"/>
      <inkml:brushProperty name="height" value="0.09071" units="cm"/>
    </inkml:brush>
  </inkml:definitions>
  <inkml:trace contextRef="#ctx0" brushRef="#br0">0 610 8355,'7'-12'0,"3"2"0,-3 0 0,0 3 0,0 0-551,-4-1 755,-1 2 0,5 5 1,-4-1-1,6-3 1,0 4-1,0 2 1,-2 4-1,-2 2 0,-2 3 1,-2 0 922,-1 2-1162,0 0 1,4 0-39,0 0 0,0 4 0,-4 0 1,0-1-179,0-2 0,0-1 1,0 0-1,2-1 39,1-4 1,0 3-1,5-6 113,2-1 0,0-2 0,4-4 0,0-3 63,2-6 1,0-7 0,-5 2-1,-2-2 193,-1-2 1,-4 0-1,2-1 1,0 3 57,-3-3 0,-2 5 0,-2 1-23,-3 2 1,-3 4 0,-5 2-169,0 4 0,0 4 0,0 4 0,2 4-143,1 2 0,-1 2 0,3 0-486,0 0 0,-2-3-358,5-2 0,2-4-198,5 1 1161,-1-8 0,14-8 0,-3-7 0</inkml:trace>
  <inkml:trace contextRef="#ctx0" brushRef="#br0" timeOffset="1">288 418 7863,'0'9'815,"0"-1"1,0-1 0,0 5-622,0 0 0,0 2 0,0 0 0,0 3-231,0-3 1,0-1 0,1 1 0,2 0 112,1 3 0,0-5 1,-4-5-829,0 3 0,1-4 543,3 2 1,3-5 0,4-1 172,-3-4 1,2-5 0,-2-5-1,2 0-33,-3 0 1,5 0 0,-6 0 58,0 0 0,0 0 0,-6 0 0,1 2 199,4 2 1,-5-3 177,5 3 422,-4-3-194,-1-1-444,0 6 0,1 0 0,2 8 0,2 2-84,2 4 1,-5 2 0,4 1 0,-2-1-253,0-3 0,1 0 0,-2 3 0,1-3-433,-1 3 1,3-5 74,2-1 0,-1-3 0,0-2 0,-1-3-959,1-4 1433,-5-3 0,9-6 0,-4-2 0</inkml:trace>
  <inkml:trace contextRef="#ctx0" brushRef="#br0" timeOffset="2">540 347 8355,'0'8'436,"0"0"0,0-4 132,0 4 1,0-4-1,0 4-204,0 1 1,0 1 0,0 2-195,0 0 1,1 0 0,2 0 0,1 0-441,-2 0 0,3 0 0,0 0-589,-3 0 1,0-3-1112,-2-2 1660,0-4 0,0-3 0,1-8 0,1-3 90,3-1 0,2-3 0,-2-3 0,-1 1 246,1 0 0,-2-5 1,4 3-1,-2 1 375,-3 2 1,3 3 0,0 1 1116,-3 0-1103,5 6 1,-4 0 0,4 7-63,3 4 1,-3-2-1,-1 8 1,1 4-196,-1 2 0,-1-1 0,1 4 1,0-1-223,-4 0 0,3 2 0,-1-4 0,-1-3 7,-1-1 0,1-1-1038,1 0 1,2-5-1,-2-5 1,4-4 661,3-6 0,6-8 0,2-3 0</inkml:trace>
  <inkml:trace contextRef="#ctx0" brushRef="#br0" timeOffset="3">947 251 8355,'7'0'946,"-2"0"-697,-5 0 1,0 1 0,-1 2 61,-3 1 0,2 4 0,-7-3-92,0 2 1,-2 1-1,-1 4-222,0 0 1,5-4-1,0 0 1,0 1-23,0 2 0,5-3 0,-2 0 0,2 1-150,2 1 1,0-1-1,0-1 1,0 1-61,0 1 0,0-1 1,2-3-1,2 0 138,4-4 1,2-1 0,2-1-8,0 0 0,0-1 0,0-4 182,0-7 0,0-1 0,0-6 1,0 0-1,0 1-37,0-3 0,-1-2 1,-2-1-1,-2 0-12,-2 0 1,-1-4 0,-4-1 0,0-2 105,0-2 0,-1 5 0,-2 4 0,-1 7 313,2 3 1,-1 2 180,-1 0 0,1 6-392,-5 2 0,5 8 0,0 4 0,1 4-128,2 4 0,0 2 1,0 5-1,0-1 25,0-3 0,0 1 0,0 4 0,0 0-48,0 0 1,5 0-1,-2 0-214,0 0 1,2-4 0,1-1 0,-1-2 0,2-1-619,-1 1 1,-2-8 0,3 3-1213,-2-1 0,4-6 1377,0-1 1,1-13 0,2-5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54.767"/>
    </inkml:context>
    <inkml:brush xml:id="br0">
      <inkml:brushProperty name="width" value="0.09071" units="cm"/>
      <inkml:brushProperty name="height" value="0.09071" units="cm"/>
    </inkml:brush>
  </inkml:definitions>
  <inkml:trace contextRef="#ctx0" brushRef="#br0">48 12 8580,'0'-7'2124,"0"2"0,0 15-2270,0 2 1,-1 2 0,-2-2-303,-1 0 0,-1 0 1,2 0-345,-1 0 1,-1-1 0,2-2-1091,-1-1 1617,0-5 0,-1 7 0,-2-3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55.030"/>
    </inkml:context>
    <inkml:brush xml:id="br0">
      <inkml:brushProperty name="width" value="0.09071" units="cm"/>
      <inkml:brushProperty name="height" value="0.09071" units="cm"/>
    </inkml:brush>
  </inkml:definitions>
  <inkml:trace contextRef="#ctx0" brushRef="#br0">1 12 8355,'0'-6'1194,"0"0"1,0 16 0,0 2-1250,0 1 0,0 2 1,0 0-1,0 0 0,0 0-1428,0-2 0,0 4 0,0 2 1</inkml:trace>
</inkml:ink>
</file>

<file path=ppt/ink/ink3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18-05-29T05:32:05.774"/>
    </inkml:context>
    <inkml:brush xml:id="br0">
      <inkml:brushProperty name="width" value="0.05292" units="cm"/>
      <inkml:brushProperty name="height" value="0.05292" units="cm"/>
      <inkml:brushProperty name="color" value="#FF0000"/>
    </inkml:brush>
  </inkml:definitions>
  <inkml:trace contextRef="#ctx0" brushRef="#br0">22098 6217 1314 0,'-8'-2'464'16,"-2"0"-283"-16,-2 0-14 0,2 3-28 0,3 0-29 15,1-1-36-15,2 0-17 0,2 1-5 0,0-1-7 16,1 1-18-16,1-1-29 0,0 0-15 0,2 0-9 15,0-1 2-15,0 0 12 0,2 1 5 16,0 0 7-16,-2-1-1 0,2 1 1 0,-1 0-2 16,1 2 2-16,0 1 2 0,-1-1 15 0,1 4-14 15,-2 0 5-15,2 0-8 0,-2 3-12 0,2-2 13 16,-2 0-12-16,2-1 14 0,1 0-1 0,-2-1 0 16,1-1 2-16,0-2 7 0,0-1 2 0,-2 1 9 15,0-2 6-15,0-1 0 0,-2-1 3 16,1 1 20-16,-1-2-22 0,0-1 11 15,-1-1-20-15,1 0-35 0,-2 0 12 0,2 0-42 16,0 1-63-16,0-1-177 0,-1 0-350 0,0 2-462 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03.250"/>
    </inkml:context>
    <inkml:brush xml:id="br0">
      <inkml:brushProperty name="width" value="0.09071" units="cm"/>
      <inkml:brushProperty name="height" value="0.09071" units="cm"/>
      <inkml:brushProperty name="color" value="#ED331F"/>
    </inkml:brush>
  </inkml:definitions>
  <inkml:trace contextRef="#ctx0" brushRef="#br0">121 73 7139,'-6'-8'-188,"2"0"516,2 5-159,2-2 0,-1 5 59,-3 0 0,-1 2 0,-5 0-37,2 2 1,4 4 0,-3-3 0,0 2-143,1 3 0,2-1 0,-3 0 0,2-1-25,2 2 1,-2 0 0,-1 2 47,0 0 0,2 0 0,-3 0-42,2 0 0,1 0 0,4 0 7,0 0 1,0-3-1,0-1 28,0 1 1,1-4 0,3 1-7,4-1 1,3-4 0,1 4 0,0-4-13,0-1 0,0 0 1,2-1-1,0-4-49,3-2 0,-2-5 0,-3 0 0,0 0 4,0 0 1,-1 0 0,-1 0 0,-4-1 138,0-3 1,-3 2 0,-3-5 0,0 1-62,0 4 1,0-4 0,-1 2-1,-1 2 126,-3 0 1,-2 6-1,1 1 1,0 0-160,-4 1 1,3 3 0,0 0-264,-3 1 0,1 4 0,-1 1 0,3 6-354,-3 1 0,3 2 1,0 0-1,0 0-20,1 0 1,3 0 0,-1 0-554,3 0 1029,1-5 1,5 3-1,2-3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03.685"/>
    </inkml:context>
    <inkml:brush xml:id="br0">
      <inkml:brushProperty name="width" value="0.09071" units="cm"/>
      <inkml:brushProperty name="height" value="0.09071" units="cm"/>
      <inkml:brushProperty name="color" value="#ED331F"/>
    </inkml:brush>
  </inkml:definitions>
  <inkml:trace contextRef="#ctx0" brushRef="#br0">25 157 8177,'-1'-7'699,"-3"4"-442,2 1 1,-4 7-126,2 4 0,2 1 0,-2 2-143,3 0 0,1 0 16,0 0 1,0 0-77,0 0 0,5-4 1,4-1 78,1-2 0,4-1 0,-2-5-79,0-3 1,5-3 0,-7-6-1,4-2 92,-4-1 1,2-5 0,-3 1 0,0-3 430,-1-1 0,-3 1 1,-5 2-1,0 2 317,0 2 0,-5 1 0,-3 5-703,-3 3 0,-1 2 0,0 8 0,0 3 4,0 7 1,0 6 0,0 7 0,0 2-2152,0 0 1,0 7-1,0-3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07.013"/>
    </inkml:context>
    <inkml:brush xml:id="br0">
      <inkml:brushProperty name="width" value="0.09071" units="cm"/>
      <inkml:brushProperty name="height" value="0.09071" units="cm"/>
      <inkml:brushProperty name="color" value="#ED331F"/>
    </inkml:brush>
  </inkml:definitions>
  <inkml:trace contextRef="#ctx0" brushRef="#br0">37 12 8636,'-12'0'1613,"5"-5"-1891,2 4 1,5-3-1,-1 8 165,-3 4 1,2 2 0,-2 2 102,3 1 0,1-1 1,0-1-1,0 1-120,0 0 0,0-5 1,0 2 94,0 0 1,1-3 152,3-3 0,-1 3 0,5-3 98,2 0 1,0-1-1,2-2-163,0 0 0,-4 0 0,-2-2 0,1-1 60,0 0 0,-3-3 0,3 3-142,-2-6 1,3-1 0,-4-2 0,-1 0 141,-2 0 0,-1 1 1,0-1 126,0-1 0,-5 3 1,-2 1-308,0 0 0,-3 7-408,2-2 1,-3 2-1,1 4 1,0 1-104,2 0 0,4 6 0,-3-4 182,2 2 0,1-5 0,4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07.310"/>
    </inkml:context>
    <inkml:brush xml:id="br0">
      <inkml:brushProperty name="width" value="0.09071" units="cm"/>
      <inkml:brushProperty name="height" value="0.09071" units="cm"/>
      <inkml:brushProperty name="color" value="#ED331F"/>
    </inkml:brush>
  </inkml:definitions>
  <inkml:trace contextRef="#ctx0" brushRef="#br0">1 0 9011,'4'8'-148,"0"1"0,4-6 83,-4 6 0,1-2 16,-1 6 1,-2-6 0,2 2 0,-3 0 0,-1 1 0,0 2-751,0 0 1,0 0 556,0 0 1,0 0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07.653"/>
    </inkml:context>
    <inkml:brush xml:id="br0">
      <inkml:brushProperty name="width" value="0.09071" units="cm"/>
      <inkml:brushProperty name="height" value="0.09071" units="cm"/>
      <inkml:brushProperty name="color" value="#ED331F"/>
    </inkml:brush>
  </inkml:definitions>
  <inkml:trace contextRef="#ctx0" brushRef="#br0">12 12 8355,'0'7'1135,"0"0"-1250,0-3 0,0-2 0,0 6-69,0 2 1,0-4 0,0 2 208,0 2 1,0 1-186,0 1 1,4-5 0,2 0 207,0-2 0,2 1 182,4-2 1,0-2-155,0 1 1,-1-3 0,-2-3 0,-3-2 59,0-2 1,2 0-1,-4-5 1,-1 0 239,-2 0 0,-1 0 0,0-1-17,0 1 0,-1 2 1,-4 0-1,-2 4-534,-4 0 0,-1 2 0,0 4 398,0 0 1,-3 5-1807,4 4 0,-10-4 0,8 0 1</inkml:trace>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18-04-30T05:32:04.832"/>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166-1 482 0,'-7'0'40'15,"-2"0"16"-15,-3 0 7 0,3 3 5 0,2-2-3 16,1 1-6-16,0-1 2 0,3 1 8 16,-2-1-1-16,1 0 3 0,2 0 0 0,-1-1-5 15,2 2 2-15,-1-2-10 0,2 0-10 0,2 0-8 16,-1 0-5-16,2 0-6 0,1 0 1 15,0 0-6-15,2 0-10 0,1 0-5 0,0 1-7 16,2 0-1-16,-1 1-3 0,1 1 2 0,0 2-1 16,-1 0-1-16,1 0 2 0,-2 2 0 0,1-1-1 15,-1 2 1-15,1 1 1 0,-2 0-2 0,3 0 0 16,-3 0 0-16,2 0-1 0,-1 0 1 0,-1 0 2 16,2 0 1-16,-1-1 1 0,-1-1-1 15,1 0 4-15,-2 0 4 0,-1 1 1 0,1-1 7 16,-2 0-4-16,0-1 6 0,-2-1 3 15,-1 1 2-15,0-2 7 0,-3 2-7 0,-1 0 7 16,-1 3 2-16,-2-1-3 0,-3-1 4 0,-2 3-6 16,-2-1-3-16,-4 3-2 0,-2 2-6 0,-3-2-7 15,-1 2-4-15,-3 0-6 0,2 2-10 0,-1 0-42 16,-1 2-91-16,2 3-195 0,-2-2-579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10.922"/>
    </inkml:context>
    <inkml:brush xml:id="br0">
      <inkml:brushProperty name="width" value="0.09071" units="cm"/>
      <inkml:brushProperty name="height" value="0.09071" units="cm"/>
      <inkml:brushProperty name="color" value="#ED331F"/>
    </inkml:brush>
  </inkml:definitions>
  <inkml:trace contextRef="#ctx0" brushRef="#br0">49 60 8393,'-7'2'-346,"3"2"0,3-2 486,1 7 1,-1-8 104,-3 3 1,2-1 2,-2 1 1,3-2-204,1 7 1,0-1-95,0 4 0,1-5 0,2 2-126,1 0 1,5-3 174,-1-3 0,-1-1 100,1-2 0,0 0-68,4 0 1,-4-5-1,-1 0 1,0-2-13,0-2 0,-5 3 1,2-3 7,-3 0 1,4-1 0,-2-3 20,0 2 0,-3 4 0,-3-2 0,-2 1 34,-2 1 1,4-2 0,-6 4-71,0-2 1,-1 4 0,1-4-1,1 2-376,-1 2 0,2 1-485,-1 2 1,1 2 500,-1 1 0,-8 4 0,3 5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11.262"/>
    </inkml:context>
    <inkml:brush xml:id="br0">
      <inkml:brushProperty name="width" value="0.09071" units="cm"/>
      <inkml:brushProperty name="height" value="0.09071" units="cm"/>
      <inkml:brushProperty name="color" value="#ED331F"/>
    </inkml:brush>
  </inkml:definitions>
  <inkml:trace contextRef="#ctx0" brushRef="#br0">25 0 8618,'-6'0'876,"0"2"0,4 1-1045,-1 6 1,1 1 0,-2 2 49,3 0 1,1 0 0,0 0 0,0 0-69,0 0 1,0-5-1,0 2-138,0 0 0,1 0 1,2 0-420,1 0 1,0-6 583,-4 6 1,6-6 0,0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11.445"/>
    </inkml:context>
    <inkml:brush xml:id="br0">
      <inkml:brushProperty name="width" value="0.09071" units="cm"/>
      <inkml:brushProperty name="height" value="0.09071" units="cm"/>
      <inkml:brushProperty name="color" value="#ED331F"/>
    </inkml:brush>
  </inkml:definitions>
  <inkml:trace contextRef="#ctx0" brushRef="#br0">0 7 9903,'0'-7'17,"5"7"0,0 8-314,2 3 1,-5 1-1,3 0 1,-1 0-6,-1 1 1,2-1 0,-4 3 0,2 2-152,0 2 0,2-4 0,-5 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14.836"/>
    </inkml:context>
    <inkml:brush xml:id="br0">
      <inkml:brushProperty name="width" value="0.09071" units="cm"/>
      <inkml:brushProperty name="height" value="0.09071" units="cm"/>
      <inkml:brushProperty name="color" value="#ED331F"/>
    </inkml:brush>
  </inkml:definitions>
  <inkml:trace contextRef="#ctx0" brushRef="#br0">36 8 8293,'-8'-4'0,"0"0"1,6 6 0,-2 6 0,3 2 270,1 2 0,-2 6 0,-1 0 0,0 2 1,0-1-1,2 0 0,1-2 0,0 0-265,0-1 1,0-4 0,0 0 0,0 1-50,0-1 0,0-5 1,0 2-1,1-1 95,3-1 0,-2-1-139,1-2-636,-1-2-86,-2 3 0,1-5 389,3 0 1,1-1 63,3-3 0,3-3 0,-5-5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15.236"/>
    </inkml:context>
    <inkml:brush xml:id="br0">
      <inkml:brushProperty name="width" value="0.09071" units="cm"/>
      <inkml:brushProperty name="height" value="0.09071" units="cm"/>
      <inkml:brushProperty name="color" value="#ED331F"/>
    </inkml:brush>
  </inkml:definitions>
  <inkml:trace contextRef="#ctx0" brushRef="#br0">0 71 8325,'0'-6'1506,"2"0"-1659,1 6 1,0 5 0,4 0 110,-2 2 0,4-3 1,-4 4 104,2 1 1,-4 0 0,4 0-16,-2 0 1,1-2 0,-2 5-13,4 1 0,-2-7 0,3 0-22,0-1 0,2-4 0,1 3 0,-1-4 21,-3-4 1,2-2-1,-1-6 1,1-1 58,2 1 0,-4 0 0,-2-1 0,0-2 122,-3 0 1,-2-2 0,-2 5 0,-3 0 41,-4 0 0,-3 4 0,-1 2 1,0 0-143,0 4 0,-4 2 0,0 4 0,1 4-545,2 2 1,1 4-1,-1 1 1,3 1-1318,2-1 0,2 2 1323,6-2 0,-5 1 0,-2-4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15.757"/>
    </inkml:context>
    <inkml:brush xml:id="br0">
      <inkml:brushProperty name="width" value="0.09071" units="cm"/>
      <inkml:brushProperty name="height" value="0.09071" units="cm"/>
      <inkml:brushProperty name="color" value="#ED331F"/>
    </inkml:brush>
  </inkml:definitions>
  <inkml:trace contextRef="#ctx0" brushRef="#br0">13 18 8355,'0'-7'1071,"0"-3"1,0 10 0,0 1-1026,0 10 1,-2 1 0,0 4 0,-2-1-223,1 0 0,2-1 0,1 1 0,0-1-168,0-2 0,4 0 1,0 0 22,-2 0 0,3-4-1965,0 0 1946,-1-5 0,1-3 0,1-7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31.171"/>
    </inkml:context>
    <inkml:brush xml:id="br0">
      <inkml:brushProperty name="width" value="0.09071" units="cm"/>
      <inkml:brushProperty name="height" value="0.09071" units="cm"/>
      <inkml:brushProperty name="color" value="#ED331F"/>
    </inkml:brush>
  </inkml:definitions>
  <inkml:trace contextRef="#ctx0" brushRef="#br0">72 1 8776,'-12'0'1442,"0"0"-1159,6 0 0,2 0 239,8 0 0,-4 1-290,4 3 0,-2-2 1,-2 7-1,0 0-86,0 2 1,-5 6 0,1 2-1,-1 1-149,0 0 1,-4 0 0,6 5 0,-2 3-82,0-1 1,4 0 0,-3-6 0,2-2-9,2-2 0,0-5 1,2-5-1,2-2-920,4-2 0,4-3-207,4-4 0,2-14 0,6-6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34.659"/>
    </inkml:context>
    <inkml:brush xml:id="br0">
      <inkml:brushProperty name="width" value="0.09071" units="cm"/>
      <inkml:brushProperty name="height" value="0.09071" units="cm"/>
      <inkml:brushProperty name="color" value="#ED331F"/>
    </inkml:brush>
  </inkml:definitions>
  <inkml:trace contextRef="#ctx0" brushRef="#br0">48 37 8302,'-6'-5'1028,"0"5"-1068,6 0 0,0 1 0,0 7 28,0 1 0,0-2 0,0 1 1,-1 1-24,-3 2 1,2 1-1,-5 0 28,2 0 0,-1 4 0,3 0 0,0-1 33,0-2 0,1-1 1,2 0-35,0 0 1,0 0 55,0 0 0,2-5 1,1-3-1,6-3 12,1-1 1,2 0-1,0 0 1,0-1-56,1-3 0,-1-2 0,0-3 0,-1 1-9,-3-1 0,2 2 0,-2-1 16,3-1 1,0-2 0,-3-1 0,-4 0 145,-3 0 1,1 4 0,0 0-1,2-1-1,-1-2 0,-2-1 1,-2 0-1,-2 0-28,-1 0 1,-1 0-1,1 0-51,-4 0 0,1 4 0,-1 1-331,-1 2 1,2 1 0,-1 5-272,-1 3 0,-2 3 1,0 5-1,3 0-171,4 0 1,-2-4 319,3 0 0,4 0 0,6 4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35.016"/>
    </inkml:context>
    <inkml:brush xml:id="br0">
      <inkml:brushProperty name="width" value="0.09071" units="cm"/>
      <inkml:brushProperty name="height" value="0.09071" units="cm"/>
      <inkml:brushProperty name="color" value="#ED331F"/>
    </inkml:brush>
  </inkml:definitions>
  <inkml:trace contextRef="#ctx0" brushRef="#br0">48 25 8355,'-7'-7'524,"2"-3"-440,5 8-49,0-3 1,-1 5 328,-3 0 1,2 1-1,-3 3-109,0 4 0,3 4 0,-5 3-98,2 1 1,0 0 0,5-3-1,0 2-127,0 1 0,0 1 1,0-2-1,0 1-189,0-1 0,0-2 0,0-1-83,0 0 0,0-4 0,0 0-84,0 1 1,2-2-874,1 1 574,-1-5 0,5 2 0,-4-5-356,6 0 981,-4 0 0,5-5 0,-3-2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35.380"/>
    </inkml:context>
    <inkml:brush xml:id="br0">
      <inkml:brushProperty name="width" value="0.09071" units="cm"/>
      <inkml:brushProperty name="height" value="0.09071" units="cm"/>
      <inkml:brushProperty name="color" value="#ED331F"/>
    </inkml:brush>
  </inkml:definitions>
  <inkml:trace contextRef="#ctx0" brushRef="#br0">61 72 8355,'0'-7'401,"0"0"-344,0 3 0,0 4 138,0 0 0,0 2 0,-1 4 0,-2 0-288,-1 1 0,0-2 0,4 2 271,0 3 1,-1 1-162,-3 1 1,2 0 0,-1 0 0,1 0-10,2 0 1,-4 0-1,0 0 1,2 0-3,0 0 1,2 0 0,0 0-1,2-1-103,1-3 0,-1 3 1,3-5-1,0 2 59,4 0 1,-3-5 0,2 1 0,2-3 32,0-1 1,2-1 0,0-4 0,0-6-10,0-4 0,0-7 0,-1 1 1,-1-4 138,-2-3 1,-6 0 0,2 4 0,-3 0 240,-1 0 1,-1 5 0,-3 3 0,-4 3-225,-3 1 1,-1 5 0,-1 3-1,-3 4-748,-4 4 0,1 6 0,-1 7-454,-1 2 0,3 2 0,1 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1T12:29:59.484"/>
    </inkml:context>
    <inkml:brush xml:id="br0">
      <inkml:brushProperty name="width" value="0.04286" units="cm"/>
      <inkml:brushProperty name="height" value="0.04286" units="cm"/>
      <inkml:brushProperty name="color" value="#E71225"/>
    </inkml:brush>
  </inkml:definitions>
  <inkml:trace contextRef="#ctx0" brushRef="#br0">55 159 7272,'-15'0'1684,"-9"0"-1334,21 0-227,-9 0 0,12-3-123,0-6 1,3 6 79,6-6 0,6 3-56,12-3 0,-1 6 56,1-6 0,3 6-135,6 3 1,-6 0-55,6 0 1,-3 0 67,3 0 1,-15 0-54,6 0 1,-6 3 64,6 6 1,-9-6 16,0 6-45,-12-6-9,6-3 444,-12 0-247,0 0 1,-3-9 55,-6 0 1,3-3 55,-12 3-103,12 6-34,-18-9-124,21 0 0,-12 9 19,6-6-290,6 6-90,-9 3 305,12 0 1,3 0 23,6 0 0,-3 0-2,12 0 0,-9 0 210,9 0-153,0 0 0,9 0 7,0 0 0,-9 0 54,0 0 59,0 0 0,9 0-15,0 0 1,-9 0-73,0 0 1,-9 0-65,9 0 1,-9 9 63,9 0 1,-9 0 57,9-9 1,-9 0 28,9 0-59,0 0 1,0 0 46,0 0 32,-12 0-97,18 0-25,-21 0 1,12 0-141,-6 0 205,-6 0-532,9 0-23,0 0 37,-9 0-125,9 0-377,0 0-174,-9 0 307,9 0 547,-12 0 0,-3 0 252,-6 0 0,-3 3-59,-6 6 1,-6-6 122,6 6 0,-9-6 26,-9-3 1,6 0-42,-6 0 1,6 3 134,3 6 0,-9-6 158,0 6 0,-9-6 2,9-3 0,-3 3 133,3 6 1,6-6-165,-6 6 0,6-6-10,3-3 0,0 0-124,0 0 0,9 0-143,0 0 1,9 0 106,-9 0 1,12-3-80,-3-6 0,6 3-22,3-12 1,0 9-274,0-9 4,0 0 158,0-9 0,0 9 140,0 0-35,0 12 0,0-3-2,0 18 0,9 6 49,0 12 1,12 0 17,-3 0 0,9 0-94,9 0 1,6 0 50,12 0 1,0-9-603,0 0 0,9-12 391,0 3 0,-25-7 0,-1-1 153,35-1 0,-30 4 0,0 1 0,0 0 0,-3-1 0,-1 1 0,-1-1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40.049"/>
    </inkml:context>
    <inkml:brush xml:id="br0">
      <inkml:brushProperty name="width" value="0.09071" units="cm"/>
      <inkml:brushProperty name="height" value="0.09071" units="cm"/>
      <inkml:brushProperty name="color" value="#ED331F"/>
    </inkml:brush>
  </inkml:definitions>
  <inkml:trace contextRef="#ctx0" brushRef="#br0">48 13 8091,'-12'-7'966,"4"2"-484,0 5-842,5 0 0,-2 1 787,5 3-73,0-2 1,0 8-190,0-2 1,0 3-1,0 1 1,0 0-95,0 0 1,-1 4 0,-2 0 0,-1-1-212,1-2 0,2-1 0,1 0 117,0 0-555,0 0 396,0-6 1,1 0-229,3-6 1,-1 0 0,5 0-132,1 0 1,-2-1 0,1-2 305,1-1 1,1-6 0,2 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40.369"/>
    </inkml:context>
    <inkml:brush xml:id="br0">
      <inkml:brushProperty name="width" value="0.09071" units="cm"/>
      <inkml:brushProperty name="height" value="0.09071" units="cm"/>
      <inkml:brushProperty name="color" value="#ED331F"/>
    </inkml:brush>
  </inkml:definitions>
  <inkml:trace contextRef="#ctx0" brushRef="#br0">13 13 8355,'-7'-7'1271,"2"2"-1218,5 5 93,0 0 0,1 4 0,2 1 53,1 2 1,0 1 0,-4 4 0,0 0-105,0 0 1,0 1 0,0 2 0,0 3-128,0 0 0,-4-2 0,0 3 1,1-2-315,2-2 0,1-2 0,0-1-878,0 0 0,0-5 736,5-2 0,2-10 0,4-2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44.217"/>
    </inkml:context>
    <inkml:brush xml:id="br0">
      <inkml:brushProperty name="width" value="0.09071" units="cm"/>
      <inkml:brushProperty name="height" value="0.09071" units="cm"/>
      <inkml:brushProperty name="color" value="#ED331F"/>
    </inkml:brush>
  </inkml:definitions>
  <inkml:trace contextRef="#ctx0" brushRef="#br0">48 37 8355,'-5'-7'100,"3"2"246,-7 5 0,3 1-404,-3 3 0,3-1 1,3 5-1,0 1 78,0 2 0,1 1 65,2 0 1,0-4 0,0 1-53,0-1 1,0-1 0,0 2 0,0-1-86,0 3 0,2 0 0,1-2 0,2 0-38,2-1 0,-4 2 1,4-1-1,0-2-6,0-2 1,-1 0-1,3-1 64,0-1 1,-2 0 0,5-7 198,0-4 1,1-2 0,-1-4 0,-1-1-93,-4 0 0,4-2 1,-4 5-1,1 0 108,0 0 0,-5 5 0,1-2-23,-3 0 0,-1-2 0,0-1 2,0 0 0,-4 0 0,-2 1 0,1 2 9,0 1 0,-4 5 0,1-1-88,-3 3 0,-1 1 0,0 0-647,-1 0 0,6 5 0,-2 3 32,0 3 1,0 1 0,0 0 0,4-1-238,0-3 0,3 2 588,-1-2 1,6-2-1,4-1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44.543"/>
    </inkml:context>
    <inkml:brush xml:id="br0">
      <inkml:brushProperty name="width" value="0.09071" units="cm"/>
      <inkml:brushProperty name="height" value="0.09071" units="cm"/>
      <inkml:brushProperty name="color" value="#ED331F"/>
    </inkml:brush>
  </inkml:definitions>
  <inkml:trace contextRef="#ctx0" brushRef="#br0">0 13 7640,'2'-7'1317,"1"4"-754,-1 1-241,3 2 1,-3 2-95,1 1 0,-1 4 1,2 5-257,-3 0 0,-1 0 0,0 0 0,0 0-198,0 0 1,0 0-103,0 0 1,0 0 10,0 0 0,2-5-205,1-3 1,0-3-81,5-1 0,-4 0 347,5 0 1,-2-5 0,5-2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44.805"/>
    </inkml:context>
    <inkml:brush xml:id="br0">
      <inkml:brushProperty name="width" value="0.09071" units="cm"/>
      <inkml:brushProperty name="height" value="0.09071" units="cm"/>
      <inkml:brushProperty name="color" value="#ED331F"/>
    </inkml:brush>
  </inkml:definitions>
  <inkml:trace contextRef="#ctx0" brushRef="#br0">1 37 8355,'0'-12'285,"0"0"568,0 5-868,0 2 0,1 5 1,3 0-186,4 0 0,-1 0 0,-1 1 399,0 3 1,2 3 0,-4 5 0,-1 0 142,-2 0 1,-1 4 0,0 0 0,0 0-198,0 1 1,-1-4 0,-2 3 0,-1-2-505,1-2 0,2 0 1,1 0-1190,0 0 737,0-6 0,0 0 0,0-6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52.136"/>
    </inkml:context>
    <inkml:brush xml:id="br0">
      <inkml:brushProperty name="width" value="0.09071" units="cm"/>
      <inkml:brushProperty name="height" value="0.09071" units="cm"/>
      <inkml:brushProperty name="color" value="#ED331F"/>
    </inkml:brush>
  </inkml:definitions>
  <inkml:trace contextRef="#ctx0" brushRef="#br0">119 36 8225,'-12'-6'270,"5"5"-447,2-4 199,0 5 0,-1 5 1,-3 3-1,1 3 1,-1 1-1,-1 0 71,2 0 0,-1 0 0,4-2 0,-1 0-70,1-2 0,-3-4 1,4 4-1,1 1 1,3 2-104,4 1 1,-1-6 60,5-1 1,-4-4-1,3 0 1,-1 2 0,1 1-1,2-1 30,2-2 27,1-1 0,0 0 0,-1-1 0,-2-2 18,-1-1 1,-4-4 0,3 2-22,-2 0 1,4 2-66,0-4 0,-3 1 0,1-2-76,-2 1 1,3 0 76,-3-4 0,0 0 0,-3 0 0,3 0 54,-3 0 0,-1 3 1,-2 2 53,-3-3 1,-3 1 0,-3-1-179,1 3 1,-1 4 50,2-1 1,1 6 0,0 3-1,1 1-756,-1 0 1,3 3 491,-4-1 1,5 3 0,-2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53.312"/>
    </inkml:context>
    <inkml:brush xml:id="br0">
      <inkml:brushProperty name="width" value="0.09071" units="cm"/>
      <inkml:brushProperty name="height" value="0.09071" units="cm"/>
      <inkml:brushProperty name="color" value="#ED331F"/>
    </inkml:brush>
  </inkml:definitions>
  <inkml:trace contextRef="#ctx0" brushRef="#br0">12 35 7788,'-7'-12'436,"4"-1"-557,1 7 1,2 2 0,0 8-195,0 4 0,0 3 1,2 0 17,1-4 1,4 4 0,5-4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57.661"/>
    </inkml:context>
    <inkml:brush xml:id="br0">
      <inkml:brushProperty name="width" value="0.09071" units="cm"/>
      <inkml:brushProperty name="height" value="0.09071" units="cm"/>
      <inkml:brushProperty name="color" value="#ED331F"/>
    </inkml:brush>
  </inkml:definitions>
  <inkml:trace contextRef="#ctx0" brushRef="#br0">1 25 7990,'5'-12'-269,"-3"5"771,3 2 168,-5 5 768,0 0-1772,0 5-1063,0-3-262,0 3 933,0-5 605,-5 0 1,3 0 0,-3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58.042"/>
    </inkml:context>
    <inkml:brush xml:id="br0">
      <inkml:brushProperty name="width" value="0.09071" units="cm"/>
      <inkml:brushProperty name="height" value="0.09071" units="cm"/>
      <inkml:brushProperty name="color" value="#ED331F"/>
    </inkml:brush>
  </inkml:definitions>
  <inkml:trace contextRef="#ctx0" brushRef="#br0">12 60 8229,'0'-12'83,"2"3"1,1 2 803,0-3 1,6 3-434,0 0-393,-4 4 0,5-1 255,-7 8 1,1-1 0,-4 4-108,0 3 0,-4 1 0,-1 1 0,0 1-25,0 3 0,-5-3 0,3 5 1,0-2-93,4 0 1,-3 1-1,3-2 1,0 1-424,1-1 1,2-2 0,0-1-410,0 0 0,0 0-1179,0 0 53,0-5 1316,0-2 0,0-5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3:58.594"/>
    </inkml:context>
    <inkml:brush xml:id="br0">
      <inkml:brushProperty name="width" value="0.09071" units="cm"/>
      <inkml:brushProperty name="height" value="0.09071" units="cm"/>
      <inkml:brushProperty name="color" value="#ED331F"/>
    </inkml:brush>
  </inkml:definitions>
  <inkml:trace contextRef="#ctx0" brushRef="#br0">121 109 8299,'-1'-7'794,"-3"3"-657,2 3 0,-4 5 0,3 1-73,-1 2 0,-1-3 0,2 4 200,-1 1 0,-1-2 1,2 2-116,-1-1 1,-4 3-1,2 1-186,0 0 1,3 0-1,0 0 1,1 0-51,2 0 0,0-4 1,0 1-69,0-1 0,2 4 145,1 0 1,4-6 0,7-2 0,0-4 38,2-4 0,2-2 1,-4-6-1,4 0-116,1-1 0,-3-3 1,2-1-1,0 0 59,-3 0 0,2-5 0,-3 2 0,-3-2 107,-5 2 0,-5-2 0,-1 3 0,-1 0 624,-4 3 0,-7 4 1,-7 4-1,-5 4-583,0 3 1,-1 8-1,-3 5 1,-3 7-1585,0 8-100,-3 4 0,8 10 0,-3 2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29.194"/>
    </inkml:context>
    <inkml:brush xml:id="br0">
      <inkml:brushProperty name="width" value="0.09071" units="cm"/>
      <inkml:brushProperty name="height" value="0.09071" units="cm"/>
    </inkml:brush>
  </inkml:definitions>
  <inkml:trace contextRef="#ctx0" brushRef="#br0">20 372 7396,'-12'0'439,"5"-5"0,7 4 0,7-5-338,5 1 0,0 4 1,0-3 4,5 2 1,-4 2 0,4-1-37,1-3 0,-4 2 0,6-5 0,1 0-22,2 0 1,1 1-1,0-3 1,0 0-1,1 1-25,3 2 0,-2 0 0,1 2 0,-1 1-36,-2 0 0,0-3 0,1 3 0,2 0 14,0 1 1,1 2-1,-4 0 1,2 0 25,1 0 0,0 0 0,4 0 0,0 0 26,-1 0 0,-2 0 0,4-4 0,0 1 35,-1 0 1,2-3 0,-4 1 0,0-2-47,1-1 1,3 1 0,-3 0-1,3 0-3,-1 0 1,-4 4-1,3-4 1,1 2-110,-1 2 0,2-3 0,-4 3 0,1 0-65,-1 2 0,3-4 0,-4 2 0,0 0 73,2 2 1,-4 0 0,5-3 0,-1 1 79,1 0 1,-1 2 0,4 0 0,-3-3 29,-2 1 0,2-1 0,-1 4 0,-1 0-20,0 0 0,0 0 0,-2 0 0,1 0-100,-1 0 1,-2 0 0,-1 0 0,0 0 19,0 0 0,0 0 0,0 0 0,1 0 133,3 0 1,-1 0 0,5 0-92,1 0 0,-2 0 1,1 0-1,1 0 1,2 0 32,1 0 0,-1 0 0,3 0 1,1 0 14,0 0 0,3 0 0,-3 0 0,6 0 7,1 0 0,2 0 0,0-1 0,-1-3-21,-4 1 1,7-1 0,-5 3 0,0-3-23,2 1 1,-6-1 0,0 4 0,-1 0 22,0 0 1,4-5 0,-3 2-1,1 0-102,-1 2 1,3 1 0,-3 0 56,1 0 0,-1-5 1,2 2-1,3 0 24,1 2 1,-4 1 0,1 0 0,1-1 27,-3-3 1,3 2 0,-3-2 0,-1 3 0,2 1 18,-1 0 1,0-1-1,3-3 1,0 1 0,0 0 0,1 2 0,1 1 0,-2 0-61,0 0 0,-3-5 0,3 2 1,-1 0-67,2 2 0,-5 1 1,0 0-1,-1 0 11,0 0 1,-1 0 0,-1 0 0,-1 0 53,-1 0 1,6 0 0,-9 0-6,0 0 0,0 0 1,3 0-1,0 0 30,0 0 0,-4 0 1,0 0-1,3 0 20,3 0 1,-4-1 0,2-2 0,-2-1 0,1 1 122,1 2 1,0 0-1,0-2 1,-2-1-3,-2 1 1,3 1-1,-4-1 1,3-1-119,-2 1 1,1 2-1,-3 1 1,0 0-49,3 0 0,0 0 0,1 0 0,-3 1-28,-2 3 0,0-2 0,-2 2 0,0-2 134,0 2 0,-1-2 0,-2 2-24,0-3 0,-2 0 0,-2 2 0,-3 1 1,0-1 34,-2-2 0,1-1-108,-4 0-613,0 0-690,-5 0 0,-3-1 417,-8-3 1,-8 2-1,-7-3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03.470"/>
    </inkml:context>
    <inkml:brush xml:id="br0">
      <inkml:brushProperty name="width" value="0.09071" units="cm"/>
      <inkml:brushProperty name="height" value="0.09071" units="cm"/>
      <inkml:brushProperty name="color" value="#ED331F"/>
    </inkml:brush>
  </inkml:definitions>
  <inkml:trace contextRef="#ctx0" brushRef="#br0">12 61 8355,'0'-8'120,"0"0"0,0 4-84,0-4 1,0 7 0,0 1 83,0 6 0,-4 1 0,1 1-461,0 1 1,1-2 289,2 1 1,0 0-1,0 4 117,0 1 0,0-5 0,0 0 0,0 1 0,0 2 0,2 1-62,1 0 1,0-4-1,6-1-25,0-2 1,-3-1 0,3-4 26,0 0 0,1-1 0,2-2 0,0-2 37,0-2 0,-5 0 1,0-2-1,0 2 1,0 2 0,-4-1 1,2 4 283,0-2 0,-3-6-299,1 2 0,-1-2 0,-2-3-32,0 1 1,-2-4-1,-1 0 134,0 1 1,-6 2-49,0 1 0,-1 5 0,-2 3-413,0 3 0,1 2 1,3 3-297,-1 4 0,3 3 1,-2 1 235,4 0 1,2 0 0,2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03.927"/>
    </inkml:context>
    <inkml:brush xml:id="br0">
      <inkml:brushProperty name="width" value="0.09071" units="cm"/>
      <inkml:brushProperty name="height" value="0.09071" units="cm"/>
      <inkml:brushProperty name="color" value="#ED331F"/>
    </inkml:brush>
  </inkml:definitions>
  <inkml:trace contextRef="#ctx0" brushRef="#br0">48 24 8407,'-8'0'408,"0"0"1,5 1-410,-1 3 0,1 3 0,1 5-31,-2 0 1,-2 0-1,4 0 1,-2 0 19,1 0 1,2-4 0,1 0-1,0 1-2,0 2 0,0-3 0,0 0 42,0 1 1,1-2 16,3 1 1,3-5-1,5 1 1,0-4-8,0-4 0,0 1 1,0-5-35,0-1 0,-1-2 0,1-1 1,-3 0 56,-1 0 0,-6 0 0,3 0 0,-5 0 99,0 0 0,0 0 0,0 0 1,-3 0 158,-1 0 1,-6 3-1,3 3-521,-5 0 1,1 4 0,-1 6 0,0 4-338,0 3 0,0 1-362,0 0 0,0 5 0,0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07.805"/>
    </inkml:context>
    <inkml:brush xml:id="br0">
      <inkml:brushProperty name="width" value="0.09071" units="cm"/>
      <inkml:brushProperty name="height" value="0.09071" units="cm"/>
      <inkml:brushProperty name="color" value="#ED331F"/>
    </inkml:brush>
  </inkml:definitions>
  <inkml:trace contextRef="#ctx0" brushRef="#br0">60 85 8355,'-7'-8'-155,"-2"0"1,6 5-125,-6 0 1,6 0 463,0-1 0,1 4-297,2 0 0,0 1 0,0 7 1,-1 0 82,-3-1 1,2 3-1,-1-1 49,1 1 0,2 2 32,0 0 1,0-4 0,2-1 36,1-2 1,0 1 0,6-4-72,0 2 0,1 0 0,2-4 1,0 0-24,0 0 0,0 0 1,0 0 12,1 0 0,-1 0 0,-1-1 1,-2-2-18,-1-1 0,-4-5 1,2 1-1,1-3 61,0-1 0,-4 0 0,2 0 0,-1 0 104,0 0 1,0 0 0,-4 0-1,0 0-29,0 0 0,-5 4 0,-3 1 0,-3 2-87,-1 2 0,-1 2 0,-2 1 0,-3 0-104,0 0 0,2 1 0,-3 2 1,2 2-277,2 2 0,3 1 0,3 3 0,2-2-150,1-1 1,2 0 0,6 3 355,1-3 0,4 2 0,5-3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08.097"/>
    </inkml:context>
    <inkml:brush xml:id="br0">
      <inkml:brushProperty name="width" value="0.09071" units="cm"/>
      <inkml:brushProperty name="height" value="0.09071" units="cm"/>
      <inkml:brushProperty name="color" value="#ED331F"/>
    </inkml:brush>
  </inkml:definitions>
  <inkml:trace contextRef="#ctx0" brushRef="#br0">24 37 8355,'-4'-12'0,"-1"1"215,-2 3 184,4 3 11,-2 5-819,5 0 0,0 5 0,0 3 462,0 3 1,0 1-1,0 0 1,0 0 67,0 0 0,0 0 0,0 0 1,0 0-85,0 0 0,0 0 0,0 0 47,0 0 1,0 0 0,0 0-623,0 0 1,0-4-240,0-1 0,2-4 563,1 1 1,4-2 0,5-2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08.471"/>
    </inkml:context>
    <inkml:brush xml:id="br0">
      <inkml:brushProperty name="width" value="0.09071" units="cm"/>
      <inkml:brushProperty name="height" value="0.09071" units="cm"/>
      <inkml:brushProperty name="color" value="#ED331F"/>
    </inkml:brush>
  </inkml:definitions>
  <inkml:trace contextRef="#ctx0" brushRef="#br0">84 71 8355,'-4'-12'356,"1"0"1,-6 4-633,6 0 0,-1 7 37,4 1 0,0 1 1,0 7 164,0 1 0,1-2 0,2 1 89,0 2 1,2 0-1,-5 2-3,0 0 0,0-3 0,0-2 0,0 3 1,1-1-1,2 1 1,2-4-26,1 0 0,-3-1 0,2-3 1,0 3 89,3-3 1,-2-1 0,3-1-14,0 0 0,-2-5 0,-1-3 0,1-3 73,0-1 0,-4 0 0,0-1 1,-1-1 102,-2-3 1,0 1 0,-2 4 0,0 0-85,-2 0 1,-5 1 0,0 2 0,-1 2-400,-2 2 1,-2 2 0,-1 7 0,1 6-1105,-1 4 787,-4 0 1,1 14 0,-7-3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20.322"/>
    </inkml:context>
    <inkml:brush xml:id="br0">
      <inkml:brushProperty name="width" value="0.09071" units="cm"/>
      <inkml:brushProperty name="height" value="0.09071" units="cm"/>
      <inkml:brushProperty name="color" value="#ED331F"/>
    </inkml:brush>
  </inkml:definitions>
  <inkml:trace contextRef="#ctx0" brushRef="#br0">13 48 8279,'-4'-12'-266,"0"0"1,0 3 503,4 2-360,0 4 1,2-1 0,1 6-406,6 3 1,-3 2 121,2-2 1,-4-1 397,4-4 1,-5 5-1,2 2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20.480"/>
    </inkml:context>
    <inkml:brush xml:id="br0">
      <inkml:brushProperty name="width" value="0.09071" units="cm"/>
      <inkml:brushProperty name="height" value="0.09071" units="cm"/>
      <inkml:brushProperty name="color" value="#ED331F"/>
    </inkml:brush>
  </inkml:definitions>
  <inkml:trace contextRef="#ctx0" brushRef="#br0">24 25 8355,'-11'-8'-483,"4"0"-455,1 5 638,6-2 0,6 10 0,0 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20.631"/>
    </inkml:context>
    <inkml:brush xml:id="br0">
      <inkml:brushProperty name="width" value="0.09071" units="cm"/>
      <inkml:brushProperty name="height" value="0.09071" units="cm"/>
      <inkml:brushProperty name="color" value="#ED331F"/>
    </inkml:brush>
  </inkml:definitions>
  <inkml:trace contextRef="#ctx0" brushRef="#br0">12 61 8355,'0'-19'161,"0"3"1,-3 7 725,-1 1-1776,0 5 153,4-2 1,5 10-1,1 2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24.448"/>
    </inkml:context>
    <inkml:brush xml:id="br0">
      <inkml:brushProperty name="width" value="0.09071" units="cm"/>
      <inkml:brushProperty name="height" value="0.09071" units="cm"/>
      <inkml:brushProperty name="color" value="#ED331F"/>
    </inkml:brush>
  </inkml:definitions>
  <inkml:trace contextRef="#ctx0" brushRef="#br0">12 36 8355,'0'-8'-16,"-1"2"0,-2-1-127,0 0 151,-2 5 0,7-4-92,1 6 1,4 0 0,5 0 0,0 0 35,0 0 1,-4 0-1,1 0 1,0 0 44,2 0 0,1 0 1,-1 2-10,-3 2 0,-3-2 1,-4 6-1,2 3 57,1 4 1,0-2 0,-4 3 0,-1-2-33,-3-2 1,2 0 0,-3 0 39,0 0 1,2-5 27,-5 1 0,0-1-54,-4 2 1,0-1-1,1-2-9,3 0 1,-3-2 0,4 1-6,1 0-24,0-3 1,6 1 6,0-6 1,5-4-1,0-4 1,2 1 81,2 3 1,2-1 0,1-3-36,0 3 0,-1 1 0,-2 4-53,-1-1 1,0 1 0,4 3-28,0 0 0,-4 0 0,-2 1-1,0 3 1,2-2 46,-4 6 1,0-4 0,-4 4-1,-1 2 100,-3 1 1,-3 1-1,-5 0 1,0 1-93,0 3 0,0-2 1,0 1-1,0-1-114,0-2 0,1-4 0,2-1 0,2-1-288,2 1-253,-5-4 0,10 1-333,0-8 928,5-3 1,13-10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24.778"/>
    </inkml:context>
    <inkml:brush xml:id="br0">
      <inkml:brushProperty name="width" value="0.09071" units="cm"/>
      <inkml:brushProperty name="height" value="0.09071" units="cm"/>
      <inkml:brushProperty name="color" value="#ED331F"/>
    </inkml:brush>
  </inkml:definitions>
  <inkml:trace contextRef="#ctx0" brushRef="#br0">0 108 8246,'0'-8'66,"0"-1"0,1 7 22,3-2 0,3 3 0,5 1 66,0 0 1,0 0 0,0 0 0,0 0-143,0 0 0,0-2 0,1-1-185,-1 0 1,0-1 0,-1 2-149,-4-1 158,5 1-323,-12-3 0,7 5-29,-2 0 0,-5-6 235,5-1 0,0-3 280,-1-3 0,0 1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0.211"/>
    </inkml:context>
    <inkml:brush xml:id="br0">
      <inkml:brushProperty name="width" value="0.09071" units="cm"/>
      <inkml:brushProperty name="height" value="0.09071" units="cm"/>
    </inkml:brush>
  </inkml:definitions>
  <inkml:trace contextRef="#ctx0" brushRef="#br0">251 48 8355,'-7'0'-693,"2"-1"1,4-2 0,-2-2 1595,0-2-505,-2 5 0,5-5 1,0 3 312,0-4-289,0 3-468,0-1 0,-5 6 61,-3 0 0,1 0 0,-1 0 29,-1 0 0,2 4 0,-1 2-23,-1 0 0,2-2 1,-1 4-1,-1 2 1,-2 0 3,0 2 1,-1 0-1,0 0 1,0 0-10,0 0 0,-2 0 1,1 0-1,-1-2 129,4-1-60,1 1 40,2-3 0,3 0 1,8-4-24,4-1 1,6-2 0,4 2 0,-1 0-58,0 2 1,5 2 0,-3-4-192,4 2 0,1 4 1,1-3-1,3 1 1,-1-1-319,0-3 1,-2 0 0,-1 0 0,0 0-214,0 2 0,0 0 0,0-4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24.994"/>
    </inkml:context>
    <inkml:brush xml:id="br0">
      <inkml:brushProperty name="width" value="0.09071" units="cm"/>
      <inkml:brushProperty name="height" value="0.09071" units="cm"/>
      <inkml:brushProperty name="color" value="#ED331F"/>
    </inkml:brush>
  </inkml:definitions>
  <inkml:trace contextRef="#ctx0" brushRef="#br0">60 0 8355,'-12'0'-790,"5"0"0,-4 0 1286,4 0 0,1 0 141,-3 0-163,7 0-493,-4 0 0,6 1 1,0 3-1,0 4 179,0 3 1,0 7 0,0 1 0,0 5-173,0 0 1,0 3-1,0 2 1,0-2-471,0-2 1,5-2 0,0-3-1,0-4 47,0-3 0,5-1 0,-4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26.231"/>
    </inkml:context>
    <inkml:brush xml:id="br0">
      <inkml:brushProperty name="width" value="0.09071" units="cm"/>
      <inkml:brushProperty name="height" value="0.09071" units="cm"/>
      <inkml:brushProperty name="color" value="#ED331F"/>
    </inkml:brush>
  </inkml:definitions>
  <inkml:trace contextRef="#ctx0" brushRef="#br0">10 84 6798,'-6'0'263,"2"0"-183,8 0 1,-1-2 0,5-1 129,1 0 1,1-6 0,3 2-96,-1 0 0,-4 0 0,0 4 8,1 1 74,2-2-300,1 4 0,-4 0-167,0 0 142,-5 0 1,4-2-270,-4-2 0,4 2 61,5-7 1,0 1 0,0-4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39.762"/>
    </inkml:context>
    <inkml:brush xml:id="br0">
      <inkml:brushProperty name="width" value="0.09071" units="cm"/>
      <inkml:brushProperty name="height" value="0.09071" units="cm"/>
      <inkml:brushProperty name="color" value="#ED331F"/>
    </inkml:brush>
  </inkml:definitions>
  <inkml:trace contextRef="#ctx0" brushRef="#br0">24 24 8184,'0'-12'-127,"1"5"151,3 3 0,-1 3-83,5 1 1,-4 0 0,4 0 104,1 0 11,-4 0 0,1 1 0,-5 2 0,3 1 0,-3 5-62,4-1 1,-5 3-46,0 1 1,0 0-1,0 0 47,0 0 0,0-4 0,0 0 0,0 0 66,-5-2 1,3 6 0,-6-5-55,-1 4 0,2-3 1,0 0-18,2 1 1,-3-2 0,3 0-1,0-1-58,-1 1 1,0-3 20,3 4 34,1-5 100,-3 2 26,5-5 0,5 0 0,2-1-38,0-3 0,3 3 1,-2-3-4,3 2 1,-3 2-236,0 0 1,-4 0-74,4 0 95,-1 0 0,2 0-413,-1 0-475,-6 0 353,3 0 652,-5 0 0,6 6 0,0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0.337"/>
    </inkml:context>
    <inkml:brush xml:id="br0">
      <inkml:brushProperty name="width" value="0.09071" units="cm"/>
      <inkml:brushProperty name="height" value="0.09071" units="cm"/>
      <inkml:brushProperty name="color" value="#ED331F"/>
    </inkml:brush>
  </inkml:definitions>
  <inkml:trace contextRef="#ctx0" brushRef="#br0">13 96 7275,'-7'-2'791,"3"-2"-376,3 3-556,1-4 0,1 0 0,3 2 165,4 0 0,-2 1 0,3 1 0,0-3 1,2 2 0,1-5-1,0 0 2,1 1 1,-1 3 0,0-4 0,-1 2-28,1 2 0,0 1-87,0 2-236,-5 0-358,-2 0-286,-5 0 431,0 0 537,0-5 0,0-2 0,0-5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0.571"/>
    </inkml:context>
    <inkml:brush xml:id="br0">
      <inkml:brushProperty name="width" value="0.09071" units="cm"/>
      <inkml:brushProperty name="height" value="0.09071" units="cm"/>
      <inkml:brushProperty name="color" value="#ED331F"/>
    </inkml:brush>
  </inkml:definitions>
  <inkml:trace contextRef="#ctx0" brushRef="#br0">12 30 8291,'-7'-12'-192,"2"4"209,5 1 1,0 5 40,0 2 0,0 2 0,0 5 0,0 3 58,0 0 0,0 2 0,0 0 1,0 0-40,0 0 1,0 5 0,0-1 0,0-1-122,0 3 0,0-5 1,0 4-1,2-4-455,1-1 1,-1 0 0,2 0 63,-3 0 1,-1 5-1,0 2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3.199"/>
    </inkml:context>
    <inkml:brush xml:id="br0">
      <inkml:brushProperty name="width" value="0.09071" units="cm"/>
      <inkml:brushProperty name="height" value="0.09071" units="cm"/>
      <inkml:brushProperty name="color" value="#ED331F"/>
    </inkml:brush>
  </inkml:definitions>
  <inkml:trace contextRef="#ctx0" brushRef="#br0">1 29 8355,'0'-7'-210,"0"-2"145,0 1 0,0 3 21,0 5 0,4 1 1,1 6 205,2-2 1,-3-1-1,4-4-100,2 0 0,0 0 1,2 0 55,0 0 0,-4 5-194,0 4 0,-5 1 0,1 2 60,-3 0 0,-1 0 1,-1 0 10,-3 0 0,1-4 0,-5-1 1,0 0 7,1 0 0,-3-4-25,2 6 0,-1-6 1,-1 4-190,2-2 81,5 0 103,-2-5 1,5-2 83,0-2 1,5 1 104,4-5 1,-3 6 0,2-2-87,2 3 0,-4 1 1,2 0-58,2 0 1,-4 0 0,2 1-60,2 3 1,-4-2 0,1 6 26,-2 1 0,-1-2-79,-4 1 0,-1 1 1,-2 3 34,-1 0 1,-5-5 0,1 1-20,-3 2 1,1-3-1,0 0-121,2 3 1,4-1-1139,-4-1 1136,5 3 0,2-11 0,6 1 183,2-4 0,1-11 0,4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3.567"/>
    </inkml:context>
    <inkml:brush xml:id="br0">
      <inkml:brushProperty name="width" value="0.09071" units="cm"/>
      <inkml:brushProperty name="height" value="0.09071" units="cm"/>
      <inkml:brushProperty name="color" value="#ED331F"/>
    </inkml:brush>
  </inkml:definitions>
  <inkml:trace contextRef="#ctx0" brushRef="#br0">0 72 6245,'0'-7'2921,"2"-3"-2905,2 7 0,2-3 0,7 3 0,-1 0 44,0 0 0,0-2 0,0 0 0,1 0-266,3 0 1,-2-1-1,2 3 91,-3 0 0,-1-2-5,0 5 0,-4 0-317,0 0-501,-5 0 365,2 0 0,-6 0 541,-3 0 0,2 0 0,-3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3.769"/>
    </inkml:context>
    <inkml:brush xml:id="br0">
      <inkml:brushProperty name="width" value="0.09071" units="cm"/>
      <inkml:brushProperty name="height" value="0.09071" units="cm"/>
      <inkml:brushProperty name="color" value="#ED331F"/>
    </inkml:brush>
  </inkml:definitions>
  <inkml:trace contextRef="#ctx0" brushRef="#br0">13 24 8355,'-1'-7'0,"-2"2"239,-1-1 3,0 5 0,4-3 0,0 8 0,0 4-193,0 3 1,0 1 0,0 1-1,0 2-133,0 1 1,0 4 0,0-3 0,0 0-204,0 1 1,0-1 0,2-2 0,0 1-489,2-1 331,0 4 1,1-6 0,2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6.855"/>
    </inkml:context>
    <inkml:brush xml:id="br0">
      <inkml:brushProperty name="width" value="0.09071" units="cm"/>
      <inkml:brushProperty name="height" value="0.09071" units="cm"/>
      <inkml:brushProperty name="color" value="#ED331F"/>
    </inkml:brush>
  </inkml:definitions>
  <inkml:trace contextRef="#ctx0" brushRef="#br0">1 49 8000,'0'-12'0,"0"0"194,0 0 1,1 5 0,3 4-389,4 1 0,3 2 0,1 0 77,0 0 1,0 0 90,0 0 1,0 4 0,-1 1 5,-3 2 0,-3-3 0,-5 4 48,0 2 1,0 0 0,0 2-1,0 0-50,0 0 0,-4 0 1,-2 0-26,0 0 1,-2 0-1,-2-3 34,1-1 1,-1-6 46,2 3 115,2-5-245,-4 0 90,8 0 1,-2 0 0,7 0-22,1-5 0,5 0 0,-1-4 81,3 1 0,-3 4 1,0 1 16,2 1 0,-4 2 1,2 0-3,2 0 1,-4 2-1,0 1-56,0 6 0,2 1 1,-4 2-20,-1 0 0,-2-3 1,-1-1-7,0 1 1,-5 2-1,-3 0-49,-3-3 1,3-2 0,0-3-212,-1 1 1,-2 4-464,-1-4 469,5 0 1,4-4 0,6 0 242,6 0 0,1-5 0,2-2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7.108"/>
    </inkml:context>
    <inkml:brush xml:id="br0">
      <inkml:brushProperty name="width" value="0.09071" units="cm"/>
      <inkml:brushProperty name="height" value="0.09071" units="cm"/>
      <inkml:brushProperty name="color" value="#ED331F"/>
    </inkml:brush>
  </inkml:definitions>
  <inkml:trace contextRef="#ctx0" brushRef="#br0">0 72 7713,'1'-7'238,"3"0"-201,4 2 0,-1 0 0,1 4 0,1-2 23,2 0 0,1-3 0,0 3 0,1 0-117,-1 0 0,-1 0 0,1 0-21,0 0 0,0-6 0,0 5 0,0 2-139,0 0 0,-4 2 0,0 0-255,2 0-128,-5 0 500,0 0 0,-5 0 0,0 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1.666"/>
    </inkml:context>
    <inkml:brush xml:id="br0">
      <inkml:brushProperty name="width" value="0.09071" units="cm"/>
      <inkml:brushProperty name="height" value="0.09071" units="cm"/>
    </inkml:brush>
  </inkml:definitions>
  <inkml:trace contextRef="#ctx0" brushRef="#br0">1 1 8828,'0'12'164,"0"0"1,1-1 0,2-2 0,2-3 0,2 0-391,2-3 1,-2 2-1,1-1-817,1-1 0,-2-2 754,1-1 0,-6-6 0,3 0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47.292"/>
    </inkml:context>
    <inkml:brush xml:id="br0">
      <inkml:brushProperty name="width" value="0.09071" units="cm"/>
      <inkml:brushProperty name="height" value="0.09071" units="cm"/>
      <inkml:brushProperty name="color" value="#ED331F"/>
    </inkml:brush>
  </inkml:definitions>
  <inkml:trace contextRef="#ctx0" brushRef="#br0">60 13 8241,'-12'0'-68,"1"0"0,2-1 0,1-2 837,-1-1-682,4 0 1,0 6 0,5 1-39,0 6 0,0 3 0,1 3 0,2 6-111,0 1 0,2 2 0,-5 2 0,0 1-361,0 1-292,5 5 0,-3-2 0,3 5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53.843"/>
    </inkml:context>
    <inkml:brush xml:id="br0">
      <inkml:brushProperty name="width" value="0.09071" units="cm"/>
      <inkml:brushProperty name="height" value="0.09071" units="cm"/>
      <inkml:brushProperty name="color" value="#ED331F"/>
    </inkml:brush>
  </inkml:definitions>
  <inkml:trace contextRef="#ctx0" brushRef="#br0">0 24 8221,'0'-7'128,"0"-3"0,2 8 1,2-2-83,4 3 1,-2 1 0,3 0-165,0 0 1,-3 0 0,3 0-28,0 0 0,-3 1 144,3 3 1,-6 3 0,0 5 16,-1 0 0,-2 0 0,0 0 0,0 0 15,0 0 1,-2 0 0,-1 0 46,-6 0 0,-1 0 1,-1 0-1,2-1 28,0-4 1,7 0 0,-4-4 80,1 1-202,4 0 65,-5-4 0,12 0 0,2-1-95,2-4 0,3 5 1,-1-6-1,0 2-55,0 0 1,0-1 0,0 2-410,0-1 1,0 0-130,0 4 1,0 0-77,0 0 714,-5 6 0,3-6 0,-3 6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55.711"/>
    </inkml:context>
    <inkml:brush xml:id="br0">
      <inkml:brushProperty name="width" value="0.09071" units="cm"/>
      <inkml:brushProperty name="height" value="0.09071" units="cm"/>
      <inkml:brushProperty name="color" value="#ED331F"/>
    </inkml:brush>
  </inkml:definitions>
  <inkml:trace contextRef="#ctx0" brushRef="#br0">0 48 8457,'5'-7'-383,"4"4"291,1 1 1,2-2 0,0 0 0,0 0 32,0-1 1,-1 3 0,1-1-1,0 1-328,0 2 0,-4 0-303,1 0 413,-7 0 277,4 0 0,-12-5 0,0-2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55.925"/>
    </inkml:context>
    <inkml:brush xml:id="br0">
      <inkml:brushProperty name="width" value="0.09071" units="cm"/>
      <inkml:brushProperty name="height" value="0.09071" units="cm"/>
      <inkml:brushProperty name="color" value="#ED331F"/>
    </inkml:brush>
  </inkml:definitions>
  <inkml:trace contextRef="#ctx0" brushRef="#br0">0 1 8744,'8'5'31,"1"4"0,-7 5 1,2 3-1,-1 1 27,1-1 0,-3 4 0,3 0 0,-3 0-464,-1-1 0,0-1 0,0-4-59,0 1 0,0-1 0,0-2 276,0-1 1,0-6-1,0 0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56.413"/>
    </inkml:context>
    <inkml:brush xml:id="br0">
      <inkml:brushProperty name="width" value="0.09071" units="cm"/>
      <inkml:brushProperty name="height" value="0.09071" units="cm"/>
      <inkml:brushProperty name="color" value="#ED331F"/>
    </inkml:brush>
  </inkml:definitions>
  <inkml:trace contextRef="#ctx0" brushRef="#br0">0 25 8355,'0'-12'694,"5"5"0,4 3-1273,1 3 0,2 2 313,0 3 1,-1 3-1,-2 4 1,-2-2 50,-2-1 1,-1 0 0,-4 4 120,0 0 1,-1 0 0,-2 0 0,-2 0-2,-2 0 0,-1 0 0,-4-1 0,2-2 307,1-1 0,-1-1 28,2 1 1,2-1-142,3-3 0,1-4 5,2 0 1,2-1 0,0-7 127,2-2 0,5 5 0,-2-1-47,0 1 0,3 3-9,-1-1 0,1 1-280,2 2 1,0 2 28,0 1 0,-5 0 1,-3 5-1,-1 0 61,0-1 0,-1 4 0,2-3 1,-3 2 19,-1 2 1,-5-3-1,-3-1 1,-1 1-4,0 1 1,-1 2 0,2 0 0,-1-3-98,0-1 1,0-4 0,4 2-1231,-2 0 434,4-2 836,-2-4 1,5-6-1,0 0 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56.663"/>
    </inkml:context>
    <inkml:brush xml:id="br0">
      <inkml:brushProperty name="width" value="0.09071" units="cm"/>
      <inkml:brushProperty name="height" value="0.09071" units="cm"/>
      <inkml:brushProperty name="color" value="#ED331F"/>
    </inkml:brush>
  </inkml:definitions>
  <inkml:trace contextRef="#ctx0" brushRef="#br0">1 61 8270,'1'-7'207,"3"4"1,-2-3 0,7 2-155,0 2 0,6-4 0,0 2 0,0 0-229,-1-1 0,1 3 0,2-3 0,-3 1 154,0 0 1,-2 0-1,0 4-774,0 0 96,-6 0 0,0 2 497,-6 1 0,-2-1 203,-2 2 0,3-3 0,-4-1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4:56.828"/>
    </inkml:context>
    <inkml:brush xml:id="br0">
      <inkml:brushProperty name="width" value="0.09071" units="cm"/>
      <inkml:brushProperty name="height" value="0.09071" units="cm"/>
      <inkml:brushProperty name="color" value="#ED331F"/>
    </inkml:brush>
  </inkml:definitions>
  <inkml:trace contextRef="#ctx0" brushRef="#br0">25 23 8355,'-8'-4'21,"0"0"188,5-6 118,-2 9 0,5-3-105,0 8 1,0-1 0,0 5 0,0 1-255,0 2 0,0 1 0,0 0 1,0 2-226,0 1 0,0 1 0,0 2 1,0 0-918,0 1 657,0 1 0,0 9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0.945"/>
    </inkml:context>
    <inkml:brush xml:id="br0">
      <inkml:brushProperty name="width" value="0.09071" units="cm"/>
      <inkml:brushProperty name="height" value="0.09071" units="cm"/>
      <inkml:brushProperty name="color" value="#ED331F"/>
    </inkml:brush>
  </inkml:definitions>
  <inkml:trace contextRef="#ctx0" brushRef="#br0">0 25 8123,'6'-12'-50,"-4"5"45,6 4 0,1 1 1,3 2-1,0 0 1,-2 2-1,-1 0-215,-1 2 1,-4 5 231,4 0 1,-5 1 57,1 2 1,-7 0 0,-2-1 0,-2-2-53,-2-1 0,2-1 0,1 2-123,0-1 1,-2 0-105,4 4 148,1-5 410,3 3-90,0-8 0,0 3 0,5-5-269,2 0 0,0 0 0,1-1-352,1-3 1,3 2 0,-1-1 105,1 1 1,0 2-1,0 0 1,0 0 68,0 0 1,0 0 0,0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1.172"/>
    </inkml:context>
    <inkml:brush xml:id="br0">
      <inkml:brushProperty name="width" value="0.09071" units="cm"/>
      <inkml:brushProperty name="height" value="0.09071" units="cm"/>
      <inkml:brushProperty name="color" value="#ED331F"/>
    </inkml:brush>
  </inkml:definitions>
  <inkml:trace contextRef="#ctx0" brushRef="#br0">0 73 8355,'0'-12'429,"0"5"0,0 1-552,0 2 1,5 2-1,4-1 1,1 1-94,2 2 1,0-4 0,0 0-1,0 2 2,0 0 1,-1 2-1,1-1 1,0-2-113,1-1 0,-6 0 0,2 4 252,0 0 0,-3-5 0,-1-2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1.360"/>
    </inkml:context>
    <inkml:brush xml:id="br0">
      <inkml:brushProperty name="width" value="0.09071" units="cm"/>
      <inkml:brushProperty name="height" value="0.09071" units="cm"/>
      <inkml:brushProperty name="color" value="#ED331F"/>
    </inkml:brush>
  </inkml:definitions>
  <inkml:trace contextRef="#ctx0" brushRef="#br0">22 25 8219,'-5'-7'-86,"3"-2"2222,-6 5-2093,5 0 0,-1 8 0,7 1 0,1 3-325,-1 6 0,2-1 0,0 5 1,0 1-140,1 0 1,2 1 0,-3 4-1,0-1-54,1-3 1,3 9-1,-2-5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16T00:55:31.957"/>
    </inkml:context>
    <inkml:brush xml:id="br0">
      <inkml:brushProperty name="width" value="0.09071" units="cm"/>
      <inkml:brushProperty name="height" value="0.09071" units="cm"/>
    </inkml:brush>
  </inkml:definitions>
  <inkml:trace contextRef="#ctx0" brushRef="#br0">0 37 7839,'5'-7'-134,"-3"-3"1,3 7-1,-3-4 2349,1 2-2285,-1 1 1,3 6-1,-5 1 1,0 6-486,0 1 1,0-2-1,0 0-549,0 2 885,0-5 1,5 5 0,2-3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3.549"/>
    </inkml:context>
    <inkml:brush xml:id="br0">
      <inkml:brushProperty name="width" value="0.09071" units="cm"/>
      <inkml:brushProperty name="height" value="0.09071" units="cm"/>
      <inkml:brushProperty name="color" value="#ED331F"/>
    </inkml:brush>
  </inkml:definitions>
  <inkml:trace contextRef="#ctx0" brushRef="#br0">12 13 8344,'-7'-5'415,"2"3"1,7-3-919,1 5 0,4 0 0,5 1 462,0 3 1,0-2 0,0 3 32,0 0 1,-4-3 0,-1 3 190,-2 0 1,-1-2-115,-4 5 0,0 0 1,0 4 29,0 0 1,-5-1 0,-2-2 0,0-2-96,-2-2 0,6 3 0,-4-3-43,2 2 7,-5-4 106,8 2-41,-3-5-155,5 0 114,0 0 0,5 0 14,4 0 0,-3 0 1,3 0 38,0 0 1,-3 0 0,3 0-41,0 0 1,-3 0 0,3 0-61,0 0 1,-4 2 99,-1 2-39,3-3 0,-7 8 263,0-4 0,-6 2 0,-6-1-172,0 1 0,5-5 0,-2 2-236,0-3 1,3 1 2,-3 2 1,3-1-626,-3 5 0,4-4 1,4 2-226,-3 0 967,2 3 0,-8-3 0,3 6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3.960"/>
    </inkml:context>
    <inkml:brush xml:id="br0">
      <inkml:brushProperty name="width" value="0.09071" units="cm"/>
      <inkml:brushProperty name="height" value="0.09071" units="cm"/>
      <inkml:brushProperty name="color" value="#ED331F"/>
    </inkml:brush>
  </inkml:definitions>
  <inkml:trace contextRef="#ctx0" brushRef="#br0">1 49 9331,'8'-4'722,"0"0"-1055,1 2 1,2-1 0,1 0 0,0-1 301,0 2 1,0 0 0,-1 1 0,-2-2 106,-1-1 1,0-1 69,4 1 1,-4 2-242,0-1-620,-5 1-424,2 2 612,-5 0 1,-5 0 447,-3 0 1,-3 0 0,-1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4.235"/>
    </inkml:context>
    <inkml:brush xml:id="br0">
      <inkml:brushProperty name="width" value="0.09071" units="cm"/>
      <inkml:brushProperty name="height" value="0.09071" units="cm"/>
      <inkml:brushProperty name="color" value="#ED331F"/>
    </inkml:brush>
  </inkml:definitions>
  <inkml:trace contextRef="#ctx0" brushRef="#br0">49 20 8355,'5'-7'232,"-3"2"1,3 3 380,-5-1-627,0 1 1,-4 6 0,0 8 88,2 1 1,-4 1-1,0-2 1,0 1-119,-3 3 1,3-2-1,1 2 1,1-3-111,0-1 0,0 0 0,4 0-190,0 0 1,0 0-264,0 0 1,4 0-482,0 0 999,0-5 1,-4 4 0,0-5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5.993"/>
    </inkml:context>
    <inkml:brush xml:id="br0">
      <inkml:brushProperty name="width" value="0.09071" units="cm"/>
      <inkml:brushProperty name="height" value="0.09071" units="cm"/>
      <inkml:brushProperty name="color" value="#ED331F"/>
    </inkml:brush>
  </inkml:definitions>
  <inkml:trace contextRef="#ctx0" brushRef="#br0">22 13 8355,'-7'-4'867,"-1"0"-640,5 0 0,-1 4 1,8 0-551,4 0 1,2 0-1,2 0 1,0 0 0,0 1-1,-3 2 1,-1 2 204,1 2 1,-4-3 0,1 2 0,-2 1 144,0 0 1,0-3-1,-4 4 122,0 2 1,-1-4 0,-2 2 0,-2 0 122,-2-1 1,3 2 0,-3-4-265,2 2 1,-3-3 36,4 4 0,-1-4-100,5 4 0,0-4-220,0 4 0,6-5 230,2 1 0,3-3-65,1-1 0,0 0 0,0 0 0,0 0 23,0 0 0,0 0 1,0-1-1,0-2-292,0-1 1,5-5 0,2 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7.546"/>
    </inkml:context>
    <inkml:brush xml:id="br0">
      <inkml:brushProperty name="width" value="0.09071" units="cm"/>
      <inkml:brushProperty name="height" value="0.09071" units="cm"/>
      <inkml:brushProperty name="color" value="#ED331F"/>
    </inkml:brush>
  </inkml:definitions>
  <inkml:trace contextRef="#ctx0" brushRef="#br0">13 49 8329,'-7'0'1003,"2"0"-1050,5 0 1,5-4 0,4 0-1,1 0 2,2-1 0,0 2 0,0-4 0,0 2-205,0 3 1,0 0-130,0 2 34,0 0 0,-4 0-550,1 0 264,-7 0 596,3 0 1,-5-5-1,0-2 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7.752"/>
    </inkml:context>
    <inkml:brush xml:id="br0">
      <inkml:brushProperty name="width" value="0.09071" units="cm"/>
      <inkml:brushProperty name="height" value="0.09071" units="cm"/>
      <inkml:brushProperty name="color" value="#ED331F"/>
    </inkml:brush>
  </inkml:definitions>
  <inkml:trace contextRef="#ctx0" brushRef="#br0">49 0 8355,'-7'0'312,"2"2"1,5 2-87,0 4 0,0 4 0,0 3 0,-1 2-60,-3 2 0,1 1 0,-4 2 0,2-1-445,3 0 1,-4-5 0,2 3 0,2-1-296,0 1 1,2-3 0,0 3 77,0-2 1,0 4 0,0-2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09.870"/>
    </inkml:context>
    <inkml:brush xml:id="br0">
      <inkml:brushProperty name="width" value="0.09071" units="cm"/>
      <inkml:brushProperty name="height" value="0.09071" units="cm"/>
      <inkml:brushProperty name="color" value="#ED331F"/>
    </inkml:brush>
  </inkml:definitions>
  <inkml:trace contextRef="#ctx0" brushRef="#br0">49 13 8438,'0'-7'1658,"0"2"-1921,5 5 1,-3 0 103,6 0 1,-4 0 0,3 1 0,-1 2 59,1 1 0,-4 1 0,2-2 33,1 1 0,-1 5 21,3-1 1,-3 3-1,-5 1-20,0 0 1,0 0 0,0 0 14,0 0 0,-1 0 1,-1 0 22,-3 0 0,-2-4 1,1-1 49,0-2 1,1 1 200,-3-3 265,1-1-7,-5 3-556,5-5-148,2 0 19,5 0 0,0 2 1,0 0 78,5 3 0,-3-2 0,5-1 47,-2 2 1,5-1 50,-2 4 0,-1-2 64,0 2 1,-4-2 0,2 1 40,1 0 0,-5 3 142,3-1 1,-3-1-1,-2 1-66,-3 1 1,1-2 0,-4-1 0,-3 1-25,-1 0 1,3-3 0,0 2-328,-1 0 1,-1-1 0,2-2-384,-1 1 0,6-1-966,-6-3 1383,7 0 0,-9 6 0,5 1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10.236"/>
    </inkml:context>
    <inkml:brush xml:id="br0">
      <inkml:brushProperty name="width" value="0.09071" units="cm"/>
      <inkml:brushProperty name="height" value="0.09071" units="cm"/>
      <inkml:brushProperty name="color" value="#ED331F"/>
    </inkml:brush>
  </inkml:definitions>
  <inkml:trace contextRef="#ctx0" brushRef="#br0">0 85 9834,'0'-12'183,"5"5"1,4 4 0,1 0-322,2-1 0,0 2 0,0-1 0,0 0 0,2 0 0,1-1 0,1 2-480,-1 0 0,-3 1-166,1-3 0,-5 2 19,0-1 707,-6 1 0,4 1 58,-6-3 0,-6-3 0,0-5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10.461"/>
    </inkml:context>
    <inkml:brush xml:id="br0">
      <inkml:brushProperty name="width" value="0.09071" units="cm"/>
      <inkml:brushProperty name="height" value="0.09071" units="cm"/>
      <inkml:brushProperty name="color" value="#ED331F"/>
    </inkml:brush>
  </inkml:definitions>
  <inkml:trace contextRef="#ctx0" brushRef="#br0">48 32 8355,'-5'-7'-26,"3"-4"0,-3 9 1249,5-7-1204,0 7 1,0 2-1,0 8-4,0 3 1,0 2 0,0 2-1,0 0-257,0 0 1,-1 3-1,-2-2 1,0 0-221,0 1 1,0-3 0,0 2-1,0-1 187,0 1 0,-4-3 0,0 4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4T05:15:10.875"/>
    </inkml:context>
    <inkml:brush xml:id="br0">
      <inkml:brushProperty name="width" value="0.09071" units="cm"/>
      <inkml:brushProperty name="height" value="0.09071" units="cm"/>
      <inkml:brushProperty name="color" value="#ED331F"/>
    </inkml:brush>
  </inkml:definitions>
  <inkml:trace contextRef="#ctx0" brushRef="#br0">121 61 8355,'8'-12'107,"-4"0"1,-3 4 454,-1-1 1,0 6 0,2-4-424,2 2 1,-1 0 0,4 5-403,3 0 0,-3 2 1,0 1-1,1 2-159,-1 2 0,2-4 0,-4 6 78,-3 0 1,4 2 0,-2 1 175,-2 0 0,-6 0 0,-4 0 27,-3 0 1,-1 0 0,0-2 779,0-1 1,4-3-309,1-2 1,2-2 847,-2 1-1021,2-1 1,5-2 0,10 0-106,0 0 1,2 0 0,0 0-104,0 0 1,0 0 0,0 0 57,0 0 1,-3 0 0,-3 1-31,0 3 1,2 3-1,-4 5-52,-1 0 1,-3 0-1,0 0 1,-3 1-1,-4 1-329,-4 2 0,1 5 0,-10-2 30,-2 0 0,-1 4 0,-1-5 0,-1 2-232,1 1 463,0-6 0,-5 2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688C6-5A19-4B42-9575-D847E9CBE7C7}" type="datetimeFigureOut">
              <a:rPr lang="ko-KR" altLang="en-US" smtClean="0"/>
              <a:t>2021-09-24</a:t>
            </a:fld>
            <a:endParaRPr lang="ko-KR" altLang="en-US" dirty="0"/>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3348B-4077-49D5-AE8F-7F5DE348FBB1}" type="slidenum">
              <a:rPr lang="ko-KR" altLang="en-US" smtClean="0"/>
              <a:t>‹#›</a:t>
            </a:fld>
            <a:endParaRPr lang="ko-KR" altLang="en-US" dirty="0"/>
          </a:p>
        </p:txBody>
      </p:sp>
    </p:spTree>
    <p:extLst>
      <p:ext uri="{BB962C8B-B14F-4D97-AF65-F5344CB8AC3E}">
        <p14:creationId xmlns:p14="http://schemas.microsoft.com/office/powerpoint/2010/main" val="26159957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713348B-4077-49D5-AE8F-7F5DE348FBB1}" type="slidenum">
              <a:rPr lang="ko-KR" altLang="en-US" smtClean="0"/>
              <a:t>1</a:t>
            </a:fld>
            <a:endParaRPr lang="ko-KR" altLang="en-US" dirty="0"/>
          </a:p>
        </p:txBody>
      </p:sp>
    </p:spTree>
    <p:extLst>
      <p:ext uri="{BB962C8B-B14F-4D97-AF65-F5344CB8AC3E}">
        <p14:creationId xmlns:p14="http://schemas.microsoft.com/office/powerpoint/2010/main" val="2746644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514350" y="1504950"/>
            <a:ext cx="5829300" cy="594066"/>
          </a:xfrm>
        </p:spPr>
        <p:txBody>
          <a:bodyPr/>
          <a:lstStyle>
            <a:lvl1pPr>
              <a:defRPr b="1">
                <a:solidFill>
                  <a:schemeClr val="tx1">
                    <a:lumMod val="65000"/>
                    <a:lumOff val="35000"/>
                  </a:schemeClr>
                </a:solidFill>
                <a:latin typeface="Calibri" panose="020F0502020204030204" pitchFamily="34" charset="0"/>
              </a:defRPr>
            </a:lvl1pPr>
          </a:lstStyle>
          <a:p>
            <a:r>
              <a:rPr lang="en-US" altLang="ko-KR" dirty="0"/>
              <a:t>THIS IS TITLE</a:t>
            </a:r>
            <a:endParaRPr lang="ko-KR" altLang="en-US" dirty="0"/>
          </a:p>
        </p:txBody>
      </p:sp>
      <p:sp>
        <p:nvSpPr>
          <p:cNvPr id="3" name="부제목 2"/>
          <p:cNvSpPr>
            <a:spLocks noGrp="1"/>
          </p:cNvSpPr>
          <p:nvPr>
            <p:ph type="subTitle" idx="1" hasCustomPrompt="1"/>
          </p:nvPr>
        </p:nvSpPr>
        <p:spPr>
          <a:xfrm>
            <a:off x="1085850" y="2242202"/>
            <a:ext cx="4800600" cy="381000"/>
          </a:xfrm>
        </p:spPr>
        <p:txBody>
          <a:bodyPr>
            <a:normAutofit/>
          </a:bodyPr>
          <a:lstStyle>
            <a:lvl1pPr marL="0" indent="0" algn="ctr">
              <a:buNone/>
              <a:defRPr sz="1350" i="0" baseline="0">
                <a:ln>
                  <a:solidFill>
                    <a:schemeClr val="tx1">
                      <a:lumMod val="50000"/>
                      <a:lumOff val="50000"/>
                      <a:alpha val="15000"/>
                    </a:schemeClr>
                  </a:solidFill>
                </a:ln>
                <a:solidFill>
                  <a:schemeClr val="tx1">
                    <a:lumMod val="50000"/>
                    <a:lumOff val="50000"/>
                  </a:schemeClr>
                </a:solidFill>
                <a:latin typeface="Calibri" panose="020F0502020204030204" pitchFamily="34" charset="0"/>
                <a:cs typeface="Calibri" panose="020F050202020403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ko-KR" dirty="0"/>
              <a:t>Overview of the presentation / presenter name</a:t>
            </a:r>
            <a:endParaRPr lang="ko-KR" altLang="en-US" dirty="0"/>
          </a:p>
        </p:txBody>
      </p:sp>
      <p:pic>
        <p:nvPicPr>
          <p:cNvPr id="9" name="Picture 2" descr="H:\project lab\7. logo BSC Lab\logo pnu\pnulogo-fix.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1200" y="177509"/>
            <a:ext cx="762037" cy="252000"/>
          </a:xfrm>
          <a:prstGeom prst="rect">
            <a:avLst/>
          </a:prstGeom>
          <a:noFill/>
          <a:extLst>
            <a:ext uri="{909E8E84-426E-40DD-AFC4-6F175D3DCCD1}">
              <a14:hiddenFill xmlns:a14="http://schemas.microsoft.com/office/drawing/2010/main">
                <a:solidFill>
                  <a:srgbClr val="FFFFFF"/>
                </a:solidFill>
              </a14:hiddenFill>
            </a:ext>
          </a:extLst>
        </p:spPr>
      </p:pic>
      <p:sp>
        <p:nvSpPr>
          <p:cNvPr id="21" name="바닥글 개체 틀 4"/>
          <p:cNvSpPr txBox="1">
            <a:spLocks/>
          </p:cNvSpPr>
          <p:nvPr userDrawn="1"/>
        </p:nvSpPr>
        <p:spPr>
          <a:xfrm>
            <a:off x="2802861" y="4857751"/>
            <a:ext cx="1252278" cy="188119"/>
          </a:xfrm>
          <a:prstGeom prst="rect">
            <a:avLst/>
          </a:prstGeom>
        </p:spPr>
        <p:txBody>
          <a:bodyPr vert="horz" lIns="27000" tIns="27000" rIns="27000" bIns="2700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25" i="0" dirty="0">
                <a:latin typeface="Calibri Light" panose="020F0302020204030204" pitchFamily="34" charset="0"/>
                <a:cs typeface="Calibri Light" panose="020F0302020204030204" pitchFamily="34" charset="0"/>
              </a:rPr>
              <a:t>http://</a:t>
            </a:r>
            <a:r>
              <a:rPr lang="en-US" altLang="ko-KR" sz="825" i="0" dirty="0" smtClean="0">
                <a:latin typeface="Calibri Light" panose="020F0302020204030204" pitchFamily="34" charset="0"/>
                <a:cs typeface="Calibri Light" panose="020F0302020204030204" pitchFamily="34" charset="0"/>
              </a:rPr>
              <a:t>baelab.pusan.ac.kr</a:t>
            </a:r>
            <a:endParaRPr lang="ko-KR" altLang="en-US" sz="825" i="0" dirty="0">
              <a:latin typeface="Calibri Light" panose="020F0302020204030204" pitchFamily="34" charset="0"/>
              <a:cs typeface="Calibri Light" panose="020F0302020204030204" pitchFamily="34" charset="0"/>
            </a:endParaRPr>
          </a:p>
        </p:txBody>
      </p:sp>
      <p:pic>
        <p:nvPicPr>
          <p:cNvPr id="18" name="그림 17"/>
          <p:cNvPicPr>
            <a:picLocks noChangeAspect="1"/>
          </p:cNvPicPr>
          <p:nvPr userDrawn="1"/>
        </p:nvPicPr>
        <p:blipFill>
          <a:blip r:embed="rId3"/>
          <a:stretch>
            <a:fillRect/>
          </a:stretch>
        </p:blipFill>
        <p:spPr>
          <a:xfrm>
            <a:off x="0" y="5082536"/>
            <a:ext cx="6858000" cy="60965"/>
          </a:xfrm>
          <a:prstGeom prst="rect">
            <a:avLst/>
          </a:prstGeom>
        </p:spPr>
      </p:pic>
      <p:pic>
        <p:nvPicPr>
          <p:cNvPr id="4" name="그림 3"/>
          <p:cNvPicPr>
            <a:picLocks noChangeAspect="1"/>
          </p:cNvPicPr>
          <p:nvPr userDrawn="1"/>
        </p:nvPicPr>
        <p:blipFill>
          <a:blip r:embed="rId4"/>
          <a:stretch>
            <a:fillRect/>
          </a:stretch>
        </p:blipFill>
        <p:spPr>
          <a:xfrm>
            <a:off x="4953000" y="195261"/>
            <a:ext cx="762000" cy="216497"/>
          </a:xfrm>
          <a:prstGeom prst="rect">
            <a:avLst/>
          </a:prstGeom>
        </p:spPr>
      </p:pic>
      <p:pic>
        <p:nvPicPr>
          <p:cNvPr id="5" name="그림 4"/>
          <p:cNvPicPr>
            <a:picLocks noChangeAspect="1"/>
          </p:cNvPicPr>
          <p:nvPr userDrawn="1"/>
        </p:nvPicPr>
        <p:blipFill>
          <a:blip r:embed="rId5"/>
          <a:stretch>
            <a:fillRect/>
          </a:stretch>
        </p:blipFill>
        <p:spPr>
          <a:xfrm>
            <a:off x="4171651" y="177940"/>
            <a:ext cx="685800" cy="25113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제목 슬라이드">
    <p:spTree>
      <p:nvGrpSpPr>
        <p:cNvPr id="1" name=""/>
        <p:cNvGrpSpPr/>
        <p:nvPr/>
      </p:nvGrpSpPr>
      <p:grpSpPr>
        <a:xfrm>
          <a:off x="0" y="0"/>
          <a:ext cx="0" cy="0"/>
          <a:chOff x="0" y="0"/>
          <a:chExt cx="0" cy="0"/>
        </a:xfrm>
      </p:grpSpPr>
      <p:sp>
        <p:nvSpPr>
          <p:cNvPr id="13" name="고령화시대"/>
          <p:cNvSpPr>
            <a:spLocks noChangeArrowheads="1"/>
          </p:cNvSpPr>
          <p:nvPr userDrawn="1"/>
        </p:nvSpPr>
        <p:spPr bwMode="auto">
          <a:xfrm>
            <a:off x="242646" y="141480"/>
            <a:ext cx="1782198" cy="207749"/>
          </a:xfrm>
          <a:prstGeom prst="rect">
            <a:avLst/>
          </a:prstGeom>
          <a:noFill/>
          <a:ln w="6350">
            <a:noFill/>
            <a:miter lim="800000"/>
            <a:headEnd/>
            <a:tailEnd/>
          </a:ln>
          <a:effectLst/>
        </p:spPr>
        <p:txBody>
          <a:bodyPr wrap="square" lIns="0" tIns="0" rIns="0" bIns="0" anchor="t" anchorCtr="0">
            <a:spAutoFit/>
            <a:scene3d>
              <a:camera prst="orthographicFront"/>
              <a:lightRig rig="threePt" dir="t"/>
            </a:scene3d>
            <a:sp3d prstMaterial="softEdge">
              <a:bevelT w="1270" h="1270"/>
              <a:bevelB w="0" h="0"/>
            </a:sp3d>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eaLnBrk="0" latinLnBrk="0" hangingPunct="0">
              <a:defRPr/>
            </a:pPr>
            <a:r>
              <a:rPr lang="en-US" altLang="ko-KR" sz="1350" b="1" spc="-113" dirty="0" smtClean="0">
                <a:solidFill>
                  <a:schemeClr val="bg1"/>
                </a:solidFill>
                <a:latin typeface="나눔스퀘어" panose="020B0600000101010101" pitchFamily="50" charset="-127"/>
                <a:ea typeface="나눔스퀘어" panose="020B0600000101010101" pitchFamily="50" charset="-127"/>
              </a:rPr>
              <a:t>BK21 </a:t>
            </a:r>
            <a:r>
              <a:rPr lang="ko-KR" altLang="en-US" sz="1350" b="1" spc="-113" dirty="0" smtClean="0">
                <a:solidFill>
                  <a:schemeClr val="bg1"/>
                </a:solidFill>
                <a:latin typeface="나눔스퀘어" panose="020B0600000101010101" pitchFamily="50" charset="-127"/>
                <a:ea typeface="나눔스퀘어" panose="020B0600000101010101" pitchFamily="50" charset="-127"/>
              </a:rPr>
              <a:t>부트캠프</a:t>
            </a:r>
            <a:endParaRPr lang="en-US" altLang="ko-KR" sz="1350" b="1" spc="-113" dirty="0">
              <a:solidFill>
                <a:schemeClr val="bg1"/>
              </a:solidFill>
              <a:latin typeface="나눔스퀘어" panose="020B0600000101010101" pitchFamily="50" charset="-127"/>
              <a:ea typeface="나눔스퀘어" panose="020B0600000101010101" pitchFamily="50" charset="-127"/>
            </a:endParaRPr>
          </a:p>
        </p:txBody>
      </p:sp>
      <p:sp>
        <p:nvSpPr>
          <p:cNvPr id="14" name="고령화시대"/>
          <p:cNvSpPr>
            <a:spLocks noChangeArrowheads="1"/>
          </p:cNvSpPr>
          <p:nvPr userDrawn="1"/>
        </p:nvSpPr>
        <p:spPr bwMode="auto">
          <a:xfrm>
            <a:off x="6399330" y="4677984"/>
            <a:ext cx="432049" cy="207749"/>
          </a:xfrm>
          <a:prstGeom prst="rect">
            <a:avLst/>
          </a:prstGeom>
          <a:noFill/>
          <a:ln w="6350">
            <a:noFill/>
            <a:miter lim="800000"/>
            <a:headEnd/>
            <a:tailEnd/>
          </a:ln>
          <a:effectLst/>
        </p:spPr>
        <p:txBody>
          <a:bodyPr wrap="square" lIns="0" tIns="0" rIns="0" bIns="0" anchor="t" anchorCtr="0">
            <a:spAutoFit/>
            <a:scene3d>
              <a:camera prst="orthographicFront"/>
              <a:lightRig rig="threePt" dir="t"/>
            </a:scene3d>
            <a:sp3d prstMaterial="softEdge">
              <a:bevelT w="1270" h="1270"/>
              <a:bevelB w="0" h="0"/>
            </a:sp3d>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eaLnBrk="0" latinLnBrk="0" hangingPunct="0">
              <a:defRPr/>
            </a:pPr>
            <a:fld id="{88CE2105-8185-4A92-967B-8434C56086A9}" type="slidenum">
              <a:rPr lang="en-US" altLang="ko-KR" sz="1350" spc="-113" smtClean="0">
                <a:solidFill>
                  <a:schemeClr val="tx2">
                    <a:lumMod val="75000"/>
                  </a:schemeClr>
                </a:solidFill>
                <a:latin typeface="나눔스퀘어" panose="020B0600000101010101" pitchFamily="50" charset="-127"/>
                <a:ea typeface="나눔스퀘어" panose="020B0600000101010101" pitchFamily="50" charset="-127"/>
              </a:rPr>
              <a:t>‹#›</a:t>
            </a:fld>
            <a:endParaRPr lang="en-US" altLang="ko-KR" sz="1350" spc="-113" dirty="0">
              <a:solidFill>
                <a:schemeClr val="tx2">
                  <a:lumMod val="75000"/>
                </a:schemeClr>
              </a:solidFill>
              <a:latin typeface="나눔스퀘어" panose="020B0600000101010101" pitchFamily="50" charset="-127"/>
              <a:ea typeface="나눔스퀘어" panose="020B0600000101010101" pitchFamily="50" charset="-127"/>
            </a:endParaRPr>
          </a:p>
        </p:txBody>
      </p:sp>
      <p:grpSp>
        <p:nvGrpSpPr>
          <p:cNvPr id="7" name="그룹 6">
            <a:extLst>
              <a:ext uri="{FF2B5EF4-FFF2-40B4-BE49-F238E27FC236}">
                <a16:creationId xmlns:a16="http://schemas.microsoft.com/office/drawing/2014/main" id="{1B2F78FE-C529-4606-B295-674B28356DF7}"/>
              </a:ext>
            </a:extLst>
          </p:cNvPr>
          <p:cNvGrpSpPr/>
          <p:nvPr userDrawn="1"/>
        </p:nvGrpSpPr>
        <p:grpSpPr>
          <a:xfrm>
            <a:off x="4077072" y="4566397"/>
            <a:ext cx="2478329" cy="532714"/>
            <a:chOff x="5885249" y="6088529"/>
            <a:chExt cx="3304438" cy="710285"/>
          </a:xfrm>
        </p:grpSpPr>
        <p:pic>
          <p:nvPicPr>
            <p:cNvPr id="8" name="Picture 2" descr="부산대학교에 대한 이미지 검색결과">
              <a:extLst>
                <a:ext uri="{FF2B5EF4-FFF2-40B4-BE49-F238E27FC236}">
                  <a16:creationId xmlns:a16="http://schemas.microsoft.com/office/drawing/2014/main" id="{BA1AD806-367E-4BDE-9408-0F2F54A641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5249" y="6255815"/>
              <a:ext cx="1496991" cy="375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박상혁업무\로고\bsclablogoresult\logo-transparent-color.png">
              <a:extLst>
                <a:ext uri="{FF2B5EF4-FFF2-40B4-BE49-F238E27FC236}">
                  <a16:creationId xmlns:a16="http://schemas.microsoft.com/office/drawing/2014/main" id="{B8463AA9-8075-41A6-9697-D79AF4D79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2240" y="6088529"/>
              <a:ext cx="1807447" cy="7102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161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7987" y="834082"/>
            <a:ext cx="3095754" cy="3798641"/>
          </a:xfrm>
        </p:spPr>
        <p:txBody>
          <a:bodyPr>
            <a:normAutofit/>
          </a:bodyPr>
          <a:lstStyle>
            <a:lvl1pPr>
              <a:defRPr sz="1800"/>
            </a:lvl1pPr>
            <a:lvl2pPr>
              <a:defRPr sz="1500"/>
            </a:lvl2pPr>
            <a:lvl3pPr>
              <a:defRPr sz="1350"/>
            </a:lvl3pPr>
            <a:lvl4pPr>
              <a:defRPr sz="12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3429000" y="834082"/>
            <a:ext cx="3095754" cy="3798641"/>
          </a:xfrm>
        </p:spPr>
        <p:txBody>
          <a:bodyPr>
            <a:normAutofit/>
          </a:bodyPr>
          <a:lstStyle>
            <a:lvl1pPr>
              <a:defRPr sz="1800"/>
            </a:lvl1pPr>
            <a:lvl2pPr>
              <a:defRPr sz="1500"/>
            </a:lvl2pPr>
            <a:lvl3pPr>
              <a:defRPr sz="1350"/>
            </a:lvl3pPr>
            <a:lvl4pPr>
              <a:defRPr sz="1200"/>
            </a:lvl4pPr>
            <a:lvl5pPr>
              <a:defRPr sz="120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Title 1"/>
          <p:cNvSpPr>
            <a:spLocks noGrp="1"/>
          </p:cNvSpPr>
          <p:nvPr>
            <p:ph type="title"/>
          </p:nvPr>
        </p:nvSpPr>
        <p:spPr>
          <a:xfrm>
            <a:off x="0" y="1"/>
            <a:ext cx="6858000" cy="531390"/>
          </a:xfrm>
          <a:solidFill>
            <a:srgbClr val="002060"/>
          </a:solidFill>
          <a:ln>
            <a:solidFill>
              <a:srgbClr val="002060"/>
            </a:solidFill>
          </a:ln>
        </p:spPr>
        <p:txBody>
          <a:bodyPr>
            <a:normAutofit/>
          </a:bodyPr>
          <a:lstStyle>
            <a:lvl1pPr>
              <a:lnSpc>
                <a:spcPct val="100000"/>
              </a:lnSpc>
              <a:defRPr sz="2700" b="1">
                <a:solidFill>
                  <a:schemeClr val="bg1"/>
                </a:solidFill>
              </a:defRPr>
            </a:lvl1pPr>
          </a:lstStyle>
          <a:p>
            <a:r>
              <a:rPr lang="ko-KR" altLang="en-US" dirty="0"/>
              <a:t>마스터 제목 스타일 편집</a:t>
            </a:r>
            <a:endParaRPr lang="en-US" dirty="0"/>
          </a:p>
        </p:txBody>
      </p:sp>
      <p:sp>
        <p:nvSpPr>
          <p:cNvPr id="9" name="직사각형 8"/>
          <p:cNvSpPr/>
          <p:nvPr userDrawn="1"/>
        </p:nvSpPr>
        <p:spPr>
          <a:xfrm>
            <a:off x="0" y="534480"/>
            <a:ext cx="6858000" cy="6400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직사각형 9"/>
          <p:cNvSpPr/>
          <p:nvPr userDrawn="1"/>
        </p:nvSpPr>
        <p:spPr>
          <a:xfrm>
            <a:off x="0" y="4930347"/>
            <a:ext cx="6858000" cy="21315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Footer Placeholder 4"/>
          <p:cNvSpPr txBox="1">
            <a:spLocks/>
          </p:cNvSpPr>
          <p:nvPr userDrawn="1"/>
        </p:nvSpPr>
        <p:spPr>
          <a:xfrm>
            <a:off x="5751576"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endParaRPr lang="ko-KR" altLang="en-US" sz="825" b="1" dirty="0">
              <a:solidFill>
                <a:schemeClr val="bg1"/>
              </a:solidFill>
            </a:endParaRPr>
          </a:p>
        </p:txBody>
      </p:sp>
      <p:sp>
        <p:nvSpPr>
          <p:cNvPr id="12" name="Footer Placeholder 4"/>
          <p:cNvSpPr txBox="1">
            <a:spLocks/>
          </p:cNvSpPr>
          <p:nvPr userDrawn="1"/>
        </p:nvSpPr>
        <p:spPr>
          <a:xfrm>
            <a:off x="-1" y="4930346"/>
            <a:ext cx="1940011"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825" dirty="0">
                <a:solidFill>
                  <a:schemeClr val="bg1"/>
                </a:solidFill>
              </a:rPr>
              <a:t>문제해결을 위한 공학 프로그래밍</a:t>
            </a:r>
          </a:p>
        </p:txBody>
      </p:sp>
      <p:sp>
        <p:nvSpPr>
          <p:cNvPr id="13" name="Footer Placeholder 4"/>
          <p:cNvSpPr txBox="1">
            <a:spLocks/>
          </p:cNvSpPr>
          <p:nvPr userDrawn="1"/>
        </p:nvSpPr>
        <p:spPr>
          <a:xfrm>
            <a:off x="2875788"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fld id="{D93AC420-88C3-49B9-B139-A32DB4939349}" type="slidenum">
              <a:rPr lang="ko-KR" altLang="en-US" sz="825" b="1" smtClean="0">
                <a:solidFill>
                  <a:schemeClr val="bg1"/>
                </a:solidFill>
              </a:rPr>
              <a:t>‹#›</a:t>
            </a:fld>
            <a:endParaRPr lang="ko-KR" altLang="en-US" sz="825" b="1" dirty="0">
              <a:solidFill>
                <a:schemeClr val="bg1"/>
              </a:solidFill>
            </a:endParaRPr>
          </a:p>
        </p:txBody>
      </p:sp>
    </p:spTree>
    <p:extLst>
      <p:ext uri="{BB962C8B-B14F-4D97-AF65-F5344CB8AC3E}">
        <p14:creationId xmlns:p14="http://schemas.microsoft.com/office/powerpoint/2010/main" val="125634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04813" y="457200"/>
            <a:ext cx="6318647" cy="386954"/>
          </a:xfrm>
        </p:spPr>
        <p:txBody>
          <a:bodyPr/>
          <a:lstStyle/>
          <a:p>
            <a:r>
              <a:rPr lang="ko-KR" altLang="en-US"/>
              <a:t>마스터 제목 스타일 편집</a:t>
            </a:r>
          </a:p>
        </p:txBody>
      </p:sp>
      <p:sp>
        <p:nvSpPr>
          <p:cNvPr id="3" name="텍스트 개체 틀 2"/>
          <p:cNvSpPr>
            <a:spLocks noGrp="1"/>
          </p:cNvSpPr>
          <p:nvPr>
            <p:ph type="body" sz="half" idx="1"/>
          </p:nvPr>
        </p:nvSpPr>
        <p:spPr>
          <a:xfrm>
            <a:off x="417910" y="951310"/>
            <a:ext cx="3101578" cy="339209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3633788" y="951310"/>
            <a:ext cx="3102769" cy="339209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8"/>
          <p:cNvSpPr>
            <a:spLocks noGrp="1" noChangeArrowheads="1"/>
          </p:cNvSpPr>
          <p:nvPr>
            <p:ph type="sldNum" sz="quarter" idx="12"/>
          </p:nvPr>
        </p:nvSpPr>
        <p:spPr>
          <a:ln/>
        </p:spPr>
        <p:txBody>
          <a:bodyPr/>
          <a:lstStyle>
            <a:lvl1pPr>
              <a:defRPr/>
            </a:lvl1pPr>
          </a:lstStyle>
          <a:p>
            <a:fld id="{1261494E-B506-4E19-8A42-82AF187ED2C6}" type="slidenum">
              <a:rPr lang="en-US" altLang="ko-KR"/>
              <a:pPr/>
              <a:t>‹#›</a:t>
            </a:fld>
            <a:endParaRPr lang="en-US" altLang="ko-KR"/>
          </a:p>
        </p:txBody>
      </p:sp>
    </p:spTree>
    <p:extLst>
      <p:ext uri="{BB962C8B-B14F-4D97-AF65-F5344CB8AC3E}">
        <p14:creationId xmlns:p14="http://schemas.microsoft.com/office/powerpoint/2010/main" val="4287144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5" name="Title 1"/>
          <p:cNvSpPr>
            <a:spLocks noGrp="1"/>
          </p:cNvSpPr>
          <p:nvPr>
            <p:ph type="title"/>
          </p:nvPr>
        </p:nvSpPr>
        <p:spPr>
          <a:xfrm>
            <a:off x="0" y="1"/>
            <a:ext cx="6858000" cy="531390"/>
          </a:xfrm>
          <a:solidFill>
            <a:srgbClr val="002060"/>
          </a:solidFill>
          <a:ln>
            <a:solidFill>
              <a:srgbClr val="002060"/>
            </a:solidFill>
          </a:ln>
        </p:spPr>
        <p:txBody>
          <a:bodyPr>
            <a:normAutofit/>
          </a:bodyPr>
          <a:lstStyle>
            <a:lvl1pPr>
              <a:lnSpc>
                <a:spcPct val="100000"/>
              </a:lnSpc>
              <a:defRPr sz="2700" b="1">
                <a:solidFill>
                  <a:schemeClr val="bg1"/>
                </a:solidFill>
              </a:defRPr>
            </a:lvl1pPr>
          </a:lstStyle>
          <a:p>
            <a:r>
              <a:rPr lang="ko-KR" altLang="en-US" dirty="0"/>
              <a:t>마스터 제목 스타일 편집</a:t>
            </a:r>
            <a:endParaRPr lang="en-US" dirty="0"/>
          </a:p>
        </p:txBody>
      </p:sp>
      <p:sp>
        <p:nvSpPr>
          <p:cNvPr id="6" name="직사각형 5"/>
          <p:cNvSpPr/>
          <p:nvPr userDrawn="1"/>
        </p:nvSpPr>
        <p:spPr>
          <a:xfrm>
            <a:off x="0" y="534480"/>
            <a:ext cx="6858000" cy="6400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직사각형 6"/>
          <p:cNvSpPr/>
          <p:nvPr userDrawn="1"/>
        </p:nvSpPr>
        <p:spPr>
          <a:xfrm>
            <a:off x="0" y="4930347"/>
            <a:ext cx="6858000" cy="21315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Footer Placeholder 4"/>
          <p:cNvSpPr txBox="1">
            <a:spLocks/>
          </p:cNvSpPr>
          <p:nvPr userDrawn="1"/>
        </p:nvSpPr>
        <p:spPr>
          <a:xfrm>
            <a:off x="5751576"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endParaRPr lang="ko-KR" altLang="en-US" sz="825" b="1" dirty="0">
              <a:solidFill>
                <a:schemeClr val="bg1"/>
              </a:solidFill>
            </a:endParaRPr>
          </a:p>
        </p:txBody>
      </p:sp>
      <p:sp>
        <p:nvSpPr>
          <p:cNvPr id="9" name="Footer Placeholder 4"/>
          <p:cNvSpPr txBox="1">
            <a:spLocks/>
          </p:cNvSpPr>
          <p:nvPr userDrawn="1"/>
        </p:nvSpPr>
        <p:spPr>
          <a:xfrm>
            <a:off x="-1" y="4930346"/>
            <a:ext cx="1940011"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825" dirty="0">
                <a:solidFill>
                  <a:schemeClr val="bg1"/>
                </a:solidFill>
              </a:rPr>
              <a:t>문제해결을 위한 공학 프로그래밍</a:t>
            </a:r>
          </a:p>
        </p:txBody>
      </p:sp>
      <p:sp>
        <p:nvSpPr>
          <p:cNvPr id="10" name="Footer Placeholder 4"/>
          <p:cNvSpPr txBox="1">
            <a:spLocks/>
          </p:cNvSpPr>
          <p:nvPr userDrawn="1"/>
        </p:nvSpPr>
        <p:spPr>
          <a:xfrm>
            <a:off x="2875788"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fld id="{D93AC420-88C3-49B9-B139-A32DB4939349}" type="slidenum">
              <a:rPr lang="ko-KR" altLang="en-US" sz="825" b="1" smtClean="0">
                <a:solidFill>
                  <a:schemeClr val="bg1"/>
                </a:solidFill>
              </a:rPr>
              <a:t>‹#›</a:t>
            </a:fld>
            <a:endParaRPr lang="ko-KR" altLang="en-US" sz="825" b="1" dirty="0">
              <a:solidFill>
                <a:schemeClr val="bg1"/>
              </a:solidFill>
            </a:endParaRPr>
          </a:p>
        </p:txBody>
      </p:sp>
      <p:sp>
        <p:nvSpPr>
          <p:cNvPr id="11" name="Text Placeholder 3"/>
          <p:cNvSpPr>
            <a:spLocks noGrp="1"/>
          </p:cNvSpPr>
          <p:nvPr>
            <p:ph type="body" sz="half" idx="2"/>
          </p:nvPr>
        </p:nvSpPr>
        <p:spPr>
          <a:xfrm>
            <a:off x="3710611" y="829015"/>
            <a:ext cx="2782865" cy="3803708"/>
          </a:xfrm>
        </p:spPr>
        <p:txBody>
          <a:bodyPr vert="horz" lIns="91440" tIns="45720" rIns="91440" bIns="45720" rtlCol="0">
            <a:normAutofit/>
          </a:bodyPr>
          <a:lstStyle>
            <a:lvl1pPr marL="0" indent="0">
              <a:buNone/>
              <a:defRPr lang="en-US" sz="1050" kern="1200" smtClean="0">
                <a:solidFill>
                  <a:schemeClr val="tx1"/>
                </a:solidFill>
                <a:latin typeface="+mn-lt"/>
                <a:ea typeface="+mn-ea"/>
                <a:cs typeface="+mn-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lgn="l" defTabSz="685800" rtl="0" eaLnBrk="1" latinLnBrk="0" hangingPunct="1">
              <a:spcBef>
                <a:spcPct val="20000"/>
              </a:spcBef>
              <a:buClr>
                <a:schemeClr val="accent1"/>
              </a:buClr>
              <a:buSzPct val="90000"/>
              <a:buFont typeface="Wingdings 3" pitchFamily="18" charset="2"/>
              <a:buNone/>
            </a:pPr>
            <a:r>
              <a:rPr lang="ko-KR" altLang="en-US"/>
              <a:t>마스터 텍스트 스타일을 편집합니다</a:t>
            </a:r>
          </a:p>
        </p:txBody>
      </p:sp>
      <p:sp>
        <p:nvSpPr>
          <p:cNvPr id="12" name="Content Placeholder 2"/>
          <p:cNvSpPr>
            <a:spLocks noGrp="1"/>
          </p:cNvSpPr>
          <p:nvPr>
            <p:ph sz="half" idx="1"/>
          </p:nvPr>
        </p:nvSpPr>
        <p:spPr>
          <a:xfrm>
            <a:off x="267987" y="834082"/>
            <a:ext cx="3309294" cy="3798641"/>
          </a:xfrm>
        </p:spPr>
        <p:txBody>
          <a:bodyPr>
            <a:normAutofit/>
          </a:bodyPr>
          <a:lstStyle>
            <a:lvl1pPr>
              <a:defRPr sz="1800"/>
            </a:lvl1pPr>
            <a:lvl2pPr>
              <a:defRPr sz="1500"/>
            </a:lvl2pPr>
            <a:lvl3pPr>
              <a:defRPr sz="1350"/>
            </a:lvl3pPr>
            <a:lvl4pPr>
              <a:defRPr sz="12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extLst>
      <p:ext uri="{BB962C8B-B14F-4D97-AF65-F5344CB8AC3E}">
        <p14:creationId xmlns:p14="http://schemas.microsoft.com/office/powerpoint/2010/main" val="2427992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제목 및 세로 텍스트">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71849" y="827903"/>
            <a:ext cx="6258698" cy="394180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Title 1"/>
          <p:cNvSpPr txBox="1">
            <a:spLocks/>
          </p:cNvSpPr>
          <p:nvPr userDrawn="1"/>
        </p:nvSpPr>
        <p:spPr>
          <a:xfrm>
            <a:off x="0" y="1"/>
            <a:ext cx="6858000" cy="531390"/>
          </a:xfrm>
          <a:prstGeom prst="rect">
            <a:avLst/>
          </a:prstGeom>
          <a:solidFill>
            <a:srgbClr val="002060"/>
          </a:solidFill>
          <a:ln>
            <a:solidFill>
              <a:srgbClr val="002060"/>
            </a:solidFill>
          </a:ln>
        </p:spPr>
        <p:txBody>
          <a:bodyPr vert="horz" lIns="68580" tIns="34290" rIns="68580" bIns="34290" rtlCol="0" anchor="ctr">
            <a:normAutofit/>
          </a:bodyPr>
          <a:lstStyle>
            <a:lvl1pPr algn="l" defTabSz="914400" rtl="0" eaLnBrk="1" latinLnBrk="1" hangingPunct="1">
              <a:lnSpc>
                <a:spcPct val="100000"/>
              </a:lnSpc>
              <a:spcBef>
                <a:spcPct val="0"/>
              </a:spcBef>
              <a:buNone/>
              <a:defRPr sz="3600" b="1" kern="1200">
                <a:solidFill>
                  <a:schemeClr val="bg1"/>
                </a:solidFill>
                <a:latin typeface="+mj-lt"/>
                <a:ea typeface="+mj-ea"/>
                <a:cs typeface="+mj-cs"/>
              </a:defRPr>
            </a:lvl1pPr>
          </a:lstStyle>
          <a:p>
            <a:r>
              <a:rPr lang="ko-KR" altLang="en-US" sz="2700"/>
              <a:t>마스터 제목 스타일 편집</a:t>
            </a:r>
            <a:endParaRPr lang="en-US" sz="2700" dirty="0"/>
          </a:p>
        </p:txBody>
      </p:sp>
      <p:sp>
        <p:nvSpPr>
          <p:cNvPr id="8" name="직사각형 7"/>
          <p:cNvSpPr/>
          <p:nvPr userDrawn="1"/>
        </p:nvSpPr>
        <p:spPr>
          <a:xfrm>
            <a:off x="0" y="534480"/>
            <a:ext cx="6858000" cy="6400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 name="직사각형 8"/>
          <p:cNvSpPr/>
          <p:nvPr userDrawn="1"/>
        </p:nvSpPr>
        <p:spPr>
          <a:xfrm>
            <a:off x="0" y="4930347"/>
            <a:ext cx="6858000" cy="21315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 name="Footer Placeholder 4"/>
          <p:cNvSpPr txBox="1">
            <a:spLocks/>
          </p:cNvSpPr>
          <p:nvPr userDrawn="1"/>
        </p:nvSpPr>
        <p:spPr>
          <a:xfrm>
            <a:off x="5751576"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endParaRPr lang="ko-KR" altLang="en-US" sz="825" b="1" dirty="0">
              <a:solidFill>
                <a:schemeClr val="bg1"/>
              </a:solidFill>
            </a:endParaRPr>
          </a:p>
        </p:txBody>
      </p:sp>
      <p:sp>
        <p:nvSpPr>
          <p:cNvPr id="11" name="Footer Placeholder 4"/>
          <p:cNvSpPr txBox="1">
            <a:spLocks/>
          </p:cNvSpPr>
          <p:nvPr userDrawn="1"/>
        </p:nvSpPr>
        <p:spPr>
          <a:xfrm>
            <a:off x="-1" y="4930346"/>
            <a:ext cx="1940011"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825" dirty="0">
                <a:solidFill>
                  <a:schemeClr val="bg1"/>
                </a:solidFill>
              </a:rPr>
              <a:t>문제해결을 위한 공학 프로그래밍</a:t>
            </a:r>
          </a:p>
        </p:txBody>
      </p:sp>
      <p:sp>
        <p:nvSpPr>
          <p:cNvPr id="12" name="Footer Placeholder 4"/>
          <p:cNvSpPr txBox="1">
            <a:spLocks/>
          </p:cNvSpPr>
          <p:nvPr userDrawn="1"/>
        </p:nvSpPr>
        <p:spPr>
          <a:xfrm>
            <a:off x="2875788"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fld id="{D93AC420-88C3-49B9-B139-A32DB4939349}" type="slidenum">
              <a:rPr lang="ko-KR" altLang="en-US" sz="825" b="1" smtClean="0">
                <a:solidFill>
                  <a:schemeClr val="bg1"/>
                </a:solidFill>
              </a:rPr>
              <a:t>‹#›</a:t>
            </a:fld>
            <a:endParaRPr lang="ko-KR" altLang="en-US" sz="825" b="1" dirty="0">
              <a:solidFill>
                <a:schemeClr val="bg1"/>
              </a:solidFill>
            </a:endParaRPr>
          </a:p>
        </p:txBody>
      </p:sp>
    </p:spTree>
    <p:extLst>
      <p:ext uri="{BB962C8B-B14F-4D97-AF65-F5344CB8AC3E}">
        <p14:creationId xmlns:p14="http://schemas.microsoft.com/office/powerpoint/2010/main" val="272732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8"/>
          <p:cNvSpPr>
            <a:spLocks noGrp="1" noChangeArrowheads="1"/>
          </p:cNvSpPr>
          <p:nvPr>
            <p:ph type="sldNum" sz="quarter" idx="12"/>
          </p:nvPr>
        </p:nvSpPr>
        <p:spPr>
          <a:ln/>
        </p:spPr>
        <p:txBody>
          <a:bodyPr/>
          <a:lstStyle>
            <a:lvl1pPr>
              <a:defRPr/>
            </a:lvl1pPr>
          </a:lstStyle>
          <a:p>
            <a:pPr>
              <a:defRPr/>
            </a:pPr>
            <a:fld id="{233A9374-C02F-4120-A1ED-158F37E9936A}" type="slidenum">
              <a:rPr lang="en-US" altLang="ko-KR"/>
              <a:pPr>
                <a:defRPr/>
              </a:pPr>
              <a:t>‹#›</a:t>
            </a:fld>
            <a:endParaRPr lang="en-US" altLang="ko-KR"/>
          </a:p>
        </p:txBody>
      </p:sp>
    </p:spTree>
    <p:extLst>
      <p:ext uri="{BB962C8B-B14F-4D97-AF65-F5344CB8AC3E}">
        <p14:creationId xmlns:p14="http://schemas.microsoft.com/office/powerpoint/2010/main" val="90565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pic>
        <p:nvPicPr>
          <p:cNvPr id="26" name="Picture 2" descr="H:\project lab\7. logo BSC Lab\logo pnu\pnulogo-fix.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7CB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3"/>
          <a:stretch>
            <a:fillRect/>
          </a:stretch>
        </p:blipFill>
        <p:spPr>
          <a:xfrm>
            <a:off x="0" y="5082536"/>
            <a:ext cx="6858000" cy="60965"/>
          </a:xfrm>
          <a:prstGeom prst="rect">
            <a:avLst/>
          </a:prstGeom>
        </p:spPr>
      </p:pic>
      <p:cxnSp>
        <p:nvCxnSpPr>
          <p:cNvPr id="27" name="직선 연결선 26"/>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그림 3"/>
          <p:cNvPicPr>
            <a:picLocks noChangeAspect="1"/>
          </p:cNvPicPr>
          <p:nvPr userDrawn="1"/>
        </p:nvPicPr>
        <p:blipFill>
          <a:blip r:embed="rId4"/>
          <a:stretch>
            <a:fillRect/>
          </a:stretch>
        </p:blipFill>
        <p:spPr>
          <a:xfrm>
            <a:off x="1139086" y="4731252"/>
            <a:ext cx="689714" cy="2415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01A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7" name="직선 연결선 26"/>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94020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006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3157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E8E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100684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B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25025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grpSp>
        <p:nvGrpSpPr>
          <p:cNvPr id="4" name="그룹 3"/>
          <p:cNvGrpSpPr/>
          <p:nvPr userDrawn="1"/>
        </p:nvGrpSpPr>
        <p:grpSpPr>
          <a:xfrm>
            <a:off x="2179214" y="5086350"/>
            <a:ext cx="2429154" cy="57150"/>
            <a:chOff x="3276600" y="2114550"/>
            <a:chExt cx="3238872" cy="144016"/>
          </a:xfrm>
        </p:grpSpPr>
        <p:grpSp>
          <p:nvGrpSpPr>
            <p:cNvPr id="5" name="그룹 4"/>
            <p:cNvGrpSpPr/>
            <p:nvPr userDrawn="1"/>
          </p:nvGrpSpPr>
          <p:grpSpPr>
            <a:xfrm>
              <a:off x="3276600" y="2114550"/>
              <a:ext cx="2592288" cy="144016"/>
              <a:chOff x="3275856" y="2767383"/>
              <a:chExt cx="2592288" cy="144016"/>
            </a:xfrm>
          </p:grpSpPr>
          <p:sp>
            <p:nvSpPr>
              <p:cNvPr id="7" name="직사각형 6"/>
              <p:cNvSpPr/>
              <p:nvPr userDrawn="1"/>
            </p:nvSpPr>
            <p:spPr>
              <a:xfrm>
                <a:off x="3275856" y="2767383"/>
                <a:ext cx="648072" cy="144016"/>
              </a:xfrm>
              <a:prstGeom prst="rect">
                <a:avLst/>
              </a:prstGeom>
              <a:solidFill>
                <a:srgbClr val="7CB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8" name="직사각형 7"/>
              <p:cNvSpPr/>
              <p:nvPr userDrawn="1"/>
            </p:nvSpPr>
            <p:spPr>
              <a:xfrm>
                <a:off x="3923928" y="2767383"/>
                <a:ext cx="648072" cy="144016"/>
              </a:xfrm>
              <a:prstGeom prst="rect">
                <a:avLst/>
              </a:prstGeom>
              <a:solidFill>
                <a:srgbClr val="01A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 name="직사각형 8"/>
              <p:cNvSpPr/>
              <p:nvPr userDrawn="1"/>
            </p:nvSpPr>
            <p:spPr>
              <a:xfrm>
                <a:off x="4572000" y="2767383"/>
                <a:ext cx="648072" cy="144016"/>
              </a:xfrm>
              <a:prstGeom prst="rect">
                <a:avLst/>
              </a:prstGeom>
              <a:solidFill>
                <a:srgbClr val="006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0" name="직사각형 9"/>
              <p:cNvSpPr/>
              <p:nvPr userDrawn="1"/>
            </p:nvSpPr>
            <p:spPr>
              <a:xfrm>
                <a:off x="5220072" y="2767383"/>
                <a:ext cx="648072" cy="144016"/>
              </a:xfrm>
              <a:prstGeom prst="rect">
                <a:avLst/>
              </a:prstGeom>
              <a:solidFill>
                <a:srgbClr val="E8E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grpSp>
        <p:sp>
          <p:nvSpPr>
            <p:cNvPr id="6" name="직사각형 5"/>
            <p:cNvSpPr/>
            <p:nvPr userDrawn="1"/>
          </p:nvSpPr>
          <p:spPr>
            <a:xfrm>
              <a:off x="5867400" y="2114550"/>
              <a:ext cx="648072" cy="144016"/>
            </a:xfrm>
            <a:prstGeom prst="rect">
              <a:avLst/>
            </a:prstGeom>
            <a:solidFill>
              <a:srgbClr val="B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grpSp>
    </p:spTree>
    <p:extLst>
      <p:ext uri="{BB962C8B-B14F-4D97-AF65-F5344CB8AC3E}">
        <p14:creationId xmlns:p14="http://schemas.microsoft.com/office/powerpoint/2010/main" val="412623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속지 슬라이드1">
    <p:spTree>
      <p:nvGrpSpPr>
        <p:cNvPr id="1" name=""/>
        <p:cNvGrpSpPr/>
        <p:nvPr/>
      </p:nvGrpSpPr>
      <p:grpSpPr>
        <a:xfrm>
          <a:off x="0" y="0"/>
          <a:ext cx="0" cy="0"/>
          <a:chOff x="0" y="0"/>
          <a:chExt cx="0" cy="0"/>
        </a:xfrm>
      </p:grpSpPr>
      <p:pic>
        <p:nvPicPr>
          <p:cNvPr id="8" name="그림 7" descr="속지_bg.png"/>
          <p:cNvPicPr>
            <a:picLocks noChangeAspect="1"/>
          </p:cNvPicPr>
          <p:nvPr userDrawn="1"/>
        </p:nvPicPr>
        <p:blipFill>
          <a:blip r:embed="rId2" cstate="print"/>
          <a:stretch>
            <a:fillRect/>
          </a:stretch>
        </p:blipFill>
        <p:spPr>
          <a:xfrm>
            <a:off x="0" y="0"/>
            <a:ext cx="6858000" cy="5143500"/>
          </a:xfrm>
          <a:prstGeom prst="rect">
            <a:avLst/>
          </a:prstGeom>
        </p:spPr>
      </p:pic>
      <p:pic>
        <p:nvPicPr>
          <p:cNvPr id="9" name="그림 8" descr="속지_라인.png"/>
          <p:cNvPicPr>
            <a:picLocks noChangeAspect="1"/>
          </p:cNvPicPr>
          <p:nvPr userDrawn="1"/>
        </p:nvPicPr>
        <p:blipFill>
          <a:blip r:embed="rId3" cstate="print"/>
          <a:stretch>
            <a:fillRect/>
          </a:stretch>
        </p:blipFill>
        <p:spPr>
          <a:xfrm>
            <a:off x="429" y="0"/>
            <a:ext cx="6857144" cy="96733"/>
          </a:xfrm>
          <a:prstGeom prst="rect">
            <a:avLst/>
          </a:prstGeom>
        </p:spPr>
      </p:pic>
      <p:sp>
        <p:nvSpPr>
          <p:cNvPr id="14" name="제목 1"/>
          <p:cNvSpPr>
            <a:spLocks noGrp="1"/>
          </p:cNvSpPr>
          <p:nvPr>
            <p:ph type="title"/>
          </p:nvPr>
        </p:nvSpPr>
        <p:spPr>
          <a:xfrm>
            <a:off x="134634" y="97966"/>
            <a:ext cx="6642738" cy="475562"/>
          </a:xfrm>
        </p:spPr>
        <p:txBody>
          <a:bodyPr>
            <a:normAutofit/>
          </a:bodyPr>
          <a:lstStyle>
            <a:lvl1pPr algn="l">
              <a:defRPr sz="1662" b="1">
                <a:solidFill>
                  <a:srgbClr val="36373B"/>
                </a:solidFill>
                <a:latin typeface="Arial" pitchFamily="34" charset="0"/>
                <a:ea typeface="맑은 고딕" pitchFamily="50" charset="-127"/>
                <a:cs typeface="Arial" pitchFamily="34" charset="0"/>
              </a:defRPr>
            </a:lvl1pPr>
          </a:lstStyle>
          <a:p>
            <a:r>
              <a:rPr lang="ko-KR" altLang="en-US" dirty="0"/>
              <a:t>마스터 제목 스타일 편집</a:t>
            </a:r>
          </a:p>
        </p:txBody>
      </p:sp>
      <p:sp>
        <p:nvSpPr>
          <p:cNvPr id="15" name="내용 개체 틀 2"/>
          <p:cNvSpPr>
            <a:spLocks noGrp="1"/>
          </p:cNvSpPr>
          <p:nvPr>
            <p:ph idx="1"/>
          </p:nvPr>
        </p:nvSpPr>
        <p:spPr>
          <a:xfrm>
            <a:off x="134635" y="627534"/>
            <a:ext cx="6588732" cy="4234131"/>
          </a:xfrm>
          <a:solidFill>
            <a:schemeClr val="bg1"/>
          </a:solidFill>
          <a:effectLst>
            <a:outerShdw blurRad="50800" dist="38100" dir="2700000" algn="tl" rotWithShape="0">
              <a:prstClr val="black">
                <a:alpha val="40000"/>
              </a:prstClr>
            </a:outerShdw>
          </a:effectLst>
        </p:spPr>
        <p:txBody>
          <a:bodyPr>
            <a:normAutofit/>
          </a:bodyPr>
          <a:lstStyle>
            <a:lvl1pPr marL="123091" indent="-123091">
              <a:defRPr sz="1246">
                <a:solidFill>
                  <a:schemeClr val="tx1">
                    <a:lumMod val="65000"/>
                    <a:lumOff val="35000"/>
                  </a:schemeClr>
                </a:solidFill>
              </a:defRPr>
            </a:lvl1pPr>
            <a:lvl2pPr marL="308827" indent="-185736">
              <a:defRPr sz="1108">
                <a:solidFill>
                  <a:schemeClr val="tx1">
                    <a:lumMod val="65000"/>
                    <a:lumOff val="35000"/>
                  </a:schemeClr>
                </a:solidFill>
              </a:defRPr>
            </a:lvl2pPr>
            <a:lvl3pPr marL="434116" indent="-125289">
              <a:defRPr sz="969">
                <a:solidFill>
                  <a:schemeClr val="tx1">
                    <a:lumMod val="65000"/>
                    <a:lumOff val="35000"/>
                  </a:schemeClr>
                </a:solidFill>
              </a:defRPr>
            </a:lvl3pPr>
            <a:lvl4pPr marL="619851" indent="-185736">
              <a:defRPr sz="831">
                <a:solidFill>
                  <a:schemeClr val="tx1">
                    <a:lumMod val="65000"/>
                    <a:lumOff val="35000"/>
                  </a:schemeClr>
                </a:solidFill>
              </a:defRPr>
            </a:lvl4pPr>
            <a:lvl5pPr marL="745140" indent="-125289">
              <a:defRPr sz="831">
                <a:solidFill>
                  <a:schemeClr val="tx1">
                    <a:lumMod val="65000"/>
                    <a:lumOff val="35000"/>
                  </a:schemeClr>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3"/>
          <p:cNvSpPr>
            <a:spLocks noGrp="1"/>
          </p:cNvSpPr>
          <p:nvPr>
            <p:ph type="ftr" sz="quarter" idx="3"/>
          </p:nvPr>
        </p:nvSpPr>
        <p:spPr>
          <a:xfrm>
            <a:off x="4401108" y="4948015"/>
            <a:ext cx="2314575" cy="165832"/>
          </a:xfrm>
          <a:prstGeom prst="rect">
            <a:avLst/>
          </a:prstGeom>
        </p:spPr>
        <p:txBody>
          <a:bodyPr vert="horz" lIns="91440" tIns="45720" rIns="91440" bIns="45720" rtlCol="0" anchor="ctr"/>
          <a:lstStyle>
            <a:lvl1pPr algn="ctr">
              <a:defRPr sz="831">
                <a:solidFill>
                  <a:schemeClr val="tx1">
                    <a:tint val="75000"/>
                  </a:schemeClr>
                </a:solidFill>
              </a:defRPr>
            </a:lvl1pPr>
          </a:lstStyle>
          <a:p>
            <a:pPr algn="r"/>
            <a:r>
              <a:rPr lang="en-US" altLang="ko-KR" dirty="0"/>
              <a:t>Prof. Hyerim Bae (hrbae@pusan.ac.kr)</a:t>
            </a:r>
            <a:endParaRPr lang="ko-KR" altLang="en-US" dirty="0"/>
          </a:p>
        </p:txBody>
      </p:sp>
      <p:pic>
        <p:nvPicPr>
          <p:cNvPr id="7" name="그림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4635" y="4862900"/>
            <a:ext cx="782706" cy="307604"/>
          </a:xfrm>
          <a:prstGeom prst="rect">
            <a:avLst/>
          </a:prstGeom>
        </p:spPr>
      </p:pic>
      <p:sp>
        <p:nvSpPr>
          <p:cNvPr id="10" name="직사각형 9"/>
          <p:cNvSpPr/>
          <p:nvPr userDrawn="1"/>
        </p:nvSpPr>
        <p:spPr>
          <a:xfrm>
            <a:off x="-429" y="92443"/>
            <a:ext cx="6858000"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85"/>
          </a:p>
        </p:txBody>
      </p:sp>
    </p:spTree>
    <p:extLst>
      <p:ext uri="{BB962C8B-B14F-4D97-AF65-F5344CB8AC3E}">
        <p14:creationId xmlns:p14="http://schemas.microsoft.com/office/powerpoint/2010/main" val="215562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간지 슬라이드">
    <p:spTree>
      <p:nvGrpSpPr>
        <p:cNvPr id="1" name=""/>
        <p:cNvGrpSpPr/>
        <p:nvPr/>
      </p:nvGrpSpPr>
      <p:grpSpPr>
        <a:xfrm>
          <a:off x="0" y="0"/>
          <a:ext cx="0" cy="0"/>
          <a:chOff x="0" y="0"/>
          <a:chExt cx="0" cy="0"/>
        </a:xfrm>
      </p:grpSpPr>
      <p:pic>
        <p:nvPicPr>
          <p:cNvPr id="8" name="그림 7" descr="간지_bg.png"/>
          <p:cNvPicPr>
            <a:picLocks noChangeAspect="1"/>
          </p:cNvPicPr>
          <p:nvPr userDrawn="1"/>
        </p:nvPicPr>
        <p:blipFill>
          <a:blip r:embed="rId2" cstate="print"/>
          <a:stretch>
            <a:fillRect/>
          </a:stretch>
        </p:blipFill>
        <p:spPr>
          <a:xfrm>
            <a:off x="0" y="0"/>
            <a:ext cx="6858000" cy="5143500"/>
          </a:xfrm>
          <a:prstGeom prst="rect">
            <a:avLst/>
          </a:prstGeom>
        </p:spPr>
      </p:pic>
      <p:pic>
        <p:nvPicPr>
          <p:cNvPr id="11" name="그림 10" descr="간지_설계도.png"/>
          <p:cNvPicPr>
            <a:picLocks noChangeAspect="1"/>
          </p:cNvPicPr>
          <p:nvPr userDrawn="1"/>
        </p:nvPicPr>
        <p:blipFill>
          <a:blip r:embed="rId3" cstate="print"/>
          <a:srcRect l="24013" t="37400" r="26375" b="5901"/>
          <a:stretch>
            <a:fillRect/>
          </a:stretch>
        </p:blipFill>
        <p:spPr>
          <a:xfrm>
            <a:off x="5697252" y="4245936"/>
            <a:ext cx="945105" cy="810090"/>
          </a:xfrm>
          <a:prstGeom prst="rect">
            <a:avLst/>
          </a:prstGeom>
        </p:spPr>
      </p:pic>
      <p:sp>
        <p:nvSpPr>
          <p:cNvPr id="9" name="제목 1"/>
          <p:cNvSpPr>
            <a:spLocks noGrp="1"/>
          </p:cNvSpPr>
          <p:nvPr>
            <p:ph type="title"/>
          </p:nvPr>
        </p:nvSpPr>
        <p:spPr>
          <a:xfrm>
            <a:off x="1381075" y="1943042"/>
            <a:ext cx="4328238" cy="857250"/>
          </a:xfrm>
        </p:spPr>
        <p:txBody>
          <a:bodyPr>
            <a:normAutofit/>
          </a:bodyPr>
          <a:lstStyle>
            <a:lvl1pPr>
              <a:defRPr sz="2492" b="1" cap="none" spc="0">
                <a:ln>
                  <a:noFill/>
                </a:ln>
                <a:solidFill>
                  <a:srgbClr val="36373B"/>
                </a:solidFill>
                <a:effectLst/>
                <a:latin typeface="맑은 고딕" pitchFamily="50" charset="-127"/>
                <a:ea typeface="맑은 고딕" pitchFamily="50" charset="-127"/>
              </a:defRPr>
            </a:lvl1pPr>
          </a:lstStyle>
          <a:p>
            <a:r>
              <a:rPr lang="ko-KR" altLang="en-US" dirty="0" smtClean="0"/>
              <a:t>마스터 제목 스타일 편집</a:t>
            </a:r>
            <a:endParaRPr lang="ko-KR" altLang="en-US" dirty="0"/>
          </a:p>
        </p:txBody>
      </p:sp>
      <p:pic>
        <p:nvPicPr>
          <p:cNvPr id="10" name="그림 9" descr="속지_라인.png"/>
          <p:cNvPicPr>
            <a:picLocks noChangeAspect="1"/>
          </p:cNvPicPr>
          <p:nvPr userDrawn="1"/>
        </p:nvPicPr>
        <p:blipFill>
          <a:blip r:embed="rId4" cstate="print"/>
          <a:stretch>
            <a:fillRect/>
          </a:stretch>
        </p:blipFill>
        <p:spPr>
          <a:xfrm>
            <a:off x="429" y="0"/>
            <a:ext cx="6857144" cy="71429"/>
          </a:xfrm>
          <a:prstGeom prst="rect">
            <a:avLst/>
          </a:prstGeom>
        </p:spPr>
      </p:pic>
      <p:pic>
        <p:nvPicPr>
          <p:cNvPr id="12" name="그림 11" descr="간지_콤파스.png"/>
          <p:cNvPicPr>
            <a:picLocks noChangeAspect="1"/>
          </p:cNvPicPr>
          <p:nvPr userDrawn="1"/>
        </p:nvPicPr>
        <p:blipFill>
          <a:blip r:embed="rId5" cstate="print"/>
          <a:srcRect l="16925" t="67849" r="55513" b="11151"/>
          <a:stretch>
            <a:fillRect/>
          </a:stretch>
        </p:blipFill>
        <p:spPr>
          <a:xfrm>
            <a:off x="5675469" y="4677984"/>
            <a:ext cx="525058" cy="300033"/>
          </a:xfrm>
          <a:prstGeom prst="rect">
            <a:avLst/>
          </a:prstGeom>
        </p:spPr>
      </p:pic>
      <p:pic>
        <p:nvPicPr>
          <p:cNvPr id="13" name="그림 12" descr="간지_샤프.png"/>
          <p:cNvPicPr>
            <a:picLocks noChangeAspect="1"/>
          </p:cNvPicPr>
          <p:nvPr userDrawn="1"/>
        </p:nvPicPr>
        <p:blipFill>
          <a:blip r:embed="rId6" cstate="print"/>
          <a:srcRect l="62600" t="58400" r="24800" b="12200"/>
          <a:stretch>
            <a:fillRect/>
          </a:stretch>
        </p:blipFill>
        <p:spPr>
          <a:xfrm>
            <a:off x="6510343" y="4311943"/>
            <a:ext cx="240027" cy="420047"/>
          </a:xfrm>
          <a:prstGeom prst="rect">
            <a:avLst/>
          </a:prstGeom>
        </p:spPr>
      </p:pic>
      <p:pic>
        <p:nvPicPr>
          <p:cNvPr id="14" name="그림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8391"/>
            <a:ext cx="782706" cy="307604"/>
          </a:xfrm>
          <a:prstGeom prst="rect">
            <a:avLst/>
          </a:prstGeom>
        </p:spPr>
      </p:pic>
    </p:spTree>
    <p:extLst>
      <p:ext uri="{BB962C8B-B14F-4D97-AF65-F5344CB8AC3E}">
        <p14:creationId xmlns:p14="http://schemas.microsoft.com/office/powerpoint/2010/main" val="2422831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EDD84E-25D4-4983-8AA1-2863C96F08D9}" type="slidenum">
              <a:rPr lang="ko-KR" altLang="en-US" smtClean="0"/>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customXml" Target="../ink/ink3.xml"/><Relationship Id="rId4" Type="http://schemas.openxmlformats.org/officeDocument/2006/relationships/image" Target="../media/image39.emf"/></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image" Target="../media/image53.emf"/><Relationship Id="rId18" Type="http://schemas.openxmlformats.org/officeDocument/2006/relationships/customXml" Target="../ink/ink14.xml"/><Relationship Id="rId26" Type="http://schemas.openxmlformats.org/officeDocument/2006/relationships/customXml" Target="../ink/ink18.xml"/><Relationship Id="rId39" Type="http://schemas.openxmlformats.org/officeDocument/2006/relationships/image" Target="../media/image66.emf"/><Relationship Id="rId21" Type="http://schemas.openxmlformats.org/officeDocument/2006/relationships/image" Target="../media/image57.emf"/><Relationship Id="rId34" Type="http://schemas.openxmlformats.org/officeDocument/2006/relationships/customXml" Target="../ink/ink22.xml"/><Relationship Id="rId42" Type="http://schemas.openxmlformats.org/officeDocument/2006/relationships/customXml" Target="../ink/ink26.xml"/><Relationship Id="rId47" Type="http://schemas.openxmlformats.org/officeDocument/2006/relationships/image" Target="../media/image70.emf"/><Relationship Id="rId50" Type="http://schemas.openxmlformats.org/officeDocument/2006/relationships/customXml" Target="../ink/ink30.xml"/><Relationship Id="rId55" Type="http://schemas.openxmlformats.org/officeDocument/2006/relationships/image" Target="../media/image74.emf"/><Relationship Id="rId7" Type="http://schemas.openxmlformats.org/officeDocument/2006/relationships/image" Target="../media/image50.emf"/><Relationship Id="rId2" Type="http://schemas.openxmlformats.org/officeDocument/2006/relationships/customXml" Target="../ink/ink6.xml"/><Relationship Id="rId16" Type="http://schemas.openxmlformats.org/officeDocument/2006/relationships/customXml" Target="../ink/ink13.xml"/><Relationship Id="rId29" Type="http://schemas.openxmlformats.org/officeDocument/2006/relationships/image" Target="../media/image61.emf"/><Relationship Id="rId11" Type="http://schemas.openxmlformats.org/officeDocument/2006/relationships/image" Target="../media/image52.emf"/><Relationship Id="rId24" Type="http://schemas.openxmlformats.org/officeDocument/2006/relationships/customXml" Target="../ink/ink17.xml"/><Relationship Id="rId32" Type="http://schemas.openxmlformats.org/officeDocument/2006/relationships/customXml" Target="../ink/ink21.xml"/><Relationship Id="rId37" Type="http://schemas.openxmlformats.org/officeDocument/2006/relationships/image" Target="../media/image65.emf"/><Relationship Id="rId40" Type="http://schemas.openxmlformats.org/officeDocument/2006/relationships/customXml" Target="../ink/ink25.xml"/><Relationship Id="rId45" Type="http://schemas.openxmlformats.org/officeDocument/2006/relationships/image" Target="../media/image69.emf"/><Relationship Id="rId53" Type="http://schemas.openxmlformats.org/officeDocument/2006/relationships/image" Target="../media/image73.emf"/><Relationship Id="rId5" Type="http://schemas.openxmlformats.org/officeDocument/2006/relationships/image" Target="../media/image49.emf"/><Relationship Id="rId19" Type="http://schemas.openxmlformats.org/officeDocument/2006/relationships/image" Target="../media/image56.emf"/><Relationship Id="rId4" Type="http://schemas.openxmlformats.org/officeDocument/2006/relationships/customXml" Target="../ink/ink7.xml"/><Relationship Id="rId9" Type="http://schemas.openxmlformats.org/officeDocument/2006/relationships/image" Target="../media/image51.emf"/><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60.emf"/><Relationship Id="rId30" Type="http://schemas.openxmlformats.org/officeDocument/2006/relationships/customXml" Target="../ink/ink20.xml"/><Relationship Id="rId35" Type="http://schemas.openxmlformats.org/officeDocument/2006/relationships/image" Target="../media/image64.emf"/><Relationship Id="rId43" Type="http://schemas.openxmlformats.org/officeDocument/2006/relationships/image" Target="../media/image68.emf"/><Relationship Id="rId48" Type="http://schemas.openxmlformats.org/officeDocument/2006/relationships/customXml" Target="../ink/ink29.xml"/><Relationship Id="rId56" Type="http://schemas.openxmlformats.org/officeDocument/2006/relationships/customXml" Target="../ink/ink33.xml"/><Relationship Id="rId8" Type="http://schemas.openxmlformats.org/officeDocument/2006/relationships/customXml" Target="../ink/ink9.xml"/><Relationship Id="rId51" Type="http://schemas.openxmlformats.org/officeDocument/2006/relationships/image" Target="../media/image72.emf"/><Relationship Id="rId3" Type="http://schemas.openxmlformats.org/officeDocument/2006/relationships/image" Target="../media/image48.emf"/><Relationship Id="rId12" Type="http://schemas.openxmlformats.org/officeDocument/2006/relationships/customXml" Target="../ink/ink11.xml"/><Relationship Id="rId17" Type="http://schemas.openxmlformats.org/officeDocument/2006/relationships/image" Target="../media/image55.emf"/><Relationship Id="rId25" Type="http://schemas.openxmlformats.org/officeDocument/2006/relationships/image" Target="../media/image59.emf"/><Relationship Id="rId33" Type="http://schemas.openxmlformats.org/officeDocument/2006/relationships/image" Target="../media/image63.emf"/><Relationship Id="rId38" Type="http://schemas.openxmlformats.org/officeDocument/2006/relationships/customXml" Target="../ink/ink24.xml"/><Relationship Id="rId46" Type="http://schemas.openxmlformats.org/officeDocument/2006/relationships/customXml" Target="../ink/ink28.xml"/><Relationship Id="rId20" Type="http://schemas.openxmlformats.org/officeDocument/2006/relationships/customXml" Target="../ink/ink15.xml"/><Relationship Id="rId41" Type="http://schemas.openxmlformats.org/officeDocument/2006/relationships/image" Target="../media/image67.emf"/><Relationship Id="rId54"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8.xml"/><Relationship Id="rId15" Type="http://schemas.openxmlformats.org/officeDocument/2006/relationships/image" Target="../media/image54.emf"/><Relationship Id="rId23" Type="http://schemas.openxmlformats.org/officeDocument/2006/relationships/image" Target="../media/image58.emf"/><Relationship Id="rId28" Type="http://schemas.openxmlformats.org/officeDocument/2006/relationships/customXml" Target="../ink/ink19.xml"/><Relationship Id="rId36" Type="http://schemas.openxmlformats.org/officeDocument/2006/relationships/customXml" Target="../ink/ink23.xml"/><Relationship Id="rId49" Type="http://schemas.openxmlformats.org/officeDocument/2006/relationships/image" Target="../media/image71.emf"/><Relationship Id="rId57" Type="http://schemas.openxmlformats.org/officeDocument/2006/relationships/image" Target="../media/image75.emf"/><Relationship Id="rId10" Type="http://schemas.openxmlformats.org/officeDocument/2006/relationships/customXml" Target="../ink/ink10.xml"/><Relationship Id="rId31" Type="http://schemas.openxmlformats.org/officeDocument/2006/relationships/image" Target="../media/image62.emf"/><Relationship Id="rId44" Type="http://schemas.openxmlformats.org/officeDocument/2006/relationships/customXml" Target="../ink/ink27.xml"/><Relationship Id="rId52" Type="http://schemas.openxmlformats.org/officeDocument/2006/relationships/customXml" Target="../ink/ink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17" Type="http://schemas.openxmlformats.org/officeDocument/2006/relationships/image" Target="../media/image134.emf"/><Relationship Id="rId21" Type="http://schemas.openxmlformats.org/officeDocument/2006/relationships/image" Target="../media/image86.emf"/><Relationship Id="rId42" Type="http://schemas.openxmlformats.org/officeDocument/2006/relationships/customXml" Target="../ink/ink55.xml"/><Relationship Id="rId63" Type="http://schemas.openxmlformats.org/officeDocument/2006/relationships/image" Target="../media/image107.emf"/><Relationship Id="rId84" Type="http://schemas.openxmlformats.org/officeDocument/2006/relationships/customXml" Target="../ink/ink76.xml"/><Relationship Id="rId138" Type="http://schemas.openxmlformats.org/officeDocument/2006/relationships/customXml" Target="../ink/ink103.xml"/><Relationship Id="rId107" Type="http://schemas.openxmlformats.org/officeDocument/2006/relationships/image" Target="../media/image129.emf"/><Relationship Id="rId11" Type="http://schemas.openxmlformats.org/officeDocument/2006/relationships/image" Target="../media/image81.emf"/><Relationship Id="rId32" Type="http://schemas.openxmlformats.org/officeDocument/2006/relationships/customXml" Target="../ink/ink50.xml"/><Relationship Id="rId37" Type="http://schemas.openxmlformats.org/officeDocument/2006/relationships/image" Target="../media/image94.emf"/><Relationship Id="rId53" Type="http://schemas.openxmlformats.org/officeDocument/2006/relationships/image" Target="../media/image102.emf"/><Relationship Id="rId58" Type="http://schemas.openxmlformats.org/officeDocument/2006/relationships/customXml" Target="../ink/ink63.xml"/><Relationship Id="rId74" Type="http://schemas.openxmlformats.org/officeDocument/2006/relationships/customXml" Target="../ink/ink71.xml"/><Relationship Id="rId79" Type="http://schemas.openxmlformats.org/officeDocument/2006/relationships/image" Target="../media/image115.emf"/><Relationship Id="rId102" Type="http://schemas.openxmlformats.org/officeDocument/2006/relationships/customXml" Target="../ink/ink85.xml"/><Relationship Id="rId123" Type="http://schemas.openxmlformats.org/officeDocument/2006/relationships/image" Target="../media/image137.emf"/><Relationship Id="rId128" Type="http://schemas.openxmlformats.org/officeDocument/2006/relationships/customXml" Target="../ink/ink98.xml"/><Relationship Id="rId5" Type="http://schemas.openxmlformats.org/officeDocument/2006/relationships/image" Target="../media/image78.emf"/><Relationship Id="rId90" Type="http://schemas.openxmlformats.org/officeDocument/2006/relationships/customXml" Target="../ink/ink79.xml"/><Relationship Id="rId95" Type="http://schemas.openxmlformats.org/officeDocument/2006/relationships/image" Target="../media/image123.emf"/><Relationship Id="rId22" Type="http://schemas.openxmlformats.org/officeDocument/2006/relationships/customXml" Target="../ink/ink45.xml"/><Relationship Id="rId27" Type="http://schemas.openxmlformats.org/officeDocument/2006/relationships/image" Target="../media/image89.emf"/><Relationship Id="rId43" Type="http://schemas.openxmlformats.org/officeDocument/2006/relationships/image" Target="../media/image97.emf"/><Relationship Id="rId48" Type="http://schemas.openxmlformats.org/officeDocument/2006/relationships/customXml" Target="../ink/ink58.xml"/><Relationship Id="rId64" Type="http://schemas.openxmlformats.org/officeDocument/2006/relationships/customXml" Target="../ink/ink66.xml"/><Relationship Id="rId69" Type="http://schemas.openxmlformats.org/officeDocument/2006/relationships/image" Target="../media/image110.emf"/><Relationship Id="rId113" Type="http://schemas.openxmlformats.org/officeDocument/2006/relationships/image" Target="../media/image132.emf"/><Relationship Id="rId118" Type="http://schemas.openxmlformats.org/officeDocument/2006/relationships/customXml" Target="../ink/ink93.xml"/><Relationship Id="rId134" Type="http://schemas.openxmlformats.org/officeDocument/2006/relationships/customXml" Target="../ink/ink101.xml"/><Relationship Id="rId139" Type="http://schemas.openxmlformats.org/officeDocument/2006/relationships/image" Target="../media/image145.emf"/><Relationship Id="rId80" Type="http://schemas.openxmlformats.org/officeDocument/2006/relationships/customXml" Target="../ink/ink74.xml"/><Relationship Id="rId85" Type="http://schemas.openxmlformats.org/officeDocument/2006/relationships/image" Target="../media/image118.emf"/><Relationship Id="rId12" Type="http://schemas.openxmlformats.org/officeDocument/2006/relationships/customXml" Target="../ink/ink40.xml"/><Relationship Id="rId17" Type="http://schemas.openxmlformats.org/officeDocument/2006/relationships/image" Target="../media/image84.emf"/><Relationship Id="rId33" Type="http://schemas.openxmlformats.org/officeDocument/2006/relationships/image" Target="../media/image92.emf"/><Relationship Id="rId38" Type="http://schemas.openxmlformats.org/officeDocument/2006/relationships/customXml" Target="../ink/ink53.xml"/><Relationship Id="rId59" Type="http://schemas.openxmlformats.org/officeDocument/2006/relationships/image" Target="../media/image105.emf"/><Relationship Id="rId103" Type="http://schemas.openxmlformats.org/officeDocument/2006/relationships/image" Target="../media/image127.emf"/><Relationship Id="rId108" Type="http://schemas.openxmlformats.org/officeDocument/2006/relationships/customXml" Target="../ink/ink88.xml"/><Relationship Id="rId124" Type="http://schemas.openxmlformats.org/officeDocument/2006/relationships/customXml" Target="../ink/ink96.xml"/><Relationship Id="rId129" Type="http://schemas.openxmlformats.org/officeDocument/2006/relationships/image" Target="../media/image140.emf"/><Relationship Id="rId54" Type="http://schemas.openxmlformats.org/officeDocument/2006/relationships/customXml" Target="../ink/ink61.xml"/><Relationship Id="rId70" Type="http://schemas.openxmlformats.org/officeDocument/2006/relationships/customXml" Target="../ink/ink69.xml"/><Relationship Id="rId75" Type="http://schemas.openxmlformats.org/officeDocument/2006/relationships/image" Target="../media/image113.emf"/><Relationship Id="rId91" Type="http://schemas.openxmlformats.org/officeDocument/2006/relationships/image" Target="../media/image121.emf"/><Relationship Id="rId96" Type="http://schemas.openxmlformats.org/officeDocument/2006/relationships/customXml" Target="../ink/ink82.xml"/><Relationship Id="rId140" Type="http://schemas.openxmlformats.org/officeDocument/2006/relationships/customXml" Target="../ink/ink104.xml"/><Relationship Id="rId1" Type="http://schemas.openxmlformats.org/officeDocument/2006/relationships/slideLayout" Target="../slideLayouts/slideLayout2.xml"/><Relationship Id="rId6" Type="http://schemas.openxmlformats.org/officeDocument/2006/relationships/customXml" Target="../ink/ink37.xml"/><Relationship Id="rId23" Type="http://schemas.openxmlformats.org/officeDocument/2006/relationships/image" Target="../media/image87.emf"/><Relationship Id="rId28" Type="http://schemas.openxmlformats.org/officeDocument/2006/relationships/customXml" Target="../ink/ink48.xml"/><Relationship Id="rId49" Type="http://schemas.openxmlformats.org/officeDocument/2006/relationships/image" Target="../media/image100.emf"/><Relationship Id="rId114" Type="http://schemas.openxmlformats.org/officeDocument/2006/relationships/customXml" Target="../ink/ink91.xml"/><Relationship Id="rId119" Type="http://schemas.openxmlformats.org/officeDocument/2006/relationships/image" Target="../media/image135.emf"/><Relationship Id="rId44" Type="http://schemas.openxmlformats.org/officeDocument/2006/relationships/customXml" Target="../ink/ink56.xml"/><Relationship Id="rId60" Type="http://schemas.openxmlformats.org/officeDocument/2006/relationships/customXml" Target="../ink/ink64.xml"/><Relationship Id="rId65" Type="http://schemas.openxmlformats.org/officeDocument/2006/relationships/image" Target="../media/image108.emf"/><Relationship Id="rId81" Type="http://schemas.openxmlformats.org/officeDocument/2006/relationships/image" Target="../media/image116.emf"/><Relationship Id="rId86" Type="http://schemas.openxmlformats.org/officeDocument/2006/relationships/customXml" Target="../ink/ink77.xml"/><Relationship Id="rId130" Type="http://schemas.openxmlformats.org/officeDocument/2006/relationships/customXml" Target="../ink/ink99.xml"/><Relationship Id="rId135" Type="http://schemas.openxmlformats.org/officeDocument/2006/relationships/image" Target="../media/image143.emf"/><Relationship Id="rId13" Type="http://schemas.openxmlformats.org/officeDocument/2006/relationships/image" Target="../media/image82.emf"/><Relationship Id="rId18" Type="http://schemas.openxmlformats.org/officeDocument/2006/relationships/customXml" Target="../ink/ink43.xml"/><Relationship Id="rId39" Type="http://schemas.openxmlformats.org/officeDocument/2006/relationships/image" Target="../media/image95.emf"/><Relationship Id="rId109" Type="http://schemas.openxmlformats.org/officeDocument/2006/relationships/image" Target="../media/image130.emf"/><Relationship Id="rId34" Type="http://schemas.openxmlformats.org/officeDocument/2006/relationships/customXml" Target="../ink/ink51.xml"/><Relationship Id="rId50" Type="http://schemas.openxmlformats.org/officeDocument/2006/relationships/customXml" Target="../ink/ink59.xml"/><Relationship Id="rId55" Type="http://schemas.openxmlformats.org/officeDocument/2006/relationships/image" Target="../media/image103.emf"/><Relationship Id="rId76" Type="http://schemas.openxmlformats.org/officeDocument/2006/relationships/customXml" Target="../ink/ink72.xml"/><Relationship Id="rId97" Type="http://schemas.openxmlformats.org/officeDocument/2006/relationships/image" Target="../media/image124.emf"/><Relationship Id="rId104" Type="http://schemas.openxmlformats.org/officeDocument/2006/relationships/customXml" Target="../ink/ink86.xml"/><Relationship Id="rId120" Type="http://schemas.openxmlformats.org/officeDocument/2006/relationships/customXml" Target="../ink/ink94.xml"/><Relationship Id="rId125" Type="http://schemas.openxmlformats.org/officeDocument/2006/relationships/image" Target="../media/image138.emf"/><Relationship Id="rId141" Type="http://schemas.openxmlformats.org/officeDocument/2006/relationships/image" Target="../media/image146.emf"/><Relationship Id="rId7" Type="http://schemas.openxmlformats.org/officeDocument/2006/relationships/image" Target="../media/image79.emf"/><Relationship Id="rId71" Type="http://schemas.openxmlformats.org/officeDocument/2006/relationships/image" Target="../media/image111.emf"/><Relationship Id="rId92" Type="http://schemas.openxmlformats.org/officeDocument/2006/relationships/customXml" Target="../ink/ink80.xml"/><Relationship Id="rId2" Type="http://schemas.openxmlformats.org/officeDocument/2006/relationships/customXml" Target="../ink/ink35.xml"/><Relationship Id="rId29" Type="http://schemas.openxmlformats.org/officeDocument/2006/relationships/image" Target="../media/image90.emf"/><Relationship Id="rId24" Type="http://schemas.openxmlformats.org/officeDocument/2006/relationships/customXml" Target="../ink/ink46.xml"/><Relationship Id="rId40" Type="http://schemas.openxmlformats.org/officeDocument/2006/relationships/customXml" Target="../ink/ink54.xml"/><Relationship Id="rId45" Type="http://schemas.openxmlformats.org/officeDocument/2006/relationships/image" Target="../media/image98.emf"/><Relationship Id="rId66" Type="http://schemas.openxmlformats.org/officeDocument/2006/relationships/customXml" Target="../ink/ink67.xml"/><Relationship Id="rId87" Type="http://schemas.openxmlformats.org/officeDocument/2006/relationships/image" Target="../media/image119.emf"/><Relationship Id="rId110" Type="http://schemas.openxmlformats.org/officeDocument/2006/relationships/customXml" Target="../ink/ink89.xml"/><Relationship Id="rId115" Type="http://schemas.openxmlformats.org/officeDocument/2006/relationships/image" Target="../media/image133.emf"/><Relationship Id="rId131" Type="http://schemas.openxmlformats.org/officeDocument/2006/relationships/image" Target="../media/image141.emf"/><Relationship Id="rId136" Type="http://schemas.openxmlformats.org/officeDocument/2006/relationships/customXml" Target="../ink/ink102.xml"/><Relationship Id="rId61" Type="http://schemas.openxmlformats.org/officeDocument/2006/relationships/image" Target="../media/image106.emf"/><Relationship Id="rId82" Type="http://schemas.openxmlformats.org/officeDocument/2006/relationships/customXml" Target="../ink/ink75.xml"/><Relationship Id="rId19" Type="http://schemas.openxmlformats.org/officeDocument/2006/relationships/image" Target="../media/image85.emf"/><Relationship Id="rId14" Type="http://schemas.openxmlformats.org/officeDocument/2006/relationships/customXml" Target="../ink/ink41.xml"/><Relationship Id="rId30" Type="http://schemas.openxmlformats.org/officeDocument/2006/relationships/customXml" Target="../ink/ink49.xml"/><Relationship Id="rId35" Type="http://schemas.openxmlformats.org/officeDocument/2006/relationships/image" Target="../media/image93.emf"/><Relationship Id="rId56" Type="http://schemas.openxmlformats.org/officeDocument/2006/relationships/customXml" Target="../ink/ink62.xml"/><Relationship Id="rId77" Type="http://schemas.openxmlformats.org/officeDocument/2006/relationships/image" Target="../media/image114.emf"/><Relationship Id="rId100" Type="http://schemas.openxmlformats.org/officeDocument/2006/relationships/customXml" Target="../ink/ink84.xml"/><Relationship Id="rId105" Type="http://schemas.openxmlformats.org/officeDocument/2006/relationships/image" Target="../media/image128.emf"/><Relationship Id="rId126" Type="http://schemas.openxmlformats.org/officeDocument/2006/relationships/customXml" Target="../ink/ink97.xml"/><Relationship Id="rId8" Type="http://schemas.openxmlformats.org/officeDocument/2006/relationships/customXml" Target="../ink/ink38.xml"/><Relationship Id="rId51" Type="http://schemas.openxmlformats.org/officeDocument/2006/relationships/image" Target="../media/image101.emf"/><Relationship Id="rId72" Type="http://schemas.openxmlformats.org/officeDocument/2006/relationships/customXml" Target="../ink/ink70.xml"/><Relationship Id="rId93" Type="http://schemas.openxmlformats.org/officeDocument/2006/relationships/image" Target="../media/image122.emf"/><Relationship Id="rId98" Type="http://schemas.openxmlformats.org/officeDocument/2006/relationships/customXml" Target="../ink/ink83.xml"/><Relationship Id="rId121" Type="http://schemas.openxmlformats.org/officeDocument/2006/relationships/image" Target="../media/image136.emf"/><Relationship Id="rId3" Type="http://schemas.openxmlformats.org/officeDocument/2006/relationships/image" Target="../media/image77.emf"/><Relationship Id="rId25" Type="http://schemas.openxmlformats.org/officeDocument/2006/relationships/image" Target="../media/image88.emf"/><Relationship Id="rId46" Type="http://schemas.openxmlformats.org/officeDocument/2006/relationships/customXml" Target="../ink/ink57.xml"/><Relationship Id="rId67" Type="http://schemas.openxmlformats.org/officeDocument/2006/relationships/image" Target="../media/image109.emf"/><Relationship Id="rId116" Type="http://schemas.openxmlformats.org/officeDocument/2006/relationships/customXml" Target="../ink/ink92.xml"/><Relationship Id="rId137" Type="http://schemas.openxmlformats.org/officeDocument/2006/relationships/image" Target="../media/image144.emf"/><Relationship Id="rId20" Type="http://schemas.openxmlformats.org/officeDocument/2006/relationships/customXml" Target="../ink/ink44.xml"/><Relationship Id="rId41" Type="http://schemas.openxmlformats.org/officeDocument/2006/relationships/image" Target="../media/image96.emf"/><Relationship Id="rId62" Type="http://schemas.openxmlformats.org/officeDocument/2006/relationships/customXml" Target="../ink/ink65.xml"/><Relationship Id="rId83" Type="http://schemas.openxmlformats.org/officeDocument/2006/relationships/image" Target="../media/image117.emf"/><Relationship Id="rId88" Type="http://schemas.openxmlformats.org/officeDocument/2006/relationships/customXml" Target="../ink/ink78.xml"/><Relationship Id="rId111" Type="http://schemas.openxmlformats.org/officeDocument/2006/relationships/image" Target="../media/image131.emf"/><Relationship Id="rId132" Type="http://schemas.openxmlformats.org/officeDocument/2006/relationships/customXml" Target="../ink/ink100.xml"/><Relationship Id="rId15" Type="http://schemas.openxmlformats.org/officeDocument/2006/relationships/image" Target="../media/image83.emf"/><Relationship Id="rId36" Type="http://schemas.openxmlformats.org/officeDocument/2006/relationships/customXml" Target="../ink/ink52.xml"/><Relationship Id="rId57" Type="http://schemas.openxmlformats.org/officeDocument/2006/relationships/image" Target="../media/image104.emf"/><Relationship Id="rId106" Type="http://schemas.openxmlformats.org/officeDocument/2006/relationships/customXml" Target="../ink/ink87.xml"/><Relationship Id="rId127" Type="http://schemas.openxmlformats.org/officeDocument/2006/relationships/image" Target="../media/image139.emf"/><Relationship Id="rId10" Type="http://schemas.openxmlformats.org/officeDocument/2006/relationships/customXml" Target="../ink/ink39.xml"/><Relationship Id="rId31" Type="http://schemas.openxmlformats.org/officeDocument/2006/relationships/image" Target="../media/image91.emf"/><Relationship Id="rId52" Type="http://schemas.openxmlformats.org/officeDocument/2006/relationships/customXml" Target="../ink/ink60.xml"/><Relationship Id="rId73" Type="http://schemas.openxmlformats.org/officeDocument/2006/relationships/image" Target="../media/image112.emf"/><Relationship Id="rId78" Type="http://schemas.openxmlformats.org/officeDocument/2006/relationships/customXml" Target="../ink/ink73.xml"/><Relationship Id="rId94" Type="http://schemas.openxmlformats.org/officeDocument/2006/relationships/customXml" Target="../ink/ink81.xml"/><Relationship Id="rId99" Type="http://schemas.openxmlformats.org/officeDocument/2006/relationships/image" Target="../media/image125.emf"/><Relationship Id="rId101" Type="http://schemas.openxmlformats.org/officeDocument/2006/relationships/image" Target="../media/image126.emf"/><Relationship Id="rId122" Type="http://schemas.openxmlformats.org/officeDocument/2006/relationships/customXml" Target="../ink/ink95.xml"/><Relationship Id="rId4" Type="http://schemas.openxmlformats.org/officeDocument/2006/relationships/customXml" Target="../ink/ink36.xml"/><Relationship Id="rId9" Type="http://schemas.openxmlformats.org/officeDocument/2006/relationships/image" Target="../media/image80.emf"/><Relationship Id="rId26" Type="http://schemas.openxmlformats.org/officeDocument/2006/relationships/customXml" Target="../ink/ink47.xml"/><Relationship Id="rId47" Type="http://schemas.openxmlformats.org/officeDocument/2006/relationships/image" Target="../media/image99.emf"/><Relationship Id="rId68" Type="http://schemas.openxmlformats.org/officeDocument/2006/relationships/customXml" Target="../ink/ink68.xml"/><Relationship Id="rId89" Type="http://schemas.openxmlformats.org/officeDocument/2006/relationships/image" Target="../media/image120.emf"/><Relationship Id="rId112" Type="http://schemas.openxmlformats.org/officeDocument/2006/relationships/customXml" Target="../ink/ink90.xml"/><Relationship Id="rId133" Type="http://schemas.openxmlformats.org/officeDocument/2006/relationships/image" Target="../media/image142.emf"/><Relationship Id="rId16" Type="http://schemas.openxmlformats.org/officeDocument/2006/relationships/customXml" Target="../ink/ink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105.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148.emf"/></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028700" y="2743200"/>
            <a:ext cx="4800600" cy="557213"/>
          </a:xfrm>
        </p:spPr>
        <p:txBody>
          <a:bodyPr>
            <a:normAutofit fontScale="92500"/>
          </a:bodyPr>
          <a:lstStyle/>
          <a:p>
            <a:r>
              <a:rPr lang="en-US" altLang="ko-KR" dirty="0" smtClean="0">
                <a:ln>
                  <a:solidFill>
                    <a:schemeClr val="bg1">
                      <a:lumMod val="65000"/>
                      <a:alpha val="15000"/>
                    </a:schemeClr>
                  </a:solidFill>
                </a:ln>
                <a:solidFill>
                  <a:schemeClr val="bg1">
                    <a:lumMod val="65000"/>
                  </a:schemeClr>
                </a:solidFill>
              </a:rPr>
              <a:t>Hyerim Bae</a:t>
            </a:r>
            <a:endParaRPr lang="en-US" altLang="ko-KR" dirty="0">
              <a:ln>
                <a:solidFill>
                  <a:schemeClr val="bg1">
                    <a:lumMod val="65000"/>
                    <a:alpha val="15000"/>
                  </a:schemeClr>
                </a:solidFill>
              </a:ln>
              <a:solidFill>
                <a:schemeClr val="bg1">
                  <a:lumMod val="65000"/>
                </a:schemeClr>
              </a:solidFill>
            </a:endParaRPr>
          </a:p>
          <a:p>
            <a:r>
              <a:rPr lang="en-US" altLang="ko-KR" sz="900" dirty="0">
                <a:ln>
                  <a:solidFill>
                    <a:schemeClr val="bg1">
                      <a:lumMod val="65000"/>
                      <a:alpha val="15000"/>
                    </a:schemeClr>
                  </a:solidFill>
                </a:ln>
                <a:solidFill>
                  <a:schemeClr val="bg1">
                    <a:lumMod val="65000"/>
                  </a:schemeClr>
                </a:solidFill>
              </a:rPr>
              <a:t>Department of Industrial Engineering, Pusan National University</a:t>
            </a:r>
          </a:p>
          <a:p>
            <a:r>
              <a:rPr lang="en-US" altLang="ko-KR" sz="788" dirty="0" smtClean="0">
                <a:ln>
                  <a:solidFill>
                    <a:schemeClr val="bg1">
                      <a:lumMod val="65000"/>
                      <a:alpha val="15000"/>
                    </a:schemeClr>
                  </a:solidFill>
                </a:ln>
                <a:solidFill>
                  <a:schemeClr val="bg1">
                    <a:lumMod val="65000"/>
                  </a:schemeClr>
                </a:solidFill>
              </a:rPr>
              <a:t>hrbae@pusan.ac.kr</a:t>
            </a:r>
            <a:endParaRPr lang="ko-KR" altLang="en-US" sz="788" dirty="0">
              <a:ln>
                <a:solidFill>
                  <a:schemeClr val="bg1">
                    <a:lumMod val="65000"/>
                    <a:alpha val="15000"/>
                  </a:schemeClr>
                </a:solidFill>
              </a:ln>
              <a:solidFill>
                <a:schemeClr val="bg1">
                  <a:lumMod val="65000"/>
                </a:schemeClr>
              </a:solidFill>
            </a:endParaRPr>
          </a:p>
        </p:txBody>
      </p:sp>
      <p:sp>
        <p:nvSpPr>
          <p:cNvPr id="6" name="제목 1"/>
          <p:cNvSpPr txBox="1">
            <a:spLocks/>
          </p:cNvSpPr>
          <p:nvPr/>
        </p:nvSpPr>
        <p:spPr>
          <a:xfrm>
            <a:off x="311728" y="1771650"/>
            <a:ext cx="6234545" cy="702078"/>
          </a:xfrm>
          <a:prstGeom prst="rect">
            <a:avLst/>
          </a:prstGeom>
        </p:spPr>
        <p:txBody>
          <a:bodyPr vert="horz" lIns="68580" tIns="34290" rIns="68580" bIns="34290" rtlCol="0" anchor="ctr">
            <a:noAutofit/>
          </a:bodyPr>
          <a:lstStyle>
            <a:lvl1pPr algn="ctr" defTabSz="914400" rtl="0" eaLnBrk="1" latinLnBrk="1" hangingPunct="1">
              <a:spcBef>
                <a:spcPct val="0"/>
              </a:spcBef>
              <a:buNone/>
              <a:defRPr sz="4400" b="1" kern="1200">
                <a:solidFill>
                  <a:schemeClr val="tx1">
                    <a:lumMod val="65000"/>
                    <a:lumOff val="35000"/>
                  </a:schemeClr>
                </a:solidFill>
                <a:latin typeface="Calibri" panose="020F0502020204030204" pitchFamily="34" charset="0"/>
                <a:ea typeface="+mj-ea"/>
                <a:cs typeface="+mj-cs"/>
              </a:defRPr>
            </a:lvl1pPr>
          </a:lstStyle>
          <a:p>
            <a:r>
              <a:rPr lang="en-US" altLang="ko-KR" sz="1725" dirty="0" smtClean="0">
                <a:ln>
                  <a:solidFill>
                    <a:schemeClr val="tx1">
                      <a:lumMod val="65000"/>
                      <a:lumOff val="35000"/>
                      <a:alpha val="50000"/>
                    </a:schemeClr>
                  </a:solidFill>
                </a:ln>
              </a:rPr>
              <a:t>Graph and Tree</a:t>
            </a:r>
            <a:endParaRPr lang="ko-KR" altLang="en-US" sz="1725" dirty="0">
              <a:ln>
                <a:solidFill>
                  <a:schemeClr val="tx1">
                    <a:lumMod val="65000"/>
                    <a:lumOff val="35000"/>
                    <a:alpha val="50000"/>
                  </a:schemeClr>
                </a:solidFill>
              </a:ln>
            </a:endParaRPr>
          </a:p>
        </p:txBody>
      </p:sp>
    </p:spTree>
    <p:extLst>
      <p:ext uri="{BB962C8B-B14F-4D97-AF65-F5344CB8AC3E}">
        <p14:creationId xmlns:p14="http://schemas.microsoft.com/office/powerpoint/2010/main" val="4150915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pic>
        <p:nvPicPr>
          <p:cNvPr id="66" name="Picture 65"/>
          <p:cNvPicPr>
            <a:picLocks noChangeAspect="1"/>
          </p:cNvPicPr>
          <p:nvPr/>
        </p:nvPicPr>
        <p:blipFill>
          <a:blip r:embed="rId2"/>
          <a:stretch>
            <a:fillRect/>
          </a:stretch>
        </p:blipFill>
        <p:spPr>
          <a:xfrm>
            <a:off x="609553" y="3110535"/>
            <a:ext cx="2722419" cy="1456316"/>
          </a:xfrm>
          <a:prstGeom prst="rect">
            <a:avLst/>
          </a:prstGeom>
        </p:spPr>
      </p:pic>
      <p:sp>
        <p:nvSpPr>
          <p:cNvPr id="68" name="TextBox 67"/>
          <p:cNvSpPr txBox="1"/>
          <p:nvPr/>
        </p:nvSpPr>
        <p:spPr>
          <a:xfrm>
            <a:off x="895988" y="4500122"/>
            <a:ext cx="2468112" cy="300082"/>
          </a:xfrm>
          <a:prstGeom prst="rect">
            <a:avLst/>
          </a:prstGeom>
          <a:noFill/>
        </p:spPr>
        <p:txBody>
          <a:bodyPr wrap="none" rtlCol="0">
            <a:spAutoFit/>
          </a:bodyPr>
          <a:lstStyle/>
          <a:p>
            <a:r>
              <a:rPr lang="en-US" sz="1350" dirty="0"/>
              <a:t>Example of undirected graph</a:t>
            </a:r>
          </a:p>
        </p:txBody>
      </p:sp>
      <p:sp>
        <p:nvSpPr>
          <p:cNvPr id="72"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Graph</a:t>
            </a:r>
            <a:endParaRPr lang="ko-KR" altLang="en-US" sz="1500" dirty="0"/>
          </a:p>
        </p:txBody>
      </p:sp>
      <p:sp>
        <p:nvSpPr>
          <p:cNvPr id="74" name="내용 개체 틀 2"/>
          <p:cNvSpPr txBox="1">
            <a:spLocks/>
          </p:cNvSpPr>
          <p:nvPr/>
        </p:nvSpPr>
        <p:spPr>
          <a:xfrm>
            <a:off x="267987" y="1208638"/>
            <a:ext cx="6349056" cy="209329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350" dirty="0"/>
              <a:t>Graph</a:t>
            </a:r>
            <a:r>
              <a:rPr lang="en-US" altLang="ko-KR" sz="1350" b="1" dirty="0"/>
              <a:t> </a:t>
            </a:r>
            <a:r>
              <a:rPr lang="en-US" altLang="ko-KR" sz="1350" dirty="0"/>
              <a:t>is collection of vertices and edges that connect the vertices. Graph is generalization of a tree (we will talk about tree later)</a:t>
            </a:r>
          </a:p>
          <a:p>
            <a:r>
              <a:rPr lang="en-US" altLang="ko-KR" sz="1350" dirty="0"/>
              <a:t>Graph can be undirected and directed</a:t>
            </a:r>
          </a:p>
          <a:p>
            <a:r>
              <a:rPr lang="en-US" altLang="ko-KR" sz="1350" dirty="0"/>
              <a:t>A path is sequence of edges that connects a set of vertices</a:t>
            </a:r>
          </a:p>
          <a:p>
            <a:r>
              <a:rPr lang="en-US" altLang="ko-KR" sz="1350" dirty="0"/>
              <a:t>A cycle is a path with at least two vertices involved, it starts and end on the same vertex</a:t>
            </a:r>
          </a:p>
          <a:p>
            <a:r>
              <a:rPr lang="en-US" altLang="ko-KR" sz="1350" dirty="0"/>
              <a:t>A loop is an edge that connects that connects a node to itself</a:t>
            </a:r>
          </a:p>
          <a:p>
            <a:pPr marL="0" indent="0">
              <a:buNone/>
            </a:pPr>
            <a:endParaRPr lang="en-US" altLang="ko-KR" sz="1350" dirty="0"/>
          </a:p>
          <a:p>
            <a:endParaRPr lang="en-US" altLang="ko-KR" sz="1500" dirty="0"/>
          </a:p>
          <a:p>
            <a:endParaRPr lang="en-US" altLang="ko-KR" sz="1500" dirty="0"/>
          </a:p>
          <a:p>
            <a:endParaRPr lang="en-US" altLang="ko-KR" sz="1500" dirty="0"/>
          </a:p>
          <a:p>
            <a:pPr marL="0" indent="0">
              <a:buNone/>
            </a:pPr>
            <a:endParaRPr lang="ko-KR" altLang="en-US" sz="1500" dirty="0"/>
          </a:p>
        </p:txBody>
      </p:sp>
      <p:pic>
        <p:nvPicPr>
          <p:cNvPr id="69" name="Picture 68"/>
          <p:cNvPicPr>
            <a:picLocks noChangeAspect="1"/>
          </p:cNvPicPr>
          <p:nvPr/>
        </p:nvPicPr>
        <p:blipFill>
          <a:blip r:embed="rId3"/>
          <a:stretch>
            <a:fillRect/>
          </a:stretch>
        </p:blipFill>
        <p:spPr>
          <a:xfrm>
            <a:off x="3542645" y="3110535"/>
            <a:ext cx="2722678" cy="1456316"/>
          </a:xfrm>
          <a:prstGeom prst="rect">
            <a:avLst/>
          </a:prstGeom>
        </p:spPr>
      </p:pic>
      <p:sp>
        <p:nvSpPr>
          <p:cNvPr id="76" name="TextBox 75"/>
          <p:cNvSpPr txBox="1"/>
          <p:nvPr/>
        </p:nvSpPr>
        <p:spPr>
          <a:xfrm>
            <a:off x="3869083" y="4500122"/>
            <a:ext cx="2269339" cy="300082"/>
          </a:xfrm>
          <a:prstGeom prst="rect">
            <a:avLst/>
          </a:prstGeom>
          <a:noFill/>
        </p:spPr>
        <p:txBody>
          <a:bodyPr wrap="none" rtlCol="0">
            <a:spAutoFit/>
          </a:bodyPr>
          <a:lstStyle/>
          <a:p>
            <a:r>
              <a:rPr lang="en-US" sz="1350" dirty="0"/>
              <a:t>Example of directed graph</a:t>
            </a:r>
          </a:p>
        </p:txBody>
      </p:sp>
      <mc:AlternateContent xmlns:mc="http://schemas.openxmlformats.org/markup-compatibility/2006" xmlns:p14="http://schemas.microsoft.com/office/powerpoint/2010/main">
        <mc:Choice Requires="p14">
          <p:contentPart p14:bwMode="auto" r:id="rId4">
            <p14:nvContentPartPr>
              <p14:cNvPr id="3" name="잉크 2"/>
              <p14:cNvContentPartPr/>
              <p14:nvPr/>
            </p14:nvContentPartPr>
            <p14:xfrm>
              <a:off x="3719520" y="3846150"/>
              <a:ext cx="608310" cy="191430"/>
            </p14:xfrm>
          </p:contentPart>
        </mc:Choice>
        <mc:Fallback xmlns="">
          <p:pic>
            <p:nvPicPr>
              <p:cNvPr id="3" name="잉크 2"/>
              <p:cNvPicPr/>
              <p:nvPr/>
            </p:nvPicPr>
            <p:blipFill>
              <a:blip r:embed="rId5"/>
              <a:stretch>
                <a:fillRect/>
              </a:stretch>
            </p:blipFill>
            <p:spPr>
              <a:xfrm>
                <a:off x="3707642" y="3839673"/>
                <a:ext cx="626667" cy="209781"/>
              </a:xfrm>
              <a:prstGeom prst="rect">
                <a:avLst/>
              </a:prstGeom>
            </p:spPr>
          </p:pic>
        </mc:Fallback>
      </mc:AlternateContent>
    </p:spTree>
    <p:extLst>
      <p:ext uri="{BB962C8B-B14F-4D97-AF65-F5344CB8AC3E}">
        <p14:creationId xmlns:p14="http://schemas.microsoft.com/office/powerpoint/2010/main" val="271542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72"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Graph ADT (1)</a:t>
            </a:r>
            <a:endParaRPr lang="ko-KR" altLang="en-US" sz="1500" dirty="0"/>
          </a:p>
        </p:txBody>
      </p:sp>
      <p:sp>
        <p:nvSpPr>
          <p:cNvPr id="74" name="내용 개체 틀 2"/>
          <p:cNvSpPr txBox="1">
            <a:spLocks/>
          </p:cNvSpPr>
          <p:nvPr/>
        </p:nvSpPr>
        <p:spPr>
          <a:xfrm>
            <a:off x="267987" y="1208638"/>
            <a:ext cx="6349056" cy="362386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350" dirty="0"/>
              <a:t>We have to define what a data structure representing a graph should do. A graph must support following operations: </a:t>
            </a:r>
            <a:r>
              <a:rPr lang="en-US" altLang="ko-KR" sz="1350" dirty="0">
                <a:solidFill>
                  <a:srgbClr val="C00000"/>
                </a:solidFill>
              </a:rPr>
              <a:t>add vertex, remove vertex, add edge, remove edge, is adjacent, neighbors, get vertex value, set vertex value, get edge value, set edge value, is undirected, get all vertices, max vertex id</a:t>
            </a:r>
          </a:p>
          <a:p>
            <a:r>
              <a:rPr lang="en-US" altLang="ko-KR" sz="1350" dirty="0"/>
              <a:t>Is adjacent: this to checks whether the two given vertices are adjacent to each other, that is, whether there is an edge between the given node</a:t>
            </a:r>
          </a:p>
          <a:p>
            <a:r>
              <a:rPr lang="en-US" altLang="ko-KR" sz="1350" dirty="0"/>
              <a:t>Neighbors: this returns a list of vertices that are adjacent to the given vertex</a:t>
            </a:r>
          </a:p>
          <a:p>
            <a:r>
              <a:rPr lang="en-US" altLang="ko-KR" sz="1350" dirty="0"/>
              <a:t>Is undirected: this to checks whether the graph is undirected or directed</a:t>
            </a:r>
          </a:p>
          <a:p>
            <a:r>
              <a:rPr lang="en-US" altLang="ko-KR" sz="1350" dirty="0"/>
              <a:t>Get all vertices: this returns a list containing all the vertices</a:t>
            </a:r>
          </a:p>
          <a:p>
            <a:r>
              <a:rPr lang="en-US" altLang="ko-KR" sz="1350" dirty="0"/>
              <a:t>Max vertex id: this returns the highest ID of the vertices </a:t>
            </a:r>
          </a:p>
          <a:p>
            <a:endParaRPr lang="en-US" altLang="ko-KR" sz="1350" dirty="0"/>
          </a:p>
          <a:p>
            <a:endParaRPr lang="en-US" altLang="ko-KR" sz="1350" dirty="0"/>
          </a:p>
          <a:p>
            <a:endParaRPr lang="en-US" altLang="ko-KR" sz="1350" dirty="0"/>
          </a:p>
          <a:p>
            <a:endParaRPr lang="en-US" altLang="ko-KR" sz="1350" dirty="0"/>
          </a:p>
          <a:p>
            <a:endParaRPr lang="en-US" altLang="ko-KR" sz="1350" dirty="0"/>
          </a:p>
          <a:p>
            <a:pPr marL="0" indent="0">
              <a:buNone/>
            </a:pPr>
            <a:endParaRPr lang="ko-KR" altLang="en-US" sz="1350" dirty="0"/>
          </a:p>
        </p:txBody>
      </p:sp>
    </p:spTree>
    <p:extLst>
      <p:ext uri="{BB962C8B-B14F-4D97-AF65-F5344CB8AC3E}">
        <p14:creationId xmlns:p14="http://schemas.microsoft.com/office/powerpoint/2010/main" val="4522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72"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Graph ADT (2)</a:t>
            </a:r>
            <a:endParaRPr lang="ko-KR" altLang="en-US" sz="1500" dirty="0"/>
          </a:p>
        </p:txBody>
      </p:sp>
      <p:sp>
        <p:nvSpPr>
          <p:cNvPr id="74" name="내용 개체 틀 2"/>
          <p:cNvSpPr txBox="1">
            <a:spLocks/>
          </p:cNvSpPr>
          <p:nvPr/>
        </p:nvSpPr>
        <p:spPr>
          <a:xfrm>
            <a:off x="267987" y="1208638"/>
            <a:ext cx="6349056" cy="156646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2 interface below is showing example of graph ADT</a:t>
            </a:r>
          </a:p>
          <a:p>
            <a:pPr algn="just"/>
            <a:r>
              <a:rPr lang="en-US" altLang="ko-KR" sz="1350" dirty="0"/>
              <a:t>Interface shown in the left and in the right have different return type for </a:t>
            </a:r>
            <a:r>
              <a:rPr lang="en-US" altLang="ko-KR" sz="1350" dirty="0" err="1"/>
              <a:t>getAllVertices</a:t>
            </a:r>
            <a:r>
              <a:rPr lang="en-US" altLang="ko-KR" sz="1350" dirty="0"/>
              <a:t> operations. This different return type influence searching performance after getting all vertices data</a:t>
            </a:r>
          </a:p>
          <a:p>
            <a:pPr algn="just"/>
            <a:r>
              <a:rPr lang="en-US" sz="1350" dirty="0" err="1">
                <a:solidFill>
                  <a:srgbClr val="FF0000"/>
                </a:solidFill>
              </a:rPr>
              <a:t>BinarySearchTree</a:t>
            </a:r>
            <a:r>
              <a:rPr lang="en-US" sz="1350" dirty="0">
                <a:solidFill>
                  <a:srgbClr val="FF0000"/>
                </a:solidFill>
              </a:rPr>
              <a:t> is just a class that we will search vertices more efficiently</a:t>
            </a:r>
            <a:endParaRPr lang="en-US" altLang="ko-KR" sz="1350" dirty="0"/>
          </a:p>
          <a:p>
            <a:endParaRPr lang="en-US" altLang="ko-KR" sz="1500" dirty="0"/>
          </a:p>
          <a:p>
            <a:endParaRPr lang="en-US" altLang="ko-KR" sz="1500" dirty="0"/>
          </a:p>
          <a:p>
            <a:endParaRPr lang="en-US" altLang="ko-KR" sz="1500" dirty="0"/>
          </a:p>
          <a:p>
            <a:pPr marL="0" indent="0">
              <a:buNone/>
            </a:pPr>
            <a:endParaRPr lang="ko-KR" altLang="en-US" sz="1500" dirty="0"/>
          </a:p>
        </p:txBody>
      </p:sp>
      <p:pic>
        <p:nvPicPr>
          <p:cNvPr id="8" name="Picture 7"/>
          <p:cNvPicPr>
            <a:picLocks noChangeAspect="1"/>
          </p:cNvPicPr>
          <p:nvPr/>
        </p:nvPicPr>
        <p:blipFill>
          <a:blip r:embed="rId2"/>
          <a:stretch>
            <a:fillRect/>
          </a:stretch>
        </p:blipFill>
        <p:spPr>
          <a:xfrm>
            <a:off x="3450492" y="2650837"/>
            <a:ext cx="3257550" cy="1871663"/>
          </a:xfrm>
          <a:prstGeom prst="rect">
            <a:avLst/>
          </a:prstGeom>
        </p:spPr>
      </p:pic>
      <p:pic>
        <p:nvPicPr>
          <p:cNvPr id="9" name="Picture 8"/>
          <p:cNvPicPr>
            <a:picLocks noChangeAspect="1"/>
          </p:cNvPicPr>
          <p:nvPr/>
        </p:nvPicPr>
        <p:blipFill>
          <a:blip r:embed="rId3"/>
          <a:stretch>
            <a:fillRect/>
          </a:stretch>
        </p:blipFill>
        <p:spPr>
          <a:xfrm>
            <a:off x="135393" y="2674659"/>
            <a:ext cx="3088228" cy="1744340"/>
          </a:xfrm>
          <a:prstGeom prst="rect">
            <a:avLst/>
          </a:prstGeom>
        </p:spPr>
      </p:pic>
      <p:sp>
        <p:nvSpPr>
          <p:cNvPr id="11" name="TextBox 10"/>
          <p:cNvSpPr txBox="1"/>
          <p:nvPr/>
        </p:nvSpPr>
        <p:spPr>
          <a:xfrm>
            <a:off x="1343753" y="4475248"/>
            <a:ext cx="4209102" cy="507831"/>
          </a:xfrm>
          <a:prstGeom prst="rect">
            <a:avLst/>
          </a:prstGeom>
          <a:noFill/>
        </p:spPr>
        <p:txBody>
          <a:bodyPr wrap="none" rtlCol="0">
            <a:spAutoFit/>
          </a:bodyPr>
          <a:lstStyle/>
          <a:p>
            <a:pPr algn="ctr"/>
            <a:r>
              <a:rPr lang="en-US" sz="1350" dirty="0">
                <a:solidFill>
                  <a:srgbClr val="FF0000"/>
                </a:solidFill>
              </a:rPr>
              <a:t>Actually this ADT graph data structure is subjective</a:t>
            </a:r>
          </a:p>
          <a:p>
            <a:pPr algn="ctr"/>
            <a:r>
              <a:rPr lang="en-US" sz="1350" dirty="0">
                <a:solidFill>
                  <a:srgbClr val="FF0000"/>
                </a:solidFill>
              </a:rPr>
              <a:t>so you can modify it based on your preferences</a:t>
            </a:r>
            <a:endParaRPr lang="en-US" sz="1350" dirty="0"/>
          </a:p>
        </p:txBody>
      </p:sp>
    </p:spTree>
    <p:extLst>
      <p:ext uri="{BB962C8B-B14F-4D97-AF65-F5344CB8AC3E}">
        <p14:creationId xmlns:p14="http://schemas.microsoft.com/office/powerpoint/2010/main" val="230696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mc:AlternateContent xmlns:mc="http://schemas.openxmlformats.org/markup-compatibility/2006" xmlns:a14="http://schemas.microsoft.com/office/drawing/2010/main">
        <mc:Choice Requires="a14">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Dijkstra algorithm is algorithm for finding the shortest paths between nodes in </a:t>
                </a:r>
                <a:r>
                  <a:rPr lang="en-US" altLang="ko-KR" sz="1350" dirty="0">
                    <a:solidFill>
                      <a:srgbClr val="FF0000"/>
                    </a:solidFill>
                  </a:rPr>
                  <a:t>weighted graph</a:t>
                </a:r>
                <a:r>
                  <a:rPr lang="en-US" altLang="ko-KR" sz="1350" dirty="0"/>
                  <a:t>. For unweighted graph that all edge have same value, BFS is preferable to use because for this situation BFS has running time less than </a:t>
                </a:r>
                <a:r>
                  <a:rPr lang="en-US" altLang="ko-KR" sz="1350" dirty="0" err="1"/>
                  <a:t>Dijkstra</a:t>
                </a:r>
                <a:endParaRPr lang="en-US" altLang="ko-KR" sz="1350" dirty="0"/>
              </a:p>
              <a:p>
                <a:pPr algn="just"/>
                <a:r>
                  <a:rPr lang="en-US" altLang="ko-KR" sz="1350" dirty="0" err="1"/>
                  <a:t>Dijkstra</a:t>
                </a:r>
                <a:r>
                  <a:rPr lang="en-US" altLang="ko-KR" sz="1350" dirty="0"/>
                  <a:t> is conceived by computer scientist Edgar W </a:t>
                </a:r>
                <a:r>
                  <a:rPr lang="en-US" altLang="ko-KR" sz="1350" dirty="0" err="1"/>
                  <a:t>Dijkstra</a:t>
                </a:r>
                <a:endParaRPr lang="en-US" altLang="ko-KR" sz="1350" dirty="0"/>
              </a:p>
              <a:p>
                <a:pPr algn="just"/>
                <a:r>
                  <a:rPr lang="en-US" altLang="ko-KR" sz="1350" dirty="0"/>
                  <a:t>The algorithm exist in many variants: </a:t>
                </a:r>
                <a:r>
                  <a:rPr lang="en-US" altLang="ko-KR" sz="1350" dirty="0" err="1"/>
                  <a:t>dijkstra</a:t>
                </a:r>
                <a:r>
                  <a:rPr lang="en-US" altLang="ko-KR" sz="1350" dirty="0"/>
                  <a:t> original variant found the shortest path between two nodes</a:t>
                </a:r>
              </a:p>
              <a:p>
                <a:pPr algn="just"/>
                <a:r>
                  <a:rPr lang="en-US" altLang="ko-KR" sz="1350" dirty="0"/>
                  <a:t>Weighted graph </a:t>
                </a:r>
                <a14:m>
                  <m:oMath xmlns:m="http://schemas.openxmlformats.org/officeDocument/2006/math">
                    <m:r>
                      <a:rPr lang="en-US" altLang="ko-KR" sz="1350" i="1">
                        <a:latin typeface="Cambria Math" panose="02040503050406030204" pitchFamily="18" charset="0"/>
                      </a:rPr>
                      <m:t>𝐺</m:t>
                    </m:r>
                    <m:r>
                      <a:rPr lang="en-US" altLang="ko-KR" sz="1350" i="1">
                        <a:latin typeface="Cambria Math" panose="02040503050406030204" pitchFamily="18" charset="0"/>
                      </a:rPr>
                      <m:t>=(</m:t>
                    </m:r>
                    <m:r>
                      <a:rPr lang="en-US" altLang="ko-KR" sz="1350" i="1">
                        <a:latin typeface="Cambria Math" panose="02040503050406030204" pitchFamily="18" charset="0"/>
                      </a:rPr>
                      <m:t>𝐸</m:t>
                    </m:r>
                    <m:r>
                      <a:rPr lang="en-US" altLang="ko-KR" sz="1350" i="1">
                        <a:latin typeface="Cambria Math" panose="02040503050406030204" pitchFamily="18" charset="0"/>
                      </a:rPr>
                      <m:t>,</m:t>
                    </m:r>
                    <m:r>
                      <a:rPr lang="en-US" altLang="ko-KR" sz="1350" i="1">
                        <a:latin typeface="Cambria Math" panose="02040503050406030204" pitchFamily="18" charset="0"/>
                      </a:rPr>
                      <m:t>𝑉</m:t>
                    </m:r>
                    <m:r>
                      <a:rPr lang="en-US" altLang="ko-KR" sz="1350" i="1">
                        <a:latin typeface="Cambria Math" panose="02040503050406030204" pitchFamily="18" charset="0"/>
                      </a:rPr>
                      <m:t>)</m:t>
                    </m:r>
                  </m:oMath>
                </a14:m>
                <a:endParaRPr lang="en-US" altLang="ko-KR" sz="1350" dirty="0"/>
              </a:p>
              <a:p>
                <a:pPr algn="just"/>
                <a:r>
                  <a:rPr lang="en-US" altLang="ko-KR" sz="1350" dirty="0"/>
                  <a:t>Sources vertex </a:t>
                </a:r>
                <a14:m>
                  <m:oMath xmlns:m="http://schemas.openxmlformats.org/officeDocument/2006/math">
                    <m:r>
                      <m:rPr>
                        <m:sty m:val="p"/>
                      </m:rPr>
                      <a:rPr lang="en-US" altLang="ko-KR" sz="1350">
                        <a:latin typeface="Cambria Math" panose="02040503050406030204" pitchFamily="18" charset="0"/>
                        <a:ea typeface="Cambria Math" panose="02040503050406030204" pitchFamily="18" charset="0"/>
                      </a:rPr>
                      <m:t>s</m:t>
                    </m:r>
                    <m:r>
                      <a:rPr lang="en-US" altLang="ko-KR" sz="1350" i="1">
                        <a:latin typeface="Cambria Math" panose="02040503050406030204" pitchFamily="18" charset="0"/>
                        <a:ea typeface="Cambria Math" panose="02040503050406030204" pitchFamily="18" charset="0"/>
                      </a:rPr>
                      <m:t>∈</m:t>
                    </m:r>
                    <m:r>
                      <a:rPr lang="en-US" altLang="ko-KR" sz="1350" i="1">
                        <a:latin typeface="Cambria Math" panose="02040503050406030204" pitchFamily="18" charset="0"/>
                        <a:ea typeface="Cambria Math" panose="02040503050406030204" pitchFamily="18" charset="0"/>
                      </a:rPr>
                      <m:t>𝑉</m:t>
                    </m:r>
                    <m:r>
                      <a:rPr lang="en-US" altLang="ko-KR" sz="1350" i="1">
                        <a:latin typeface="Cambria Math" panose="02040503050406030204" pitchFamily="18" charset="0"/>
                        <a:ea typeface="Cambria Math" panose="02040503050406030204" pitchFamily="18" charset="0"/>
                      </a:rPr>
                      <m:t> </m:t>
                    </m:r>
                    <m:r>
                      <a:rPr lang="en-US" altLang="ko-KR" sz="1350" i="1">
                        <a:latin typeface="Cambria Math" panose="02040503050406030204" pitchFamily="18" charset="0"/>
                        <a:ea typeface="Cambria Math" panose="02040503050406030204" pitchFamily="18" charset="0"/>
                      </a:rPr>
                      <m:t>𝑡𝑜</m:t>
                    </m:r>
                    <m:r>
                      <a:rPr lang="en-US" altLang="ko-KR" sz="1350" i="1">
                        <a:latin typeface="Cambria Math" panose="02040503050406030204" pitchFamily="18" charset="0"/>
                        <a:ea typeface="Cambria Math" panose="02040503050406030204" pitchFamily="18" charset="0"/>
                      </a:rPr>
                      <m:t> </m:t>
                    </m:r>
                    <m:r>
                      <a:rPr lang="en-US" altLang="ko-KR" sz="1350" i="1">
                        <a:latin typeface="Cambria Math" panose="02040503050406030204" pitchFamily="18" charset="0"/>
                        <a:ea typeface="Cambria Math" panose="02040503050406030204" pitchFamily="18" charset="0"/>
                      </a:rPr>
                      <m:t>𝑎𝑙𝑙</m:t>
                    </m:r>
                    <m:r>
                      <a:rPr lang="en-US" altLang="ko-KR" sz="1350" i="1">
                        <a:latin typeface="Cambria Math" panose="02040503050406030204" pitchFamily="18" charset="0"/>
                        <a:ea typeface="Cambria Math" panose="02040503050406030204" pitchFamily="18" charset="0"/>
                      </a:rPr>
                      <m:t> </m:t>
                    </m:r>
                    <m:r>
                      <a:rPr lang="en-US" altLang="ko-KR" sz="1350" i="1">
                        <a:latin typeface="Cambria Math" panose="02040503050406030204" pitchFamily="18" charset="0"/>
                        <a:ea typeface="Cambria Math" panose="02040503050406030204" pitchFamily="18" charset="0"/>
                      </a:rPr>
                      <m:t>𝑣𝑒𝑟𝑡𝑖𝑐𝑒𝑠</m:t>
                    </m:r>
                    <m:r>
                      <a:rPr lang="en-US" altLang="ko-KR" sz="1350" i="1">
                        <a:latin typeface="Cambria Math" panose="02040503050406030204" pitchFamily="18" charset="0"/>
                        <a:ea typeface="Cambria Math" panose="02040503050406030204" pitchFamily="18" charset="0"/>
                      </a:rPr>
                      <m:t> </m:t>
                    </m:r>
                    <m:r>
                      <a:rPr lang="en-US" altLang="ko-KR" sz="1350" i="1">
                        <a:latin typeface="Cambria Math" panose="02040503050406030204" pitchFamily="18" charset="0"/>
                        <a:ea typeface="Cambria Math" panose="02040503050406030204" pitchFamily="18" charset="0"/>
                      </a:rPr>
                      <m:t>𝑣</m:t>
                    </m:r>
                    <m:r>
                      <a:rPr lang="en-US" altLang="ko-KR" sz="1350" i="1">
                        <a:latin typeface="Cambria Math" panose="02040503050406030204" pitchFamily="18" charset="0"/>
                        <a:ea typeface="Cambria Math" panose="02040503050406030204" pitchFamily="18" charset="0"/>
                      </a:rPr>
                      <m:t> ∈</m:t>
                    </m:r>
                    <m:r>
                      <a:rPr lang="en-US" altLang="ko-KR" sz="1350" i="1">
                        <a:latin typeface="Cambria Math" panose="02040503050406030204" pitchFamily="18" charset="0"/>
                        <a:ea typeface="Cambria Math" panose="02040503050406030204" pitchFamily="18" charset="0"/>
                      </a:rPr>
                      <m:t>𝑉</m:t>
                    </m:r>
                  </m:oMath>
                </a14:m>
                <a:endParaRPr lang="en-US" altLang="ko-KR" sz="1350" dirty="0"/>
              </a:p>
              <a:p>
                <a:pPr algn="just"/>
                <a:endParaRPr lang="en-US" altLang="ko-KR" sz="1350" dirty="0"/>
              </a:p>
            </p:txBody>
          </p:sp>
        </mc:Choice>
        <mc:Fallback xmlns="">
          <p:sp>
            <p:nvSpPr>
              <p:cNvPr id="53" name="내용 개체 틀 2"/>
              <p:cNvSpPr txBox="1">
                <a:spLocks noRot="1" noChangeAspect="1" noMove="1" noResize="1" noEditPoints="1" noAdjustHandles="1" noChangeArrowheads="1" noChangeShapeType="1" noTextEdit="1"/>
              </p:cNvSpPr>
              <p:nvPr/>
            </p:nvSpPr>
            <p:spPr>
              <a:xfrm>
                <a:off x="382287" y="803366"/>
                <a:ext cx="6349056" cy="3996102"/>
              </a:xfrm>
              <a:prstGeom prst="rect">
                <a:avLst/>
              </a:prstGeom>
              <a:blipFill>
                <a:blip r:embed="rId2"/>
                <a:stretch>
                  <a:fillRect l="-480" t="-611" r="-576"/>
                </a:stretch>
              </a:blipFill>
            </p:spPr>
            <p:txBody>
              <a:bodyPr/>
              <a:lstStyle/>
              <a:p>
                <a:r>
                  <a:rPr lang="ko-KR" altLang="en-US">
                    <a:noFill/>
                  </a:rPr>
                  <a:t> </a:t>
                </a:r>
              </a:p>
            </p:txBody>
          </p:sp>
        </mc:Fallback>
      </mc:AlternateContent>
      <p:pic>
        <p:nvPicPr>
          <p:cNvPr id="5" name="Picture 4"/>
          <p:cNvPicPr>
            <a:picLocks noChangeAspect="1"/>
          </p:cNvPicPr>
          <p:nvPr/>
        </p:nvPicPr>
        <p:blipFill>
          <a:blip r:embed="rId3"/>
          <a:stretch>
            <a:fillRect/>
          </a:stretch>
        </p:blipFill>
        <p:spPr>
          <a:xfrm>
            <a:off x="2532460" y="2949238"/>
            <a:ext cx="1793081" cy="1907381"/>
          </a:xfrm>
          <a:prstGeom prst="rect">
            <a:avLst/>
          </a:prstGeom>
        </p:spPr>
      </p:pic>
    </p:spTree>
    <p:extLst>
      <p:ext uri="{BB962C8B-B14F-4D97-AF65-F5344CB8AC3E}">
        <p14:creationId xmlns:p14="http://schemas.microsoft.com/office/powerpoint/2010/main" val="166679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Pseudocode of </a:t>
            </a:r>
            <a:r>
              <a:rPr lang="en-US" altLang="ko-KR" sz="1350" dirty="0" err="1"/>
              <a:t>Dijkstra</a:t>
            </a:r>
            <a:r>
              <a:rPr lang="en-US" altLang="ko-KR" sz="1350" dirty="0"/>
              <a:t> algorithm</a:t>
            </a:r>
          </a:p>
        </p:txBody>
      </p:sp>
      <p:pic>
        <p:nvPicPr>
          <p:cNvPr id="4" name="Picture 3"/>
          <p:cNvPicPr>
            <a:picLocks noChangeAspect="1"/>
          </p:cNvPicPr>
          <p:nvPr/>
        </p:nvPicPr>
        <p:blipFill>
          <a:blip r:embed="rId2"/>
          <a:stretch>
            <a:fillRect/>
          </a:stretch>
        </p:blipFill>
        <p:spPr>
          <a:xfrm>
            <a:off x="267988" y="1208638"/>
            <a:ext cx="6552179" cy="2710220"/>
          </a:xfrm>
          <a:prstGeom prst="rect">
            <a:avLst/>
          </a:prstGeom>
        </p:spPr>
      </p:pic>
    </p:spTree>
    <p:extLst>
      <p:ext uri="{BB962C8B-B14F-4D97-AF65-F5344CB8AC3E}">
        <p14:creationId xmlns:p14="http://schemas.microsoft.com/office/powerpoint/2010/main" val="73692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Demo (1)</a:t>
            </a:r>
          </a:p>
        </p:txBody>
      </p:sp>
      <p:pic>
        <p:nvPicPr>
          <p:cNvPr id="4" name="Picture 3"/>
          <p:cNvPicPr>
            <a:picLocks noChangeAspect="1"/>
          </p:cNvPicPr>
          <p:nvPr/>
        </p:nvPicPr>
        <p:blipFill>
          <a:blip r:embed="rId2"/>
          <a:stretch>
            <a:fillRect/>
          </a:stretch>
        </p:blipFill>
        <p:spPr>
          <a:xfrm>
            <a:off x="1369826" y="1195061"/>
            <a:ext cx="3957638" cy="2714625"/>
          </a:xfrm>
          <a:prstGeom prst="rect">
            <a:avLst/>
          </a:prstGeom>
        </p:spPr>
      </p:pic>
      <p:sp>
        <p:nvSpPr>
          <p:cNvPr id="6" name="TextBox 5"/>
          <p:cNvSpPr txBox="1"/>
          <p:nvPr/>
        </p:nvSpPr>
        <p:spPr>
          <a:xfrm>
            <a:off x="1850583" y="3821415"/>
            <a:ext cx="3812359" cy="1015663"/>
          </a:xfrm>
          <a:prstGeom prst="rect">
            <a:avLst/>
          </a:prstGeom>
          <a:noFill/>
        </p:spPr>
        <p:txBody>
          <a:bodyPr wrap="square" rtlCol="0">
            <a:spAutoFit/>
          </a:bodyPr>
          <a:lstStyle/>
          <a:p>
            <a:r>
              <a:rPr lang="en-US" sz="1200" dirty="0"/>
              <a:t>Q = {</a:t>
            </a:r>
            <a:r>
              <a:rPr lang="en-US" sz="1200" dirty="0" err="1"/>
              <a:t>s,a,b,c,d</a:t>
            </a:r>
            <a:r>
              <a:rPr lang="en-US" sz="1200" dirty="0"/>
              <a:t>}</a:t>
            </a:r>
          </a:p>
          <a:p>
            <a:r>
              <a:rPr lang="en-US" sz="1200" dirty="0"/>
              <a:t>S = {}</a:t>
            </a:r>
          </a:p>
          <a:p>
            <a:r>
              <a:rPr lang="en-US" sz="1200" dirty="0" err="1"/>
              <a:t>Dist_S_To</a:t>
            </a:r>
            <a:r>
              <a:rPr lang="en-US" sz="1200" dirty="0"/>
              <a:t> = {(s,</a:t>
            </a:r>
            <a:r>
              <a:rPr lang="en-US" sz="1200" dirty="0">
                <a:solidFill>
                  <a:srgbClr val="FF0000"/>
                </a:solidFill>
              </a:rPr>
              <a:t>0</a:t>
            </a:r>
            <a:r>
              <a:rPr lang="en-US" sz="1200" dirty="0"/>
              <a:t>), (a,∞), (b,∞), (c,∞), (d,∞)}</a:t>
            </a:r>
          </a:p>
          <a:p>
            <a:r>
              <a:rPr lang="en-US" sz="1200" dirty="0"/>
              <a:t>Predecessor = {(</a:t>
            </a:r>
            <a:r>
              <a:rPr lang="en-US" sz="1200" dirty="0" err="1"/>
              <a:t>a,null</a:t>
            </a:r>
            <a:r>
              <a:rPr lang="en-US" sz="1200" dirty="0"/>
              <a:t>), (</a:t>
            </a:r>
            <a:r>
              <a:rPr lang="en-US" sz="1200" dirty="0" err="1"/>
              <a:t>b,null</a:t>
            </a:r>
            <a:r>
              <a:rPr lang="en-US" sz="1200" dirty="0"/>
              <a:t>), (</a:t>
            </a:r>
            <a:r>
              <a:rPr lang="en-US" sz="1200" dirty="0" err="1"/>
              <a:t>c,null</a:t>
            </a:r>
            <a:r>
              <a:rPr lang="en-US" sz="1200" dirty="0"/>
              <a:t>), (</a:t>
            </a:r>
            <a:r>
              <a:rPr lang="en-US" sz="1200" dirty="0" err="1"/>
              <a:t>d,null</a:t>
            </a:r>
            <a:r>
              <a:rPr lang="en-US" sz="1200" dirty="0"/>
              <a:t>)}</a:t>
            </a:r>
          </a:p>
          <a:p>
            <a:endParaRPr lang="en-US" sz="1200" dirty="0"/>
          </a:p>
        </p:txBody>
      </p:sp>
      <p:pic>
        <p:nvPicPr>
          <p:cNvPr id="7" name="Picture 3"/>
          <p:cNvPicPr>
            <a:picLocks noChangeAspect="1"/>
          </p:cNvPicPr>
          <p:nvPr/>
        </p:nvPicPr>
        <p:blipFill>
          <a:blip r:embed="rId3"/>
          <a:stretch>
            <a:fillRect/>
          </a:stretch>
        </p:blipFill>
        <p:spPr>
          <a:xfrm>
            <a:off x="4054552" y="119815"/>
            <a:ext cx="2676791" cy="1107218"/>
          </a:xfrm>
          <a:prstGeom prst="rect">
            <a:avLst/>
          </a:prstGeom>
        </p:spPr>
      </p:pic>
    </p:spTree>
    <p:extLst>
      <p:ext uri="{BB962C8B-B14F-4D97-AF65-F5344CB8AC3E}">
        <p14:creationId xmlns:p14="http://schemas.microsoft.com/office/powerpoint/2010/main" val="3827887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Demo (2)</a:t>
            </a:r>
          </a:p>
        </p:txBody>
      </p:sp>
      <p:pic>
        <p:nvPicPr>
          <p:cNvPr id="5" name="Picture 4"/>
          <p:cNvPicPr>
            <a:picLocks noChangeAspect="1"/>
          </p:cNvPicPr>
          <p:nvPr/>
        </p:nvPicPr>
        <p:blipFill>
          <a:blip r:embed="rId2"/>
          <a:stretch>
            <a:fillRect/>
          </a:stretch>
        </p:blipFill>
        <p:spPr>
          <a:xfrm>
            <a:off x="1405159" y="1144696"/>
            <a:ext cx="3893344" cy="2771775"/>
          </a:xfrm>
          <a:prstGeom prst="rect">
            <a:avLst/>
          </a:prstGeom>
        </p:spPr>
      </p:pic>
      <p:sp>
        <p:nvSpPr>
          <p:cNvPr id="7" name="TextBox 6"/>
          <p:cNvSpPr txBox="1"/>
          <p:nvPr/>
        </p:nvSpPr>
        <p:spPr>
          <a:xfrm>
            <a:off x="1850583" y="3821415"/>
            <a:ext cx="3812359" cy="1131079"/>
          </a:xfrm>
          <a:prstGeom prst="rect">
            <a:avLst/>
          </a:prstGeom>
          <a:noFill/>
        </p:spPr>
        <p:txBody>
          <a:bodyPr wrap="square" rtlCol="0">
            <a:spAutoFit/>
          </a:bodyPr>
          <a:lstStyle/>
          <a:p>
            <a:r>
              <a:rPr lang="en-US" sz="1350" dirty="0"/>
              <a:t>Q = {</a:t>
            </a:r>
            <a:r>
              <a:rPr lang="en-US" sz="1350" dirty="0" err="1"/>
              <a:t>a,b,c,d</a:t>
            </a:r>
            <a:r>
              <a:rPr lang="en-US" sz="1350" dirty="0"/>
              <a:t>}</a:t>
            </a:r>
          </a:p>
          <a:p>
            <a:r>
              <a:rPr lang="en-US" sz="1350" dirty="0"/>
              <a:t>S = {</a:t>
            </a:r>
            <a:r>
              <a:rPr lang="en-US" sz="1350" dirty="0">
                <a:solidFill>
                  <a:srgbClr val="FF0000"/>
                </a:solidFill>
              </a:rPr>
              <a:t>s</a:t>
            </a:r>
            <a:r>
              <a:rPr lang="en-US" sz="1350" dirty="0"/>
              <a:t>}</a:t>
            </a:r>
          </a:p>
          <a:p>
            <a:r>
              <a:rPr lang="en-US" sz="1350" dirty="0" err="1"/>
              <a:t>Dist_S_To</a:t>
            </a:r>
            <a:r>
              <a:rPr lang="en-US" sz="1350" dirty="0"/>
              <a:t> = {(a,</a:t>
            </a:r>
            <a:r>
              <a:rPr lang="en-US" sz="1350" dirty="0">
                <a:solidFill>
                  <a:srgbClr val="FF0000"/>
                </a:solidFill>
              </a:rPr>
              <a:t>10</a:t>
            </a:r>
            <a:r>
              <a:rPr lang="en-US" sz="1350" dirty="0"/>
              <a:t>), (b,∞), (c,</a:t>
            </a:r>
            <a:r>
              <a:rPr lang="en-US" sz="1350" dirty="0">
                <a:solidFill>
                  <a:srgbClr val="FF0000"/>
                </a:solidFill>
              </a:rPr>
              <a:t>5</a:t>
            </a:r>
            <a:r>
              <a:rPr lang="en-US" sz="1350" dirty="0"/>
              <a:t>), (d,∞)}</a:t>
            </a:r>
          </a:p>
          <a:p>
            <a:r>
              <a:rPr lang="en-US" sz="1350" dirty="0"/>
              <a:t>Predecessor = {(</a:t>
            </a:r>
            <a:r>
              <a:rPr lang="en-US" sz="1350" dirty="0" err="1"/>
              <a:t>a,</a:t>
            </a:r>
            <a:r>
              <a:rPr lang="en-US" sz="1350" dirty="0" err="1">
                <a:solidFill>
                  <a:srgbClr val="FF0000"/>
                </a:solidFill>
              </a:rPr>
              <a:t>s</a:t>
            </a:r>
            <a:r>
              <a:rPr lang="en-US" sz="1350" dirty="0"/>
              <a:t>), (</a:t>
            </a:r>
            <a:r>
              <a:rPr lang="en-US" sz="1350" dirty="0" err="1"/>
              <a:t>b,null</a:t>
            </a:r>
            <a:r>
              <a:rPr lang="en-US" sz="1350" dirty="0"/>
              <a:t>), (</a:t>
            </a:r>
            <a:r>
              <a:rPr lang="en-US" sz="1350" dirty="0" err="1"/>
              <a:t>c,</a:t>
            </a:r>
            <a:r>
              <a:rPr lang="en-US" sz="1350" dirty="0" err="1">
                <a:solidFill>
                  <a:srgbClr val="FF0000"/>
                </a:solidFill>
              </a:rPr>
              <a:t>s</a:t>
            </a:r>
            <a:r>
              <a:rPr lang="en-US" sz="1350" dirty="0"/>
              <a:t>), (</a:t>
            </a:r>
            <a:r>
              <a:rPr lang="en-US" sz="1350" dirty="0" err="1"/>
              <a:t>d,null</a:t>
            </a:r>
            <a:r>
              <a:rPr lang="en-US" sz="1350" dirty="0"/>
              <a:t>)}</a:t>
            </a:r>
          </a:p>
          <a:p>
            <a:endParaRPr lang="en-US" sz="1350" dirty="0"/>
          </a:p>
        </p:txBody>
      </p:sp>
      <p:sp>
        <p:nvSpPr>
          <p:cNvPr id="4" name="TextBox 3"/>
          <p:cNvSpPr txBox="1"/>
          <p:nvPr/>
        </p:nvSpPr>
        <p:spPr>
          <a:xfrm>
            <a:off x="2710229" y="1172967"/>
            <a:ext cx="284052" cy="323165"/>
          </a:xfrm>
          <a:prstGeom prst="rect">
            <a:avLst/>
          </a:prstGeom>
          <a:noFill/>
        </p:spPr>
        <p:txBody>
          <a:bodyPr wrap="none" rtlCol="0">
            <a:spAutoFit/>
          </a:bodyPr>
          <a:lstStyle/>
          <a:p>
            <a:r>
              <a:rPr lang="en-US" altLang="ko-KR" sz="1500" dirty="0"/>
              <a:t>a</a:t>
            </a:r>
            <a:endParaRPr lang="ko-KR" altLang="en-US" sz="1500" dirty="0"/>
          </a:p>
        </p:txBody>
      </p:sp>
      <p:pic>
        <p:nvPicPr>
          <p:cNvPr id="8" name="Picture 3"/>
          <p:cNvPicPr>
            <a:picLocks noChangeAspect="1"/>
          </p:cNvPicPr>
          <p:nvPr/>
        </p:nvPicPr>
        <p:blipFill>
          <a:blip r:embed="rId3"/>
          <a:stretch>
            <a:fillRect/>
          </a:stretch>
        </p:blipFill>
        <p:spPr>
          <a:xfrm>
            <a:off x="4054552" y="119815"/>
            <a:ext cx="2676791" cy="1107218"/>
          </a:xfrm>
          <a:prstGeom prst="rect">
            <a:avLst/>
          </a:prstGeom>
        </p:spPr>
      </p:pic>
    </p:spTree>
    <p:extLst>
      <p:ext uri="{BB962C8B-B14F-4D97-AF65-F5344CB8AC3E}">
        <p14:creationId xmlns:p14="http://schemas.microsoft.com/office/powerpoint/2010/main" val="126832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Demo (3)</a:t>
            </a:r>
          </a:p>
        </p:txBody>
      </p:sp>
      <p:sp>
        <p:nvSpPr>
          <p:cNvPr id="7" name="TextBox 6"/>
          <p:cNvSpPr txBox="1"/>
          <p:nvPr/>
        </p:nvSpPr>
        <p:spPr>
          <a:xfrm>
            <a:off x="1850583" y="3821415"/>
            <a:ext cx="3812359" cy="1131079"/>
          </a:xfrm>
          <a:prstGeom prst="rect">
            <a:avLst/>
          </a:prstGeom>
          <a:noFill/>
        </p:spPr>
        <p:txBody>
          <a:bodyPr wrap="square" rtlCol="0">
            <a:spAutoFit/>
          </a:bodyPr>
          <a:lstStyle/>
          <a:p>
            <a:r>
              <a:rPr lang="en-US" sz="1350" dirty="0"/>
              <a:t>Q = {</a:t>
            </a:r>
            <a:r>
              <a:rPr lang="en-US" sz="1350" dirty="0" err="1"/>
              <a:t>a,b,d</a:t>
            </a:r>
            <a:r>
              <a:rPr lang="en-US" sz="1350" dirty="0"/>
              <a:t>}</a:t>
            </a:r>
          </a:p>
          <a:p>
            <a:r>
              <a:rPr lang="en-US" sz="1350" dirty="0"/>
              <a:t>S = {</a:t>
            </a:r>
            <a:r>
              <a:rPr lang="en-US" sz="1350" dirty="0" err="1">
                <a:solidFill>
                  <a:srgbClr val="FF0000"/>
                </a:solidFill>
              </a:rPr>
              <a:t>c</a:t>
            </a:r>
            <a:r>
              <a:rPr lang="en-US" sz="1350" dirty="0" err="1"/>
              <a:t>,s</a:t>
            </a:r>
            <a:r>
              <a:rPr lang="en-US" sz="1350" dirty="0"/>
              <a:t>}</a:t>
            </a:r>
          </a:p>
          <a:p>
            <a:r>
              <a:rPr lang="en-US" sz="1350" dirty="0" err="1"/>
              <a:t>Dist_S_To</a:t>
            </a:r>
            <a:r>
              <a:rPr lang="en-US" sz="1350" dirty="0"/>
              <a:t> = {(a,</a:t>
            </a:r>
            <a:r>
              <a:rPr lang="en-US" sz="1350" dirty="0">
                <a:solidFill>
                  <a:srgbClr val="FF0000"/>
                </a:solidFill>
              </a:rPr>
              <a:t>8</a:t>
            </a:r>
            <a:r>
              <a:rPr lang="en-US" sz="1350" dirty="0"/>
              <a:t>), (b,</a:t>
            </a:r>
            <a:r>
              <a:rPr lang="en-US" sz="1350" dirty="0">
                <a:solidFill>
                  <a:srgbClr val="FF0000"/>
                </a:solidFill>
              </a:rPr>
              <a:t>14</a:t>
            </a:r>
            <a:r>
              <a:rPr lang="en-US" sz="1350" dirty="0"/>
              <a:t>), (c,5), (d,</a:t>
            </a:r>
            <a:r>
              <a:rPr lang="en-US" sz="1350" dirty="0">
                <a:solidFill>
                  <a:srgbClr val="FF0000"/>
                </a:solidFill>
              </a:rPr>
              <a:t>7</a:t>
            </a:r>
            <a:r>
              <a:rPr lang="en-US" sz="1350" dirty="0"/>
              <a:t>)}</a:t>
            </a:r>
          </a:p>
          <a:p>
            <a:r>
              <a:rPr lang="en-US" sz="1350" dirty="0"/>
              <a:t>Predecessor = {(</a:t>
            </a:r>
            <a:r>
              <a:rPr lang="en-US" sz="1350" dirty="0" err="1"/>
              <a:t>a,</a:t>
            </a:r>
            <a:r>
              <a:rPr lang="en-US" sz="1350" dirty="0" err="1">
                <a:solidFill>
                  <a:srgbClr val="FF0000"/>
                </a:solidFill>
              </a:rPr>
              <a:t>c</a:t>
            </a:r>
            <a:r>
              <a:rPr lang="en-US" sz="1350" dirty="0"/>
              <a:t>), (</a:t>
            </a:r>
            <a:r>
              <a:rPr lang="en-US" sz="1350" dirty="0" err="1"/>
              <a:t>b,</a:t>
            </a:r>
            <a:r>
              <a:rPr lang="en-US" sz="1350" dirty="0" err="1">
                <a:solidFill>
                  <a:srgbClr val="FF0000"/>
                </a:solidFill>
              </a:rPr>
              <a:t>c</a:t>
            </a:r>
            <a:r>
              <a:rPr lang="en-US" sz="1350" dirty="0"/>
              <a:t>), (</a:t>
            </a:r>
            <a:r>
              <a:rPr lang="en-US" sz="1350" dirty="0" err="1"/>
              <a:t>c,s</a:t>
            </a:r>
            <a:r>
              <a:rPr lang="en-US" sz="1350" dirty="0"/>
              <a:t>), (</a:t>
            </a:r>
            <a:r>
              <a:rPr lang="en-US" sz="1350" dirty="0" err="1"/>
              <a:t>d,</a:t>
            </a:r>
            <a:r>
              <a:rPr lang="en-US" sz="1350" dirty="0" err="1">
                <a:solidFill>
                  <a:srgbClr val="FF0000"/>
                </a:solidFill>
              </a:rPr>
              <a:t>c</a:t>
            </a:r>
            <a:r>
              <a:rPr lang="en-US" sz="1350" dirty="0"/>
              <a:t>)}</a:t>
            </a:r>
          </a:p>
          <a:p>
            <a:endParaRPr lang="en-US" sz="1350" dirty="0"/>
          </a:p>
        </p:txBody>
      </p:sp>
      <p:pic>
        <p:nvPicPr>
          <p:cNvPr id="4" name="Picture 3"/>
          <p:cNvPicPr>
            <a:picLocks noChangeAspect="1"/>
          </p:cNvPicPr>
          <p:nvPr/>
        </p:nvPicPr>
        <p:blipFill>
          <a:blip r:embed="rId2"/>
          <a:stretch>
            <a:fillRect/>
          </a:stretch>
        </p:blipFill>
        <p:spPr>
          <a:xfrm>
            <a:off x="1489472" y="1239441"/>
            <a:ext cx="3879056" cy="2664619"/>
          </a:xfrm>
          <a:prstGeom prst="rect">
            <a:avLst/>
          </a:prstGeom>
        </p:spPr>
      </p:pic>
    </p:spTree>
    <p:extLst>
      <p:ext uri="{BB962C8B-B14F-4D97-AF65-F5344CB8AC3E}">
        <p14:creationId xmlns:p14="http://schemas.microsoft.com/office/powerpoint/2010/main" val="204885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Demo (4)</a:t>
            </a:r>
          </a:p>
        </p:txBody>
      </p:sp>
      <p:pic>
        <p:nvPicPr>
          <p:cNvPr id="4" name="Picture 3"/>
          <p:cNvPicPr>
            <a:picLocks noChangeAspect="1"/>
          </p:cNvPicPr>
          <p:nvPr/>
        </p:nvPicPr>
        <p:blipFill>
          <a:blip r:embed="rId2"/>
          <a:stretch>
            <a:fillRect/>
          </a:stretch>
        </p:blipFill>
        <p:spPr>
          <a:xfrm>
            <a:off x="1536260" y="1215146"/>
            <a:ext cx="3771900" cy="2686050"/>
          </a:xfrm>
          <a:prstGeom prst="rect">
            <a:avLst/>
          </a:prstGeom>
        </p:spPr>
      </p:pic>
      <p:sp>
        <p:nvSpPr>
          <p:cNvPr id="7" name="TextBox 6"/>
          <p:cNvSpPr txBox="1"/>
          <p:nvPr/>
        </p:nvSpPr>
        <p:spPr>
          <a:xfrm>
            <a:off x="1850583" y="3821415"/>
            <a:ext cx="3812359" cy="1131079"/>
          </a:xfrm>
          <a:prstGeom prst="rect">
            <a:avLst/>
          </a:prstGeom>
          <a:noFill/>
        </p:spPr>
        <p:txBody>
          <a:bodyPr wrap="square" rtlCol="0">
            <a:spAutoFit/>
          </a:bodyPr>
          <a:lstStyle/>
          <a:p>
            <a:r>
              <a:rPr lang="en-US" sz="1350" dirty="0"/>
              <a:t>Q = {</a:t>
            </a:r>
            <a:r>
              <a:rPr lang="en-US" sz="1350" dirty="0" err="1"/>
              <a:t>a,b</a:t>
            </a:r>
            <a:r>
              <a:rPr lang="en-US" sz="1350" dirty="0"/>
              <a:t>}</a:t>
            </a:r>
          </a:p>
          <a:p>
            <a:r>
              <a:rPr lang="en-US" sz="1350" dirty="0"/>
              <a:t>S = {</a:t>
            </a:r>
            <a:r>
              <a:rPr lang="en-US" sz="1350" dirty="0" err="1"/>
              <a:t>c,</a:t>
            </a:r>
            <a:r>
              <a:rPr lang="en-US" sz="1350" dirty="0" err="1">
                <a:solidFill>
                  <a:srgbClr val="FF0000"/>
                </a:solidFill>
              </a:rPr>
              <a:t>d</a:t>
            </a:r>
            <a:r>
              <a:rPr lang="en-US" sz="1350" dirty="0" err="1"/>
              <a:t>,s</a:t>
            </a:r>
            <a:r>
              <a:rPr lang="en-US" sz="1350" dirty="0"/>
              <a:t>}</a:t>
            </a:r>
          </a:p>
          <a:p>
            <a:r>
              <a:rPr lang="en-US" sz="1350" dirty="0" err="1"/>
              <a:t>Dist_S_To</a:t>
            </a:r>
            <a:r>
              <a:rPr lang="en-US" sz="1350" dirty="0"/>
              <a:t> = {</a:t>
            </a:r>
            <a:r>
              <a:rPr lang="en-US" altLang="ko-KR" sz="1350" dirty="0"/>
              <a:t>(s,0), </a:t>
            </a:r>
            <a:r>
              <a:rPr lang="en-US" sz="1350" dirty="0"/>
              <a:t>(a,8), (b,</a:t>
            </a:r>
            <a:r>
              <a:rPr lang="en-US" sz="1350" dirty="0">
                <a:solidFill>
                  <a:srgbClr val="FF0000"/>
                </a:solidFill>
              </a:rPr>
              <a:t>13</a:t>
            </a:r>
            <a:r>
              <a:rPr lang="en-US" sz="1350" dirty="0"/>
              <a:t>), (c,5), (d,7)}</a:t>
            </a:r>
          </a:p>
          <a:p>
            <a:r>
              <a:rPr lang="en-US" sz="1350" dirty="0"/>
              <a:t>Predecessor = {(</a:t>
            </a:r>
            <a:r>
              <a:rPr lang="en-US" sz="1350" dirty="0" err="1"/>
              <a:t>a,c</a:t>
            </a:r>
            <a:r>
              <a:rPr lang="en-US" sz="1350" dirty="0"/>
              <a:t>), (</a:t>
            </a:r>
            <a:r>
              <a:rPr lang="en-US" sz="1350" dirty="0" err="1"/>
              <a:t>b,</a:t>
            </a:r>
            <a:r>
              <a:rPr lang="en-US" sz="1350" dirty="0" err="1">
                <a:solidFill>
                  <a:srgbClr val="FF0000"/>
                </a:solidFill>
              </a:rPr>
              <a:t>d</a:t>
            </a:r>
            <a:r>
              <a:rPr lang="en-US" sz="1350" dirty="0"/>
              <a:t>), (</a:t>
            </a:r>
            <a:r>
              <a:rPr lang="en-US" sz="1350" dirty="0" err="1"/>
              <a:t>c,s</a:t>
            </a:r>
            <a:r>
              <a:rPr lang="en-US" sz="1350" dirty="0"/>
              <a:t>), (</a:t>
            </a:r>
            <a:r>
              <a:rPr lang="en-US" sz="1350" dirty="0" err="1"/>
              <a:t>d,c</a:t>
            </a:r>
            <a:r>
              <a:rPr lang="en-US" sz="1350" dirty="0"/>
              <a:t>)}</a:t>
            </a:r>
          </a:p>
          <a:p>
            <a:endParaRPr lang="en-US" sz="1350" dirty="0"/>
          </a:p>
        </p:txBody>
      </p:sp>
    </p:spTree>
    <p:extLst>
      <p:ext uri="{BB962C8B-B14F-4D97-AF65-F5344CB8AC3E}">
        <p14:creationId xmlns:p14="http://schemas.microsoft.com/office/powerpoint/2010/main" val="200753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Demo (5)</a:t>
            </a:r>
          </a:p>
        </p:txBody>
      </p:sp>
      <p:pic>
        <p:nvPicPr>
          <p:cNvPr id="4" name="Picture 3"/>
          <p:cNvPicPr>
            <a:picLocks noChangeAspect="1"/>
          </p:cNvPicPr>
          <p:nvPr/>
        </p:nvPicPr>
        <p:blipFill>
          <a:blip r:embed="rId2"/>
          <a:stretch>
            <a:fillRect/>
          </a:stretch>
        </p:blipFill>
        <p:spPr>
          <a:xfrm>
            <a:off x="1514475" y="1235869"/>
            <a:ext cx="3829050" cy="2671763"/>
          </a:xfrm>
          <a:prstGeom prst="rect">
            <a:avLst/>
          </a:prstGeom>
        </p:spPr>
      </p:pic>
      <p:sp>
        <p:nvSpPr>
          <p:cNvPr id="7" name="TextBox 6"/>
          <p:cNvSpPr txBox="1"/>
          <p:nvPr/>
        </p:nvSpPr>
        <p:spPr>
          <a:xfrm>
            <a:off x="1850583" y="3821415"/>
            <a:ext cx="3812359" cy="1131079"/>
          </a:xfrm>
          <a:prstGeom prst="rect">
            <a:avLst/>
          </a:prstGeom>
          <a:noFill/>
        </p:spPr>
        <p:txBody>
          <a:bodyPr wrap="square" rtlCol="0">
            <a:spAutoFit/>
          </a:bodyPr>
          <a:lstStyle/>
          <a:p>
            <a:r>
              <a:rPr lang="en-US" sz="1350" dirty="0"/>
              <a:t>Q = {b}</a:t>
            </a:r>
          </a:p>
          <a:p>
            <a:r>
              <a:rPr lang="en-US" sz="1350" dirty="0"/>
              <a:t>S = {</a:t>
            </a:r>
            <a:r>
              <a:rPr lang="en-US" sz="1350" dirty="0" err="1">
                <a:solidFill>
                  <a:srgbClr val="FF0000"/>
                </a:solidFill>
              </a:rPr>
              <a:t>a</a:t>
            </a:r>
            <a:r>
              <a:rPr lang="en-US" sz="1350" dirty="0" err="1"/>
              <a:t>,c,d,s</a:t>
            </a:r>
            <a:r>
              <a:rPr lang="en-US" sz="1350" dirty="0"/>
              <a:t>}</a:t>
            </a:r>
          </a:p>
          <a:p>
            <a:r>
              <a:rPr lang="en-US" sz="1350" dirty="0" err="1"/>
              <a:t>Dist_S_To</a:t>
            </a:r>
            <a:r>
              <a:rPr lang="en-US" sz="1350" dirty="0"/>
              <a:t> = </a:t>
            </a:r>
            <a:r>
              <a:rPr lang="en-US" altLang="ko-KR" sz="1350" dirty="0"/>
              <a:t>{(s,0), </a:t>
            </a:r>
            <a:r>
              <a:rPr lang="en-US" sz="1350" dirty="0"/>
              <a:t>(a,8), (b,</a:t>
            </a:r>
            <a:r>
              <a:rPr lang="en-US" sz="1350" dirty="0">
                <a:solidFill>
                  <a:srgbClr val="FF0000"/>
                </a:solidFill>
              </a:rPr>
              <a:t>9</a:t>
            </a:r>
            <a:r>
              <a:rPr lang="en-US" sz="1350" dirty="0"/>
              <a:t>), (c,5), (d,7)}</a:t>
            </a:r>
          </a:p>
          <a:p>
            <a:r>
              <a:rPr lang="en-US" sz="1350" dirty="0"/>
              <a:t>Predecessor = {(</a:t>
            </a:r>
            <a:r>
              <a:rPr lang="en-US" sz="1350" dirty="0" err="1"/>
              <a:t>a,c</a:t>
            </a:r>
            <a:r>
              <a:rPr lang="en-US" sz="1350" dirty="0"/>
              <a:t>), (</a:t>
            </a:r>
            <a:r>
              <a:rPr lang="en-US" sz="1350" dirty="0" err="1"/>
              <a:t>b,</a:t>
            </a:r>
            <a:r>
              <a:rPr lang="en-US" sz="1350" dirty="0" err="1">
                <a:solidFill>
                  <a:srgbClr val="FF0000"/>
                </a:solidFill>
              </a:rPr>
              <a:t>a</a:t>
            </a:r>
            <a:r>
              <a:rPr lang="en-US" sz="1350" dirty="0"/>
              <a:t>), (</a:t>
            </a:r>
            <a:r>
              <a:rPr lang="en-US" sz="1350" dirty="0" err="1"/>
              <a:t>c,s</a:t>
            </a:r>
            <a:r>
              <a:rPr lang="en-US" sz="1350" dirty="0"/>
              <a:t>), (</a:t>
            </a:r>
            <a:r>
              <a:rPr lang="en-US" sz="1350" dirty="0" err="1"/>
              <a:t>d,c</a:t>
            </a:r>
            <a:r>
              <a:rPr lang="en-US" sz="1350" dirty="0"/>
              <a:t>)}</a:t>
            </a:r>
          </a:p>
          <a:p>
            <a:endParaRPr lang="en-US" sz="1350" dirty="0"/>
          </a:p>
        </p:txBody>
      </p:sp>
    </p:spTree>
    <p:extLst>
      <p:ext uri="{BB962C8B-B14F-4D97-AF65-F5344CB8AC3E}">
        <p14:creationId xmlns:p14="http://schemas.microsoft.com/office/powerpoint/2010/main" val="228411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Motivation</a:t>
            </a:r>
            <a:endParaRPr lang="ko-KR" altLang="en-US" dirty="0"/>
          </a:p>
        </p:txBody>
      </p:sp>
      <p:pic>
        <p:nvPicPr>
          <p:cNvPr id="6" name="Picture 5"/>
          <p:cNvPicPr>
            <a:picLocks noChangeAspect="1"/>
          </p:cNvPicPr>
          <p:nvPr/>
        </p:nvPicPr>
        <p:blipFill>
          <a:blip r:embed="rId2"/>
          <a:stretch>
            <a:fillRect/>
          </a:stretch>
        </p:blipFill>
        <p:spPr>
          <a:xfrm>
            <a:off x="78370" y="721369"/>
            <a:ext cx="2849423" cy="1764656"/>
          </a:xfrm>
          <a:prstGeom prst="rect">
            <a:avLst/>
          </a:prstGeom>
        </p:spPr>
      </p:pic>
      <p:pic>
        <p:nvPicPr>
          <p:cNvPr id="5" name="그림 4"/>
          <p:cNvPicPr>
            <a:picLocks noChangeAspect="1"/>
          </p:cNvPicPr>
          <p:nvPr/>
        </p:nvPicPr>
        <p:blipFill>
          <a:blip r:embed="rId3"/>
          <a:stretch>
            <a:fillRect/>
          </a:stretch>
        </p:blipFill>
        <p:spPr>
          <a:xfrm>
            <a:off x="3250406" y="2486025"/>
            <a:ext cx="3489279" cy="2220914"/>
          </a:xfrm>
          <a:prstGeom prst="rect">
            <a:avLst/>
          </a:prstGeom>
        </p:spPr>
      </p:pic>
      <p:sp>
        <p:nvSpPr>
          <p:cNvPr id="8" name="TextBox 7"/>
          <p:cNvSpPr txBox="1"/>
          <p:nvPr/>
        </p:nvSpPr>
        <p:spPr>
          <a:xfrm>
            <a:off x="335757" y="2607469"/>
            <a:ext cx="961097" cy="300082"/>
          </a:xfrm>
          <a:prstGeom prst="rect">
            <a:avLst/>
          </a:prstGeom>
          <a:noFill/>
        </p:spPr>
        <p:txBody>
          <a:bodyPr wrap="none" rtlCol="0">
            <a:spAutoFit/>
          </a:bodyPr>
          <a:lstStyle/>
          <a:p>
            <a:r>
              <a:rPr lang="en-US" altLang="ko-KR" sz="1350" dirty="0"/>
              <a:t>BOM Tree</a:t>
            </a:r>
            <a:endParaRPr lang="ko-KR" altLang="en-US" sz="1350" dirty="0"/>
          </a:p>
        </p:txBody>
      </p:sp>
    </p:spTree>
    <p:extLst>
      <p:ext uri="{BB962C8B-B14F-4D97-AF65-F5344CB8AC3E}">
        <p14:creationId xmlns:p14="http://schemas.microsoft.com/office/powerpoint/2010/main" val="1828172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Demo (6)</a:t>
            </a:r>
          </a:p>
        </p:txBody>
      </p:sp>
      <p:pic>
        <p:nvPicPr>
          <p:cNvPr id="4" name="Picture 3"/>
          <p:cNvPicPr>
            <a:picLocks noChangeAspect="1"/>
          </p:cNvPicPr>
          <p:nvPr/>
        </p:nvPicPr>
        <p:blipFill>
          <a:blip r:embed="rId2"/>
          <a:stretch>
            <a:fillRect/>
          </a:stretch>
        </p:blipFill>
        <p:spPr>
          <a:xfrm>
            <a:off x="1564481" y="1221581"/>
            <a:ext cx="3729038" cy="2700338"/>
          </a:xfrm>
          <a:prstGeom prst="rect">
            <a:avLst/>
          </a:prstGeom>
        </p:spPr>
      </p:pic>
      <p:sp>
        <p:nvSpPr>
          <p:cNvPr id="7" name="TextBox 6"/>
          <p:cNvSpPr txBox="1"/>
          <p:nvPr/>
        </p:nvSpPr>
        <p:spPr>
          <a:xfrm>
            <a:off x="1850583" y="3821415"/>
            <a:ext cx="3812359" cy="1131079"/>
          </a:xfrm>
          <a:prstGeom prst="rect">
            <a:avLst/>
          </a:prstGeom>
          <a:noFill/>
        </p:spPr>
        <p:txBody>
          <a:bodyPr wrap="square" rtlCol="0">
            <a:spAutoFit/>
          </a:bodyPr>
          <a:lstStyle/>
          <a:p>
            <a:r>
              <a:rPr lang="en-US" sz="1350" dirty="0"/>
              <a:t>Q = {}</a:t>
            </a:r>
          </a:p>
          <a:p>
            <a:r>
              <a:rPr lang="en-US" sz="1350" dirty="0"/>
              <a:t>S = {</a:t>
            </a:r>
            <a:r>
              <a:rPr lang="en-US" sz="1350" dirty="0" err="1"/>
              <a:t>a,</a:t>
            </a:r>
            <a:r>
              <a:rPr lang="en-US" sz="1350" dirty="0" err="1">
                <a:solidFill>
                  <a:srgbClr val="FF0000"/>
                </a:solidFill>
              </a:rPr>
              <a:t>b</a:t>
            </a:r>
            <a:r>
              <a:rPr lang="en-US" sz="1350" dirty="0" err="1"/>
              <a:t>,c,d,s</a:t>
            </a:r>
            <a:r>
              <a:rPr lang="en-US" sz="1350" dirty="0"/>
              <a:t>}</a:t>
            </a:r>
          </a:p>
          <a:p>
            <a:r>
              <a:rPr lang="en-US" sz="1350" dirty="0" err="1"/>
              <a:t>Dist_S_To</a:t>
            </a:r>
            <a:r>
              <a:rPr lang="en-US" sz="1350" dirty="0"/>
              <a:t> = {</a:t>
            </a:r>
            <a:r>
              <a:rPr lang="en-US" altLang="ko-KR" sz="1350" dirty="0"/>
              <a:t>(s,0), </a:t>
            </a:r>
            <a:r>
              <a:rPr lang="en-US" sz="1350" dirty="0"/>
              <a:t>(a,8), (b,9), (c,5), (d,7)}</a:t>
            </a:r>
          </a:p>
          <a:p>
            <a:r>
              <a:rPr lang="en-US" sz="1350" dirty="0"/>
              <a:t>Predecessor = {(</a:t>
            </a:r>
            <a:r>
              <a:rPr lang="en-US" sz="1350" dirty="0" err="1"/>
              <a:t>a,c</a:t>
            </a:r>
            <a:r>
              <a:rPr lang="en-US" sz="1350" dirty="0"/>
              <a:t>), (</a:t>
            </a:r>
            <a:r>
              <a:rPr lang="en-US" sz="1350" dirty="0" err="1"/>
              <a:t>b,a</a:t>
            </a:r>
            <a:r>
              <a:rPr lang="en-US" sz="1350" dirty="0"/>
              <a:t>), (</a:t>
            </a:r>
            <a:r>
              <a:rPr lang="en-US" sz="1350" dirty="0" err="1"/>
              <a:t>c,s</a:t>
            </a:r>
            <a:r>
              <a:rPr lang="en-US" sz="1350" dirty="0"/>
              <a:t>), (</a:t>
            </a:r>
            <a:r>
              <a:rPr lang="en-US" sz="1350" dirty="0" err="1"/>
              <a:t>d,c</a:t>
            </a:r>
            <a:r>
              <a:rPr lang="en-US" sz="1350" dirty="0"/>
              <a:t>)}</a:t>
            </a:r>
          </a:p>
          <a:p>
            <a:endParaRPr lang="en-US" sz="1350" dirty="0"/>
          </a:p>
        </p:txBody>
      </p:sp>
      <mc:AlternateContent xmlns:mc="http://schemas.openxmlformats.org/markup-compatibility/2006" xmlns:p14="http://schemas.microsoft.com/office/powerpoint/2010/main">
        <mc:Choice Requires="p14">
          <p:contentPart p14:bwMode="auto" r:id="rId3">
            <p14:nvContentPartPr>
              <p14:cNvPr id="16" name="잉크 15"/>
              <p14:cNvContentPartPr/>
              <p14:nvPr/>
            </p14:nvContentPartPr>
            <p14:xfrm>
              <a:off x="3232550" y="1659863"/>
              <a:ext cx="61290" cy="96930"/>
            </p14:xfrm>
          </p:contentPart>
        </mc:Choice>
        <mc:Fallback xmlns="">
          <p:pic>
            <p:nvPicPr>
              <p:cNvPr id="16" name="잉크 15"/>
              <p:cNvPicPr/>
              <p:nvPr/>
            </p:nvPicPr>
            <p:blipFill>
              <a:blip r:embed="rId4"/>
              <a:stretch>
                <a:fillRect/>
              </a:stretch>
            </p:blipFill>
            <p:spPr>
              <a:xfrm>
                <a:off x="3224306" y="1653377"/>
                <a:ext cx="73835" cy="11170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잉크 16"/>
              <p14:cNvContentPartPr/>
              <p14:nvPr/>
            </p14:nvContentPartPr>
            <p14:xfrm>
              <a:off x="3257120" y="1665263"/>
              <a:ext cx="88830" cy="54270"/>
            </p14:xfrm>
          </p:contentPart>
        </mc:Choice>
        <mc:Fallback xmlns="">
          <p:pic>
            <p:nvPicPr>
              <p:cNvPr id="17" name="잉크 16"/>
              <p:cNvPicPr/>
              <p:nvPr/>
            </p:nvPicPr>
            <p:blipFill>
              <a:blip r:embed="rId6"/>
              <a:stretch>
                <a:fillRect/>
              </a:stretch>
            </p:blipFill>
            <p:spPr>
              <a:xfrm>
                <a:off x="3250956" y="1656942"/>
                <a:ext cx="100070" cy="6801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잉크 20"/>
              <p14:cNvContentPartPr/>
              <p14:nvPr/>
            </p14:nvContentPartPr>
            <p14:xfrm>
              <a:off x="4593350" y="1317233"/>
              <a:ext cx="107190" cy="148230"/>
            </p14:xfrm>
          </p:contentPart>
        </mc:Choice>
        <mc:Fallback xmlns="">
          <p:pic>
            <p:nvPicPr>
              <p:cNvPr id="21" name="잉크 20"/>
              <p:cNvPicPr/>
              <p:nvPr/>
            </p:nvPicPr>
            <p:blipFill>
              <a:blip r:embed="rId8"/>
              <a:stretch>
                <a:fillRect/>
              </a:stretch>
            </p:blipFill>
            <p:spPr>
              <a:xfrm>
                <a:off x="4588674" y="1312196"/>
                <a:ext cx="121218" cy="157944"/>
              </a:xfrm>
              <a:prstGeom prst="rect">
                <a:avLst/>
              </a:prstGeom>
            </p:spPr>
          </p:pic>
        </mc:Fallback>
      </mc:AlternateContent>
    </p:spTree>
    <p:extLst>
      <p:ext uri="{BB962C8B-B14F-4D97-AF65-F5344CB8AC3E}">
        <p14:creationId xmlns:p14="http://schemas.microsoft.com/office/powerpoint/2010/main" val="112164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Dijkstra</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algn="just"/>
            <a:r>
              <a:rPr lang="en-US" altLang="ko-KR" sz="1350" dirty="0"/>
              <a:t>After we get information above, we can determine any shortest path from the source node to any node in the graph by following predecessor set</a:t>
            </a:r>
          </a:p>
          <a:p>
            <a:pPr algn="just"/>
            <a:r>
              <a:rPr lang="en-US" altLang="ko-KR" sz="1350" dirty="0"/>
              <a:t>Running time complexity for </a:t>
            </a:r>
            <a:r>
              <a:rPr lang="en-US" altLang="ko-KR" sz="1350" dirty="0" err="1"/>
              <a:t>Dijkstra</a:t>
            </a:r>
            <a:r>
              <a:rPr lang="en-US" altLang="ko-KR" sz="1350" dirty="0"/>
              <a:t> algorithm is O(V</a:t>
            </a:r>
            <a:r>
              <a:rPr lang="en-US" altLang="ko-KR" sz="1350" baseline="30000" dirty="0"/>
              <a:t>2</a:t>
            </a:r>
            <a:r>
              <a:rPr lang="en-US" altLang="ko-KR" sz="1350" dirty="0"/>
              <a:t>) for matrix representation and O(E Log V) for adjacency list representation</a:t>
            </a:r>
            <a:endParaRPr lang="ko-KR" altLang="en-US" sz="1350" dirty="0"/>
          </a:p>
        </p:txBody>
      </p:sp>
      <p:sp>
        <p:nvSpPr>
          <p:cNvPr id="53" name="내용 개체 틀 2"/>
          <p:cNvSpPr txBox="1">
            <a:spLocks/>
          </p:cNvSpPr>
          <p:nvPr/>
        </p:nvSpPr>
        <p:spPr>
          <a:xfrm>
            <a:off x="382287" y="803366"/>
            <a:ext cx="6349056" cy="3996102"/>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Demo (7)</a:t>
            </a:r>
          </a:p>
        </p:txBody>
      </p:sp>
      <p:sp>
        <p:nvSpPr>
          <p:cNvPr id="6" name="TextBox 5"/>
          <p:cNvSpPr txBox="1"/>
          <p:nvPr/>
        </p:nvSpPr>
        <p:spPr>
          <a:xfrm>
            <a:off x="1932065" y="1208638"/>
            <a:ext cx="3812359" cy="1131079"/>
          </a:xfrm>
          <a:prstGeom prst="rect">
            <a:avLst/>
          </a:prstGeom>
          <a:noFill/>
        </p:spPr>
        <p:txBody>
          <a:bodyPr wrap="square" rtlCol="0">
            <a:spAutoFit/>
          </a:bodyPr>
          <a:lstStyle/>
          <a:p>
            <a:r>
              <a:rPr lang="en-US" sz="1350" dirty="0"/>
              <a:t>Q = {}</a:t>
            </a:r>
          </a:p>
          <a:p>
            <a:r>
              <a:rPr lang="en-US" sz="1350" dirty="0"/>
              <a:t>S = {</a:t>
            </a:r>
            <a:r>
              <a:rPr lang="en-US" sz="1350" dirty="0" err="1"/>
              <a:t>a,</a:t>
            </a:r>
            <a:r>
              <a:rPr lang="en-US" sz="1350" dirty="0" err="1">
                <a:solidFill>
                  <a:srgbClr val="FF0000"/>
                </a:solidFill>
              </a:rPr>
              <a:t>b</a:t>
            </a:r>
            <a:r>
              <a:rPr lang="en-US" sz="1350" dirty="0" err="1"/>
              <a:t>,c,d,s</a:t>
            </a:r>
            <a:r>
              <a:rPr lang="en-US" sz="1350" dirty="0"/>
              <a:t>}</a:t>
            </a:r>
          </a:p>
          <a:p>
            <a:r>
              <a:rPr lang="en-US" sz="1350" dirty="0" err="1"/>
              <a:t>Dist_S_To</a:t>
            </a:r>
            <a:r>
              <a:rPr lang="en-US" sz="1350" dirty="0"/>
              <a:t> = {(a,8), (b,9), (c,5), (d,7)}</a:t>
            </a:r>
          </a:p>
          <a:p>
            <a:r>
              <a:rPr lang="en-US" sz="1350" dirty="0"/>
              <a:t>Predecessor = {(</a:t>
            </a:r>
            <a:r>
              <a:rPr lang="en-US" sz="1350" dirty="0" err="1"/>
              <a:t>a,c</a:t>
            </a:r>
            <a:r>
              <a:rPr lang="en-US" sz="1350" dirty="0"/>
              <a:t>), (</a:t>
            </a:r>
            <a:r>
              <a:rPr lang="en-US" sz="1350" dirty="0" err="1"/>
              <a:t>b,a</a:t>
            </a:r>
            <a:r>
              <a:rPr lang="en-US" sz="1350" dirty="0"/>
              <a:t>), (</a:t>
            </a:r>
            <a:r>
              <a:rPr lang="en-US" sz="1350" dirty="0" err="1"/>
              <a:t>c,s</a:t>
            </a:r>
            <a:r>
              <a:rPr lang="en-US" sz="1350" dirty="0"/>
              <a:t>), (</a:t>
            </a:r>
            <a:r>
              <a:rPr lang="en-US" sz="1350" dirty="0" err="1"/>
              <a:t>d,c</a:t>
            </a:r>
            <a:r>
              <a:rPr lang="en-US" sz="1350" dirty="0"/>
              <a:t>)}</a:t>
            </a:r>
          </a:p>
          <a:p>
            <a:endParaRPr lang="en-US" sz="1350" dirty="0"/>
          </a:p>
        </p:txBody>
      </p:sp>
      <mc:AlternateContent xmlns:mc="http://schemas.openxmlformats.org/markup-compatibility/2006" xmlns:p14="http://schemas.microsoft.com/office/powerpoint/2010/main">
        <mc:Choice Requires="p14">
          <p:contentPart p14:bwMode="auto" r:id="rId2">
            <p14:nvContentPartPr>
              <p14:cNvPr id="8" name="잉크 7">
                <a:extLst>
                  <a:ext uri="{FF2B5EF4-FFF2-40B4-BE49-F238E27FC236}">
                    <a16:creationId xmlns:a16="http://schemas.microsoft.com/office/drawing/2014/main" id="{2FF2AA3F-4A03-4D40-A2C7-3641232D70EB}"/>
                  </a:ext>
                </a:extLst>
              </p14:cNvPr>
              <p14:cNvContentPartPr/>
              <p14:nvPr/>
            </p14:nvContentPartPr>
            <p14:xfrm>
              <a:off x="3450344" y="2139438"/>
              <a:ext cx="359910" cy="106110"/>
            </p14:xfrm>
          </p:contentPart>
        </mc:Choice>
        <mc:Fallback xmlns="">
          <p:pic>
            <p:nvPicPr>
              <p:cNvPr id="8" name="잉크 7">
                <a:extLst>
                  <a:ext uri="{FF2B5EF4-FFF2-40B4-BE49-F238E27FC236}">
                    <a16:creationId xmlns:a16="http://schemas.microsoft.com/office/drawing/2014/main" id="{2FF2AA3F-4A03-4D40-A2C7-3641232D70EB}"/>
                  </a:ext>
                </a:extLst>
              </p:cNvPr>
              <p:cNvPicPr/>
              <p:nvPr/>
            </p:nvPicPr>
            <p:blipFill>
              <a:blip r:embed="rId3"/>
              <a:stretch>
                <a:fillRect/>
              </a:stretch>
            </p:blipFill>
            <p:spPr>
              <a:xfrm>
                <a:off x="3444940" y="2133683"/>
                <a:ext cx="370718" cy="117261"/>
              </a:xfrm>
              <a:prstGeom prst="rect">
                <a:avLst/>
              </a:prstGeom>
            </p:spPr>
          </p:pic>
        </mc:Fallback>
      </mc:AlternateContent>
    </p:spTree>
    <p:extLst>
      <p:ext uri="{BB962C8B-B14F-4D97-AF65-F5344CB8AC3E}">
        <p14:creationId xmlns:p14="http://schemas.microsoft.com/office/powerpoint/2010/main" val="1018911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72"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Graph Traversal (1)</a:t>
            </a:r>
            <a:endParaRPr lang="ko-KR" altLang="en-US" sz="1500" dirty="0"/>
          </a:p>
        </p:txBody>
      </p:sp>
      <p:sp>
        <p:nvSpPr>
          <p:cNvPr id="74" name="내용 개체 틀 2"/>
          <p:cNvSpPr txBox="1">
            <a:spLocks/>
          </p:cNvSpPr>
          <p:nvPr/>
        </p:nvSpPr>
        <p:spPr>
          <a:xfrm>
            <a:off x="267987" y="1208638"/>
            <a:ext cx="6349056" cy="3583988"/>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Graph Traversal is an algorithm to visit or to process all nodes of graph exactly one. Example algorithm that can be used for traversing a graph is deep-first-traversal and breadth-first-traversal</a:t>
            </a:r>
          </a:p>
          <a:p>
            <a:pPr algn="just"/>
            <a:r>
              <a:rPr lang="en-US" altLang="ko-KR" sz="1350" dirty="0"/>
              <a:t>Depth-first-traversal or Depth-first-search (DFS) algorithm is a method for exploring a tree or graph. In a DFS, you go as deep as possible down one path before backing up and trying a different one</a:t>
            </a:r>
          </a:p>
          <a:p>
            <a:endParaRPr lang="en-US" altLang="ko-KR" sz="1350" dirty="0"/>
          </a:p>
          <a:p>
            <a:endParaRPr lang="en-US" altLang="ko-KR" sz="1350" dirty="0"/>
          </a:p>
          <a:p>
            <a:pPr marL="0" indent="0">
              <a:buNone/>
            </a:pPr>
            <a:endParaRPr lang="ko-KR" altLang="en-US" sz="1350" dirty="0"/>
          </a:p>
        </p:txBody>
      </p:sp>
      <p:pic>
        <p:nvPicPr>
          <p:cNvPr id="4" name="Picture 3"/>
          <p:cNvPicPr>
            <a:picLocks noChangeAspect="1"/>
          </p:cNvPicPr>
          <p:nvPr/>
        </p:nvPicPr>
        <p:blipFill>
          <a:blip r:embed="rId2"/>
          <a:stretch>
            <a:fillRect/>
          </a:stretch>
        </p:blipFill>
        <p:spPr>
          <a:xfrm>
            <a:off x="1350088" y="2674404"/>
            <a:ext cx="1815842" cy="1996331"/>
          </a:xfrm>
          <a:prstGeom prst="rect">
            <a:avLst/>
          </a:prstGeom>
        </p:spPr>
      </p:pic>
      <p:sp>
        <p:nvSpPr>
          <p:cNvPr id="8" name="TextBox 7"/>
          <p:cNvSpPr txBox="1"/>
          <p:nvPr/>
        </p:nvSpPr>
        <p:spPr>
          <a:xfrm>
            <a:off x="1398468" y="4610865"/>
            <a:ext cx="1935723" cy="300082"/>
          </a:xfrm>
          <a:prstGeom prst="rect">
            <a:avLst/>
          </a:prstGeom>
          <a:noFill/>
        </p:spPr>
        <p:txBody>
          <a:bodyPr wrap="none" rtlCol="0">
            <a:spAutoFit/>
          </a:bodyPr>
          <a:lstStyle/>
          <a:p>
            <a:r>
              <a:rPr lang="en-US" sz="1350" dirty="0"/>
              <a:t>Example of DFS graph</a:t>
            </a:r>
          </a:p>
        </p:txBody>
      </p:sp>
      <p:sp>
        <p:nvSpPr>
          <p:cNvPr id="9" name="TextBox 8"/>
          <p:cNvSpPr txBox="1"/>
          <p:nvPr/>
        </p:nvSpPr>
        <p:spPr>
          <a:xfrm>
            <a:off x="3828250" y="4610865"/>
            <a:ext cx="1913281" cy="300082"/>
          </a:xfrm>
          <a:prstGeom prst="rect">
            <a:avLst/>
          </a:prstGeom>
          <a:noFill/>
        </p:spPr>
        <p:txBody>
          <a:bodyPr wrap="none" rtlCol="0">
            <a:spAutoFit/>
          </a:bodyPr>
          <a:lstStyle/>
          <a:p>
            <a:r>
              <a:rPr lang="en-US" sz="1350" dirty="0"/>
              <a:t>Example of BFS graph</a:t>
            </a:r>
          </a:p>
        </p:txBody>
      </p:sp>
      <p:pic>
        <p:nvPicPr>
          <p:cNvPr id="11" name="Picture 10"/>
          <p:cNvPicPr>
            <a:picLocks noChangeAspect="1"/>
          </p:cNvPicPr>
          <p:nvPr/>
        </p:nvPicPr>
        <p:blipFill>
          <a:blip r:embed="rId3"/>
          <a:stretch>
            <a:fillRect/>
          </a:stretch>
        </p:blipFill>
        <p:spPr>
          <a:xfrm>
            <a:off x="3840988" y="2730413"/>
            <a:ext cx="1565666" cy="1926565"/>
          </a:xfrm>
          <a:prstGeom prst="rect">
            <a:avLst/>
          </a:prstGeom>
        </p:spPr>
      </p:pic>
    </p:spTree>
    <p:extLst>
      <p:ext uri="{BB962C8B-B14F-4D97-AF65-F5344CB8AC3E}">
        <p14:creationId xmlns:p14="http://schemas.microsoft.com/office/powerpoint/2010/main" val="1592733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72"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Graph Traversal (2)</a:t>
            </a:r>
            <a:endParaRPr lang="ko-KR" altLang="en-US" sz="1500" dirty="0"/>
          </a:p>
        </p:txBody>
      </p:sp>
      <p:sp>
        <p:nvSpPr>
          <p:cNvPr id="74" name="내용 개체 틀 2"/>
          <p:cNvSpPr txBox="1">
            <a:spLocks/>
          </p:cNvSpPr>
          <p:nvPr/>
        </p:nvSpPr>
        <p:spPr>
          <a:xfrm>
            <a:off x="267987" y="1208638"/>
            <a:ext cx="6349056" cy="3583988"/>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Breadth-first-traversal or Breadth-first-search (BFS) algorithm is a method for exploring a tree or graph. In a BFS, you first explore all the nodes one step away, then all the nodes two steps away, </a:t>
            </a:r>
            <a:r>
              <a:rPr lang="en-US" altLang="ko-KR" sz="1350" dirty="0" err="1"/>
              <a:t>etc</a:t>
            </a:r>
            <a:endParaRPr lang="en-US" altLang="ko-KR" sz="1350" dirty="0"/>
          </a:p>
          <a:p>
            <a:pPr algn="just"/>
            <a:r>
              <a:rPr lang="en-US" altLang="ko-KR" sz="1350" dirty="0"/>
              <a:t>Complexity for BFS and DFS in graph are same O(V+E) in adjacency list representation which V is number of vertex and E is number of edges</a:t>
            </a:r>
          </a:p>
          <a:p>
            <a:pPr algn="just"/>
            <a:r>
              <a:rPr lang="en-US" altLang="ko-KR" sz="1350" dirty="0"/>
              <a:t>BFS and DFS need maintaining two collections of vertices: one that stores all the vertices that are discovered but are yet to be visited/explored and another that stores a Boolean array that checks whether a vertex has already been explored/visited</a:t>
            </a:r>
          </a:p>
          <a:p>
            <a:pPr algn="just"/>
            <a:r>
              <a:rPr lang="en-US" altLang="ko-KR" sz="1350" dirty="0"/>
              <a:t>The collections of vertices that are discovered but yet to be explored can be of two types: if depth-first-traversal, we use </a:t>
            </a:r>
            <a:r>
              <a:rPr lang="en-US" altLang="ko-KR" sz="1350" b="1" dirty="0"/>
              <a:t>Stack</a:t>
            </a:r>
            <a:r>
              <a:rPr lang="en-US" altLang="ko-KR" sz="1350" dirty="0"/>
              <a:t> data structure, if breadth-fist-traversal, we use </a:t>
            </a:r>
            <a:r>
              <a:rPr lang="en-US" altLang="ko-KR" sz="1350" b="1" dirty="0"/>
              <a:t>Queue</a:t>
            </a:r>
            <a:r>
              <a:rPr lang="en-US" altLang="ko-KR" sz="1350" dirty="0"/>
              <a:t> data structure</a:t>
            </a:r>
          </a:p>
          <a:p>
            <a:pPr algn="just"/>
            <a:r>
              <a:rPr lang="en-US" altLang="ko-KR" sz="1350" dirty="0"/>
              <a:t>DFS and BFS can be used to verified our graph structure</a:t>
            </a:r>
          </a:p>
          <a:p>
            <a:endParaRPr lang="en-US" altLang="ko-KR" sz="1350" dirty="0"/>
          </a:p>
          <a:p>
            <a:endParaRPr lang="en-US" altLang="ko-KR" sz="1350" dirty="0"/>
          </a:p>
          <a:p>
            <a:endParaRPr lang="en-US" altLang="ko-KR" sz="1350" dirty="0"/>
          </a:p>
          <a:p>
            <a:pPr marL="0" indent="0">
              <a:buNone/>
            </a:pPr>
            <a:endParaRPr lang="ko-KR" altLang="en-US" sz="1350" dirty="0"/>
          </a:p>
        </p:txBody>
      </p:sp>
    </p:spTree>
    <p:extLst>
      <p:ext uri="{BB962C8B-B14F-4D97-AF65-F5344CB8AC3E}">
        <p14:creationId xmlns:p14="http://schemas.microsoft.com/office/powerpoint/2010/main" val="110483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6" name="Group 40"/>
          <p:cNvGrpSpPr>
            <a:grpSpLocks/>
          </p:cNvGrpSpPr>
          <p:nvPr/>
        </p:nvGrpSpPr>
        <p:grpSpPr bwMode="auto">
          <a:xfrm>
            <a:off x="4674394" y="721494"/>
            <a:ext cx="2200275" cy="1438324"/>
            <a:chOff x="3598" y="8"/>
            <a:chExt cx="2074" cy="1514"/>
          </a:xfrm>
        </p:grpSpPr>
        <p:sp>
          <p:nvSpPr>
            <p:cNvPr id="4098" name="Oval 2"/>
            <p:cNvSpPr>
              <a:spLocks noChangeArrowheads="1"/>
            </p:cNvSpPr>
            <p:nvPr/>
          </p:nvSpPr>
          <p:spPr bwMode="auto">
            <a:xfrm>
              <a:off x="3604" y="282"/>
              <a:ext cx="203" cy="18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099" name="Oval 3"/>
            <p:cNvSpPr>
              <a:spLocks noChangeArrowheads="1"/>
            </p:cNvSpPr>
            <p:nvPr/>
          </p:nvSpPr>
          <p:spPr bwMode="auto">
            <a:xfrm>
              <a:off x="4206" y="148"/>
              <a:ext cx="203" cy="1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00" name="Oval 4"/>
            <p:cNvSpPr>
              <a:spLocks noChangeArrowheads="1"/>
            </p:cNvSpPr>
            <p:nvPr/>
          </p:nvSpPr>
          <p:spPr bwMode="auto">
            <a:xfrm>
              <a:off x="4206" y="551"/>
              <a:ext cx="203" cy="1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01" name="Oval 5"/>
            <p:cNvSpPr>
              <a:spLocks noChangeArrowheads="1"/>
            </p:cNvSpPr>
            <p:nvPr/>
          </p:nvSpPr>
          <p:spPr bwMode="auto">
            <a:xfrm>
              <a:off x="4807" y="551"/>
              <a:ext cx="203" cy="1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02" name="Oval 6"/>
            <p:cNvSpPr>
              <a:spLocks noChangeArrowheads="1"/>
            </p:cNvSpPr>
            <p:nvPr/>
          </p:nvSpPr>
          <p:spPr bwMode="auto">
            <a:xfrm>
              <a:off x="5199" y="175"/>
              <a:ext cx="202" cy="1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03" name="Oval 7"/>
            <p:cNvSpPr>
              <a:spLocks noChangeArrowheads="1"/>
            </p:cNvSpPr>
            <p:nvPr/>
          </p:nvSpPr>
          <p:spPr bwMode="auto">
            <a:xfrm>
              <a:off x="5079" y="954"/>
              <a:ext cx="202" cy="18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04" name="Oval 8"/>
            <p:cNvSpPr>
              <a:spLocks noChangeArrowheads="1"/>
            </p:cNvSpPr>
            <p:nvPr/>
          </p:nvSpPr>
          <p:spPr bwMode="auto">
            <a:xfrm>
              <a:off x="3845" y="1089"/>
              <a:ext cx="202" cy="1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05" name="Rectangle 9"/>
            <p:cNvSpPr>
              <a:spLocks noChangeArrowheads="1"/>
            </p:cNvSpPr>
            <p:nvPr/>
          </p:nvSpPr>
          <p:spPr bwMode="auto">
            <a:xfrm>
              <a:off x="3598" y="248"/>
              <a:ext cx="250"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900"/>
                <a:t>B</a:t>
              </a:r>
            </a:p>
          </p:txBody>
        </p:sp>
        <p:sp>
          <p:nvSpPr>
            <p:cNvPr id="4106" name="Rectangle 10"/>
            <p:cNvSpPr>
              <a:spLocks noChangeArrowheads="1"/>
            </p:cNvSpPr>
            <p:nvPr/>
          </p:nvSpPr>
          <p:spPr bwMode="auto">
            <a:xfrm>
              <a:off x="4179" y="100"/>
              <a:ext cx="22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a:t>A</a:t>
              </a:r>
            </a:p>
          </p:txBody>
        </p:sp>
        <p:sp>
          <p:nvSpPr>
            <p:cNvPr id="4107" name="Rectangle 11"/>
            <p:cNvSpPr>
              <a:spLocks noChangeArrowheads="1"/>
            </p:cNvSpPr>
            <p:nvPr/>
          </p:nvSpPr>
          <p:spPr bwMode="auto">
            <a:xfrm>
              <a:off x="4194" y="547"/>
              <a:ext cx="2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900"/>
                <a:t>D</a:t>
              </a:r>
            </a:p>
          </p:txBody>
        </p:sp>
        <p:sp>
          <p:nvSpPr>
            <p:cNvPr id="4108" name="Rectangle 12"/>
            <p:cNvSpPr>
              <a:spLocks noChangeArrowheads="1"/>
            </p:cNvSpPr>
            <p:nvPr/>
          </p:nvSpPr>
          <p:spPr bwMode="auto">
            <a:xfrm>
              <a:off x="3827" y="1086"/>
              <a:ext cx="199"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900"/>
                <a:t>C</a:t>
              </a:r>
            </a:p>
          </p:txBody>
        </p:sp>
        <p:sp>
          <p:nvSpPr>
            <p:cNvPr id="4109" name="Rectangle 13"/>
            <p:cNvSpPr>
              <a:spLocks noChangeArrowheads="1"/>
            </p:cNvSpPr>
            <p:nvPr/>
          </p:nvSpPr>
          <p:spPr bwMode="auto">
            <a:xfrm>
              <a:off x="4787" y="558"/>
              <a:ext cx="184"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900"/>
                <a:t>F</a:t>
              </a:r>
            </a:p>
          </p:txBody>
        </p:sp>
        <p:sp>
          <p:nvSpPr>
            <p:cNvPr id="4110" name="Rectangle 14"/>
            <p:cNvSpPr>
              <a:spLocks noChangeArrowheads="1"/>
            </p:cNvSpPr>
            <p:nvPr/>
          </p:nvSpPr>
          <p:spPr bwMode="auto">
            <a:xfrm>
              <a:off x="5054" y="953"/>
              <a:ext cx="206"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900"/>
                <a:t>G</a:t>
              </a:r>
            </a:p>
          </p:txBody>
        </p:sp>
        <p:grpSp>
          <p:nvGrpSpPr>
            <p:cNvPr id="4113" name="Group 17"/>
            <p:cNvGrpSpPr>
              <a:grpSpLocks/>
            </p:cNvGrpSpPr>
            <p:nvPr/>
          </p:nvGrpSpPr>
          <p:grpSpPr bwMode="auto">
            <a:xfrm>
              <a:off x="5390" y="1304"/>
              <a:ext cx="222" cy="218"/>
              <a:chOff x="5390" y="1304"/>
              <a:chExt cx="222" cy="218"/>
            </a:xfrm>
          </p:grpSpPr>
          <p:sp>
            <p:nvSpPr>
              <p:cNvPr id="4111" name="Oval 15"/>
              <p:cNvSpPr>
                <a:spLocks noChangeArrowheads="1"/>
              </p:cNvSpPr>
              <p:nvPr/>
            </p:nvSpPr>
            <p:spPr bwMode="auto">
              <a:xfrm>
                <a:off x="5409" y="1304"/>
                <a:ext cx="203" cy="1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12" name="Rectangle 16"/>
              <p:cNvSpPr>
                <a:spLocks noChangeArrowheads="1"/>
              </p:cNvSpPr>
              <p:nvPr/>
            </p:nvSpPr>
            <p:spPr bwMode="auto">
              <a:xfrm>
                <a:off x="5390" y="1305"/>
                <a:ext cx="2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900"/>
                  <a:t>H</a:t>
                </a:r>
              </a:p>
            </p:txBody>
          </p:sp>
        </p:grpSp>
        <p:sp>
          <p:nvSpPr>
            <p:cNvPr id="4114" name="Rectangle 18"/>
            <p:cNvSpPr>
              <a:spLocks noChangeArrowheads="1"/>
            </p:cNvSpPr>
            <p:nvPr/>
          </p:nvSpPr>
          <p:spPr bwMode="auto">
            <a:xfrm>
              <a:off x="5182" y="184"/>
              <a:ext cx="185"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900"/>
                <a:t>E</a:t>
              </a:r>
            </a:p>
          </p:txBody>
        </p:sp>
        <p:sp>
          <p:nvSpPr>
            <p:cNvPr id="4115" name="Arc 19"/>
            <p:cNvSpPr>
              <a:spLocks/>
            </p:cNvSpPr>
            <p:nvPr/>
          </p:nvSpPr>
          <p:spPr bwMode="auto">
            <a:xfrm rot="10800000">
              <a:off x="3996" y="1271"/>
              <a:ext cx="819" cy="2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16" name="Arc 20"/>
            <p:cNvSpPr>
              <a:spLocks/>
            </p:cNvSpPr>
            <p:nvPr/>
          </p:nvSpPr>
          <p:spPr bwMode="auto">
            <a:xfrm rot="10800000">
              <a:off x="4800" y="1433"/>
              <a:ext cx="615" cy="56"/>
            </a:xfrm>
            <a:custGeom>
              <a:avLst/>
              <a:gdLst>
                <a:gd name="G0" fmla="+- 21600 0 0"/>
                <a:gd name="G1" fmla="+- 21600 0 0"/>
                <a:gd name="G2" fmla="+- 21600 0 0"/>
                <a:gd name="T0" fmla="*/ 0 w 21600"/>
                <a:gd name="T1" fmla="*/ 21600 h 21600"/>
                <a:gd name="T2" fmla="*/ 2156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4"/>
                    <a:pt x="9649" y="19"/>
                    <a:pt x="21565" y="0"/>
                  </a:cubicBezTo>
                </a:path>
                <a:path w="21600" h="21600" stroke="0" extrusionOk="0">
                  <a:moveTo>
                    <a:pt x="0" y="21600"/>
                  </a:moveTo>
                  <a:cubicBezTo>
                    <a:pt x="0" y="9684"/>
                    <a:pt x="9649" y="19"/>
                    <a:pt x="21565"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17" name="Line 21"/>
            <p:cNvSpPr>
              <a:spLocks noChangeShapeType="1"/>
            </p:cNvSpPr>
            <p:nvPr/>
          </p:nvSpPr>
          <p:spPr bwMode="auto">
            <a:xfrm flipV="1">
              <a:off x="3808" y="212"/>
              <a:ext cx="388" cy="1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18" name="Line 22"/>
            <p:cNvSpPr>
              <a:spLocks noChangeShapeType="1"/>
            </p:cNvSpPr>
            <p:nvPr/>
          </p:nvSpPr>
          <p:spPr bwMode="auto">
            <a:xfrm flipH="1">
              <a:off x="4298" y="340"/>
              <a:ext cx="26"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19" name="Line 23"/>
            <p:cNvSpPr>
              <a:spLocks noChangeShapeType="1"/>
            </p:cNvSpPr>
            <p:nvPr/>
          </p:nvSpPr>
          <p:spPr bwMode="auto">
            <a:xfrm>
              <a:off x="3796" y="436"/>
              <a:ext cx="400" cy="2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20" name="Line 24"/>
            <p:cNvSpPr>
              <a:spLocks noChangeShapeType="1"/>
            </p:cNvSpPr>
            <p:nvPr/>
          </p:nvSpPr>
          <p:spPr bwMode="auto">
            <a:xfrm>
              <a:off x="3700" y="478"/>
              <a:ext cx="232" cy="6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21" name="Line 25"/>
            <p:cNvSpPr>
              <a:spLocks noChangeShapeType="1"/>
            </p:cNvSpPr>
            <p:nvPr/>
          </p:nvSpPr>
          <p:spPr bwMode="auto">
            <a:xfrm>
              <a:off x="4420" y="624"/>
              <a:ext cx="38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22" name="Line 26"/>
            <p:cNvSpPr>
              <a:spLocks noChangeShapeType="1"/>
            </p:cNvSpPr>
            <p:nvPr/>
          </p:nvSpPr>
          <p:spPr bwMode="auto">
            <a:xfrm>
              <a:off x="4948" y="736"/>
              <a:ext cx="154" cy="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23" name="Line 27"/>
            <p:cNvSpPr>
              <a:spLocks noChangeShapeType="1"/>
            </p:cNvSpPr>
            <p:nvPr/>
          </p:nvSpPr>
          <p:spPr bwMode="auto">
            <a:xfrm>
              <a:off x="4420" y="244"/>
              <a:ext cx="778" cy="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24" name="Line 28"/>
            <p:cNvSpPr>
              <a:spLocks noChangeShapeType="1"/>
            </p:cNvSpPr>
            <p:nvPr/>
          </p:nvSpPr>
          <p:spPr bwMode="auto">
            <a:xfrm>
              <a:off x="5320" y="364"/>
              <a:ext cx="196"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25" name="Line 29"/>
            <p:cNvSpPr>
              <a:spLocks noChangeShapeType="1"/>
            </p:cNvSpPr>
            <p:nvPr/>
          </p:nvSpPr>
          <p:spPr bwMode="auto">
            <a:xfrm>
              <a:off x="5194" y="1144"/>
              <a:ext cx="226"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p>
          </p:txBody>
        </p:sp>
        <p:sp>
          <p:nvSpPr>
            <p:cNvPr id="4126" name="Rectangle 30"/>
            <p:cNvSpPr>
              <a:spLocks noChangeArrowheads="1"/>
            </p:cNvSpPr>
            <p:nvPr/>
          </p:nvSpPr>
          <p:spPr bwMode="auto">
            <a:xfrm>
              <a:off x="3598" y="632"/>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1</a:t>
              </a:r>
            </a:p>
          </p:txBody>
        </p:sp>
        <p:sp>
          <p:nvSpPr>
            <p:cNvPr id="4127" name="Rectangle 31"/>
            <p:cNvSpPr>
              <a:spLocks noChangeArrowheads="1"/>
            </p:cNvSpPr>
            <p:nvPr/>
          </p:nvSpPr>
          <p:spPr bwMode="auto">
            <a:xfrm>
              <a:off x="4558" y="1208"/>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2</a:t>
              </a:r>
            </a:p>
          </p:txBody>
        </p:sp>
        <p:sp>
          <p:nvSpPr>
            <p:cNvPr id="4128" name="Rectangle 32"/>
            <p:cNvSpPr>
              <a:spLocks noChangeArrowheads="1"/>
            </p:cNvSpPr>
            <p:nvPr/>
          </p:nvSpPr>
          <p:spPr bwMode="auto">
            <a:xfrm>
              <a:off x="5134" y="1160"/>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9</a:t>
              </a:r>
            </a:p>
          </p:txBody>
        </p:sp>
        <p:sp>
          <p:nvSpPr>
            <p:cNvPr id="4129" name="Rectangle 33"/>
            <p:cNvSpPr>
              <a:spLocks noChangeArrowheads="1"/>
            </p:cNvSpPr>
            <p:nvPr/>
          </p:nvSpPr>
          <p:spPr bwMode="auto">
            <a:xfrm>
              <a:off x="4846" y="728"/>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6</a:t>
              </a:r>
            </a:p>
          </p:txBody>
        </p:sp>
        <p:sp>
          <p:nvSpPr>
            <p:cNvPr id="4130" name="Rectangle 34"/>
            <p:cNvSpPr>
              <a:spLocks noChangeArrowheads="1"/>
            </p:cNvSpPr>
            <p:nvPr/>
          </p:nvSpPr>
          <p:spPr bwMode="auto">
            <a:xfrm>
              <a:off x="5422" y="536"/>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1</a:t>
              </a:r>
            </a:p>
          </p:txBody>
        </p:sp>
        <p:sp>
          <p:nvSpPr>
            <p:cNvPr id="4131" name="Rectangle 35"/>
            <p:cNvSpPr>
              <a:spLocks noChangeArrowheads="1"/>
            </p:cNvSpPr>
            <p:nvPr/>
          </p:nvSpPr>
          <p:spPr bwMode="auto">
            <a:xfrm>
              <a:off x="4702" y="8"/>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5</a:t>
              </a:r>
            </a:p>
          </p:txBody>
        </p:sp>
        <p:sp>
          <p:nvSpPr>
            <p:cNvPr id="4132" name="Rectangle 36"/>
            <p:cNvSpPr>
              <a:spLocks noChangeArrowheads="1"/>
            </p:cNvSpPr>
            <p:nvPr/>
          </p:nvSpPr>
          <p:spPr bwMode="auto">
            <a:xfrm>
              <a:off x="3886" y="56"/>
              <a:ext cx="34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10</a:t>
              </a:r>
            </a:p>
          </p:txBody>
        </p:sp>
        <p:sp>
          <p:nvSpPr>
            <p:cNvPr id="4133" name="Rectangle 37"/>
            <p:cNvSpPr>
              <a:spLocks noChangeArrowheads="1"/>
            </p:cNvSpPr>
            <p:nvPr/>
          </p:nvSpPr>
          <p:spPr bwMode="auto">
            <a:xfrm>
              <a:off x="3886" y="488"/>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3</a:t>
              </a:r>
            </a:p>
          </p:txBody>
        </p:sp>
        <p:sp>
          <p:nvSpPr>
            <p:cNvPr id="4134" name="Rectangle 38"/>
            <p:cNvSpPr>
              <a:spLocks noChangeArrowheads="1"/>
            </p:cNvSpPr>
            <p:nvPr/>
          </p:nvSpPr>
          <p:spPr bwMode="auto">
            <a:xfrm>
              <a:off x="4270" y="296"/>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3</a:t>
              </a:r>
            </a:p>
          </p:txBody>
        </p:sp>
        <p:sp>
          <p:nvSpPr>
            <p:cNvPr id="4135" name="Rectangle 39"/>
            <p:cNvSpPr>
              <a:spLocks noChangeArrowheads="1"/>
            </p:cNvSpPr>
            <p:nvPr/>
          </p:nvSpPr>
          <p:spPr bwMode="auto">
            <a:xfrm>
              <a:off x="4510" y="584"/>
              <a:ext cx="2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r>
                <a:rPr lang="en-US" altLang="ko-KR" sz="1200"/>
                <a:t>5</a:t>
              </a:r>
            </a:p>
          </p:txBody>
        </p:sp>
      </p:grpSp>
      <p:sp>
        <p:nvSpPr>
          <p:cNvPr id="2" name="제목 1"/>
          <p:cNvSpPr>
            <a:spLocks noGrp="1"/>
          </p:cNvSpPr>
          <p:nvPr>
            <p:ph type="title"/>
          </p:nvPr>
        </p:nvSpPr>
        <p:spPr/>
        <p:txBody>
          <a:bodyPr/>
          <a:lstStyle/>
          <a:p>
            <a:r>
              <a:rPr lang="en-US" altLang="ko-KR" dirty="0"/>
              <a:t>Graph and Tree</a:t>
            </a:r>
            <a:endParaRPr lang="ko-KR" altLang="en-US" dirty="0"/>
          </a:p>
        </p:txBody>
      </p:sp>
      <p:sp>
        <p:nvSpPr>
          <p:cNvPr id="3" name="내용 개체 틀 2"/>
          <p:cNvSpPr>
            <a:spLocks noGrp="1"/>
          </p:cNvSpPr>
          <p:nvPr>
            <p:ph sz="half" idx="1"/>
          </p:nvPr>
        </p:nvSpPr>
        <p:spPr/>
        <p:txBody>
          <a:bodyPr/>
          <a:lstStyle/>
          <a:p>
            <a:endParaRPr lang="ko-KR" altLang="en-US" dirty="0"/>
          </a:p>
        </p:txBody>
      </p:sp>
      <p:sp>
        <p:nvSpPr>
          <p:cNvPr id="4137" name="Freeform 41"/>
          <p:cNvSpPr>
            <a:spLocks/>
          </p:cNvSpPr>
          <p:nvPr/>
        </p:nvSpPr>
        <p:spPr bwMode="auto">
          <a:xfrm>
            <a:off x="247650" y="1409700"/>
            <a:ext cx="2601516" cy="1944291"/>
          </a:xfrm>
          <a:custGeom>
            <a:avLst/>
            <a:gdLst>
              <a:gd name="T0" fmla="*/ 2160 w 2185"/>
              <a:gd name="T1" fmla="*/ 8 h 1633"/>
              <a:gd name="T2" fmla="*/ 2112 w 2185"/>
              <a:gd name="T3" fmla="*/ 32 h 1633"/>
              <a:gd name="T4" fmla="*/ 2040 w 2185"/>
              <a:gd name="T5" fmla="*/ 48 h 1633"/>
              <a:gd name="T6" fmla="*/ 1992 w 2185"/>
              <a:gd name="T7" fmla="*/ 72 h 1633"/>
              <a:gd name="T8" fmla="*/ 1912 w 2185"/>
              <a:gd name="T9" fmla="*/ 88 h 1633"/>
              <a:gd name="T10" fmla="*/ 1784 w 2185"/>
              <a:gd name="T11" fmla="*/ 112 h 1633"/>
              <a:gd name="T12" fmla="*/ 1696 w 2185"/>
              <a:gd name="T13" fmla="*/ 136 h 1633"/>
              <a:gd name="T14" fmla="*/ 1616 w 2185"/>
              <a:gd name="T15" fmla="*/ 160 h 1633"/>
              <a:gd name="T16" fmla="*/ 1552 w 2185"/>
              <a:gd name="T17" fmla="*/ 200 h 1633"/>
              <a:gd name="T18" fmla="*/ 1504 w 2185"/>
              <a:gd name="T19" fmla="*/ 232 h 1633"/>
              <a:gd name="T20" fmla="*/ 1408 w 2185"/>
              <a:gd name="T21" fmla="*/ 248 h 1633"/>
              <a:gd name="T22" fmla="*/ 1344 w 2185"/>
              <a:gd name="T23" fmla="*/ 280 h 1633"/>
              <a:gd name="T24" fmla="*/ 1256 w 2185"/>
              <a:gd name="T25" fmla="*/ 312 h 1633"/>
              <a:gd name="T26" fmla="*/ 1208 w 2185"/>
              <a:gd name="T27" fmla="*/ 344 h 1633"/>
              <a:gd name="T28" fmla="*/ 1160 w 2185"/>
              <a:gd name="T29" fmla="*/ 384 h 1633"/>
              <a:gd name="T30" fmla="*/ 1120 w 2185"/>
              <a:gd name="T31" fmla="*/ 424 h 1633"/>
              <a:gd name="T32" fmla="*/ 1080 w 2185"/>
              <a:gd name="T33" fmla="*/ 472 h 1633"/>
              <a:gd name="T34" fmla="*/ 1032 w 2185"/>
              <a:gd name="T35" fmla="*/ 504 h 1633"/>
              <a:gd name="T36" fmla="*/ 976 w 2185"/>
              <a:gd name="T37" fmla="*/ 544 h 1633"/>
              <a:gd name="T38" fmla="*/ 928 w 2185"/>
              <a:gd name="T39" fmla="*/ 592 h 1633"/>
              <a:gd name="T40" fmla="*/ 872 w 2185"/>
              <a:gd name="T41" fmla="*/ 640 h 1633"/>
              <a:gd name="T42" fmla="*/ 832 w 2185"/>
              <a:gd name="T43" fmla="*/ 688 h 1633"/>
              <a:gd name="T44" fmla="*/ 776 w 2185"/>
              <a:gd name="T45" fmla="*/ 728 h 1633"/>
              <a:gd name="T46" fmla="*/ 728 w 2185"/>
              <a:gd name="T47" fmla="*/ 760 h 1633"/>
              <a:gd name="T48" fmla="*/ 680 w 2185"/>
              <a:gd name="T49" fmla="*/ 808 h 1633"/>
              <a:gd name="T50" fmla="*/ 640 w 2185"/>
              <a:gd name="T51" fmla="*/ 848 h 1633"/>
              <a:gd name="T52" fmla="*/ 592 w 2185"/>
              <a:gd name="T53" fmla="*/ 896 h 1633"/>
              <a:gd name="T54" fmla="*/ 552 w 2185"/>
              <a:gd name="T55" fmla="*/ 952 h 1633"/>
              <a:gd name="T56" fmla="*/ 512 w 2185"/>
              <a:gd name="T57" fmla="*/ 1008 h 1633"/>
              <a:gd name="T58" fmla="*/ 480 w 2185"/>
              <a:gd name="T59" fmla="*/ 1056 h 1633"/>
              <a:gd name="T60" fmla="*/ 448 w 2185"/>
              <a:gd name="T61" fmla="*/ 1096 h 1633"/>
              <a:gd name="T62" fmla="*/ 408 w 2185"/>
              <a:gd name="T63" fmla="*/ 1136 h 1633"/>
              <a:gd name="T64" fmla="*/ 360 w 2185"/>
              <a:gd name="T65" fmla="*/ 1192 h 1633"/>
              <a:gd name="T66" fmla="*/ 320 w 2185"/>
              <a:gd name="T67" fmla="*/ 1240 h 1633"/>
              <a:gd name="T68" fmla="*/ 272 w 2185"/>
              <a:gd name="T69" fmla="*/ 1296 h 1633"/>
              <a:gd name="T70" fmla="*/ 232 w 2185"/>
              <a:gd name="T71" fmla="*/ 1344 h 1633"/>
              <a:gd name="T72" fmla="*/ 192 w 2185"/>
              <a:gd name="T73" fmla="*/ 1400 h 1633"/>
              <a:gd name="T74" fmla="*/ 152 w 2185"/>
              <a:gd name="T75" fmla="*/ 1448 h 1633"/>
              <a:gd name="T76" fmla="*/ 104 w 2185"/>
              <a:gd name="T77" fmla="*/ 1496 h 1633"/>
              <a:gd name="T78" fmla="*/ 64 w 2185"/>
              <a:gd name="T79" fmla="*/ 1544 h 1633"/>
              <a:gd name="T80" fmla="*/ 32 w 2185"/>
              <a:gd name="T81" fmla="*/ 1592 h 1633"/>
              <a:gd name="T82" fmla="*/ 0 w 2185"/>
              <a:gd name="T83" fmla="*/ 1632 h 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85" h="1633">
                <a:moveTo>
                  <a:pt x="2184" y="0"/>
                </a:moveTo>
                <a:lnTo>
                  <a:pt x="2160" y="8"/>
                </a:lnTo>
                <a:lnTo>
                  <a:pt x="2136" y="24"/>
                </a:lnTo>
                <a:lnTo>
                  <a:pt x="2112" y="32"/>
                </a:lnTo>
                <a:lnTo>
                  <a:pt x="2064" y="40"/>
                </a:lnTo>
                <a:lnTo>
                  <a:pt x="2040" y="48"/>
                </a:lnTo>
                <a:lnTo>
                  <a:pt x="2016" y="64"/>
                </a:lnTo>
                <a:lnTo>
                  <a:pt x="1992" y="72"/>
                </a:lnTo>
                <a:lnTo>
                  <a:pt x="1968" y="80"/>
                </a:lnTo>
                <a:lnTo>
                  <a:pt x="1912" y="88"/>
                </a:lnTo>
                <a:lnTo>
                  <a:pt x="1848" y="104"/>
                </a:lnTo>
                <a:lnTo>
                  <a:pt x="1784" y="112"/>
                </a:lnTo>
                <a:lnTo>
                  <a:pt x="1752" y="120"/>
                </a:lnTo>
                <a:lnTo>
                  <a:pt x="1696" y="136"/>
                </a:lnTo>
                <a:lnTo>
                  <a:pt x="1664" y="152"/>
                </a:lnTo>
                <a:lnTo>
                  <a:pt x="1616" y="160"/>
                </a:lnTo>
                <a:lnTo>
                  <a:pt x="1584" y="176"/>
                </a:lnTo>
                <a:lnTo>
                  <a:pt x="1552" y="200"/>
                </a:lnTo>
                <a:lnTo>
                  <a:pt x="1528" y="216"/>
                </a:lnTo>
                <a:lnTo>
                  <a:pt x="1504" y="232"/>
                </a:lnTo>
                <a:lnTo>
                  <a:pt x="1456" y="240"/>
                </a:lnTo>
                <a:lnTo>
                  <a:pt x="1408" y="248"/>
                </a:lnTo>
                <a:lnTo>
                  <a:pt x="1376" y="264"/>
                </a:lnTo>
                <a:lnTo>
                  <a:pt x="1344" y="280"/>
                </a:lnTo>
                <a:lnTo>
                  <a:pt x="1280" y="296"/>
                </a:lnTo>
                <a:lnTo>
                  <a:pt x="1256" y="312"/>
                </a:lnTo>
                <a:lnTo>
                  <a:pt x="1232" y="328"/>
                </a:lnTo>
                <a:lnTo>
                  <a:pt x="1208" y="344"/>
                </a:lnTo>
                <a:lnTo>
                  <a:pt x="1184" y="360"/>
                </a:lnTo>
                <a:lnTo>
                  <a:pt x="1160" y="384"/>
                </a:lnTo>
                <a:lnTo>
                  <a:pt x="1144" y="408"/>
                </a:lnTo>
                <a:lnTo>
                  <a:pt x="1120" y="424"/>
                </a:lnTo>
                <a:lnTo>
                  <a:pt x="1096" y="448"/>
                </a:lnTo>
                <a:lnTo>
                  <a:pt x="1080" y="472"/>
                </a:lnTo>
                <a:lnTo>
                  <a:pt x="1056" y="488"/>
                </a:lnTo>
                <a:lnTo>
                  <a:pt x="1032" y="504"/>
                </a:lnTo>
                <a:lnTo>
                  <a:pt x="1008" y="520"/>
                </a:lnTo>
                <a:lnTo>
                  <a:pt x="976" y="544"/>
                </a:lnTo>
                <a:lnTo>
                  <a:pt x="952" y="568"/>
                </a:lnTo>
                <a:lnTo>
                  <a:pt x="928" y="592"/>
                </a:lnTo>
                <a:lnTo>
                  <a:pt x="904" y="616"/>
                </a:lnTo>
                <a:lnTo>
                  <a:pt x="872" y="640"/>
                </a:lnTo>
                <a:lnTo>
                  <a:pt x="856" y="664"/>
                </a:lnTo>
                <a:lnTo>
                  <a:pt x="832" y="688"/>
                </a:lnTo>
                <a:lnTo>
                  <a:pt x="808" y="704"/>
                </a:lnTo>
                <a:lnTo>
                  <a:pt x="776" y="728"/>
                </a:lnTo>
                <a:lnTo>
                  <a:pt x="752" y="744"/>
                </a:lnTo>
                <a:lnTo>
                  <a:pt x="728" y="760"/>
                </a:lnTo>
                <a:lnTo>
                  <a:pt x="704" y="784"/>
                </a:lnTo>
                <a:lnTo>
                  <a:pt x="680" y="808"/>
                </a:lnTo>
                <a:lnTo>
                  <a:pt x="664" y="832"/>
                </a:lnTo>
                <a:lnTo>
                  <a:pt x="640" y="848"/>
                </a:lnTo>
                <a:lnTo>
                  <a:pt x="616" y="872"/>
                </a:lnTo>
                <a:lnTo>
                  <a:pt x="592" y="896"/>
                </a:lnTo>
                <a:lnTo>
                  <a:pt x="576" y="920"/>
                </a:lnTo>
                <a:lnTo>
                  <a:pt x="552" y="952"/>
                </a:lnTo>
                <a:lnTo>
                  <a:pt x="536" y="984"/>
                </a:lnTo>
                <a:lnTo>
                  <a:pt x="512" y="1008"/>
                </a:lnTo>
                <a:lnTo>
                  <a:pt x="496" y="1032"/>
                </a:lnTo>
                <a:lnTo>
                  <a:pt x="480" y="1056"/>
                </a:lnTo>
                <a:lnTo>
                  <a:pt x="456" y="1072"/>
                </a:lnTo>
                <a:lnTo>
                  <a:pt x="448" y="1096"/>
                </a:lnTo>
                <a:lnTo>
                  <a:pt x="424" y="1112"/>
                </a:lnTo>
                <a:lnTo>
                  <a:pt x="408" y="1136"/>
                </a:lnTo>
                <a:lnTo>
                  <a:pt x="384" y="1160"/>
                </a:lnTo>
                <a:lnTo>
                  <a:pt x="360" y="1192"/>
                </a:lnTo>
                <a:lnTo>
                  <a:pt x="344" y="1216"/>
                </a:lnTo>
                <a:lnTo>
                  <a:pt x="320" y="1240"/>
                </a:lnTo>
                <a:lnTo>
                  <a:pt x="296" y="1272"/>
                </a:lnTo>
                <a:lnTo>
                  <a:pt x="272" y="1296"/>
                </a:lnTo>
                <a:lnTo>
                  <a:pt x="248" y="1320"/>
                </a:lnTo>
                <a:lnTo>
                  <a:pt x="232" y="1344"/>
                </a:lnTo>
                <a:lnTo>
                  <a:pt x="216" y="1376"/>
                </a:lnTo>
                <a:lnTo>
                  <a:pt x="192" y="1400"/>
                </a:lnTo>
                <a:lnTo>
                  <a:pt x="168" y="1416"/>
                </a:lnTo>
                <a:lnTo>
                  <a:pt x="152" y="1448"/>
                </a:lnTo>
                <a:lnTo>
                  <a:pt x="128" y="1472"/>
                </a:lnTo>
                <a:lnTo>
                  <a:pt x="104" y="1496"/>
                </a:lnTo>
                <a:lnTo>
                  <a:pt x="88" y="1520"/>
                </a:lnTo>
                <a:lnTo>
                  <a:pt x="64" y="1544"/>
                </a:lnTo>
                <a:lnTo>
                  <a:pt x="48" y="1568"/>
                </a:lnTo>
                <a:lnTo>
                  <a:pt x="32" y="1592"/>
                </a:lnTo>
                <a:lnTo>
                  <a:pt x="8" y="1608"/>
                </a:lnTo>
                <a:lnTo>
                  <a:pt x="0" y="163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38" name="Freeform 42"/>
          <p:cNvSpPr>
            <a:spLocks/>
          </p:cNvSpPr>
          <p:nvPr/>
        </p:nvSpPr>
        <p:spPr bwMode="auto">
          <a:xfrm>
            <a:off x="676275" y="2990850"/>
            <a:ext cx="77391" cy="363141"/>
          </a:xfrm>
          <a:custGeom>
            <a:avLst/>
            <a:gdLst>
              <a:gd name="T0" fmla="*/ 0 w 65"/>
              <a:gd name="T1" fmla="*/ 0 h 305"/>
              <a:gd name="T2" fmla="*/ 0 w 65"/>
              <a:gd name="T3" fmla="*/ 32 h 305"/>
              <a:gd name="T4" fmla="*/ 0 w 65"/>
              <a:gd name="T5" fmla="*/ 64 h 305"/>
              <a:gd name="T6" fmla="*/ 8 w 65"/>
              <a:gd name="T7" fmla="*/ 96 h 305"/>
              <a:gd name="T8" fmla="*/ 24 w 65"/>
              <a:gd name="T9" fmla="*/ 128 h 305"/>
              <a:gd name="T10" fmla="*/ 32 w 65"/>
              <a:gd name="T11" fmla="*/ 160 h 305"/>
              <a:gd name="T12" fmla="*/ 32 w 65"/>
              <a:gd name="T13" fmla="*/ 184 h 305"/>
              <a:gd name="T14" fmla="*/ 40 w 65"/>
              <a:gd name="T15" fmla="*/ 208 h 305"/>
              <a:gd name="T16" fmla="*/ 40 w 65"/>
              <a:gd name="T17" fmla="*/ 232 h 305"/>
              <a:gd name="T18" fmla="*/ 56 w 65"/>
              <a:gd name="T19" fmla="*/ 256 h 305"/>
              <a:gd name="T20" fmla="*/ 64 w 65"/>
              <a:gd name="T21" fmla="*/ 280 h 305"/>
              <a:gd name="T22" fmla="*/ 64 w 65"/>
              <a:gd name="T23" fmla="*/ 30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305">
                <a:moveTo>
                  <a:pt x="0" y="0"/>
                </a:moveTo>
                <a:lnTo>
                  <a:pt x="0" y="32"/>
                </a:lnTo>
                <a:lnTo>
                  <a:pt x="0" y="64"/>
                </a:lnTo>
                <a:lnTo>
                  <a:pt x="8" y="96"/>
                </a:lnTo>
                <a:lnTo>
                  <a:pt x="24" y="128"/>
                </a:lnTo>
                <a:lnTo>
                  <a:pt x="32" y="160"/>
                </a:lnTo>
                <a:lnTo>
                  <a:pt x="32" y="184"/>
                </a:lnTo>
                <a:lnTo>
                  <a:pt x="40" y="208"/>
                </a:lnTo>
                <a:lnTo>
                  <a:pt x="40" y="232"/>
                </a:lnTo>
                <a:lnTo>
                  <a:pt x="56" y="256"/>
                </a:lnTo>
                <a:lnTo>
                  <a:pt x="64" y="280"/>
                </a:lnTo>
                <a:lnTo>
                  <a:pt x="64" y="30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39" name="Freeform 43"/>
          <p:cNvSpPr>
            <a:spLocks/>
          </p:cNvSpPr>
          <p:nvPr/>
        </p:nvSpPr>
        <p:spPr bwMode="auto">
          <a:xfrm>
            <a:off x="1504950" y="2066925"/>
            <a:ext cx="572691" cy="1220391"/>
          </a:xfrm>
          <a:custGeom>
            <a:avLst/>
            <a:gdLst>
              <a:gd name="T0" fmla="*/ 0 w 481"/>
              <a:gd name="T1" fmla="*/ 0 h 1025"/>
              <a:gd name="T2" fmla="*/ 32 w 481"/>
              <a:gd name="T3" fmla="*/ 8 h 1025"/>
              <a:gd name="T4" fmla="*/ 88 w 481"/>
              <a:gd name="T5" fmla="*/ 40 h 1025"/>
              <a:gd name="T6" fmla="*/ 104 w 481"/>
              <a:gd name="T7" fmla="*/ 72 h 1025"/>
              <a:gd name="T8" fmla="*/ 128 w 481"/>
              <a:gd name="T9" fmla="*/ 104 h 1025"/>
              <a:gd name="T10" fmla="*/ 136 w 481"/>
              <a:gd name="T11" fmla="*/ 128 h 1025"/>
              <a:gd name="T12" fmla="*/ 152 w 481"/>
              <a:gd name="T13" fmla="*/ 152 h 1025"/>
              <a:gd name="T14" fmla="*/ 160 w 481"/>
              <a:gd name="T15" fmla="*/ 176 h 1025"/>
              <a:gd name="T16" fmla="*/ 176 w 481"/>
              <a:gd name="T17" fmla="*/ 208 h 1025"/>
              <a:gd name="T18" fmla="*/ 192 w 481"/>
              <a:gd name="T19" fmla="*/ 232 h 1025"/>
              <a:gd name="T20" fmla="*/ 200 w 481"/>
              <a:gd name="T21" fmla="*/ 256 h 1025"/>
              <a:gd name="T22" fmla="*/ 216 w 481"/>
              <a:gd name="T23" fmla="*/ 280 h 1025"/>
              <a:gd name="T24" fmla="*/ 232 w 481"/>
              <a:gd name="T25" fmla="*/ 304 h 1025"/>
              <a:gd name="T26" fmla="*/ 256 w 481"/>
              <a:gd name="T27" fmla="*/ 336 h 1025"/>
              <a:gd name="T28" fmla="*/ 280 w 481"/>
              <a:gd name="T29" fmla="*/ 368 h 1025"/>
              <a:gd name="T30" fmla="*/ 288 w 481"/>
              <a:gd name="T31" fmla="*/ 400 h 1025"/>
              <a:gd name="T32" fmla="*/ 304 w 481"/>
              <a:gd name="T33" fmla="*/ 424 h 1025"/>
              <a:gd name="T34" fmla="*/ 320 w 481"/>
              <a:gd name="T35" fmla="*/ 448 h 1025"/>
              <a:gd name="T36" fmla="*/ 328 w 481"/>
              <a:gd name="T37" fmla="*/ 480 h 1025"/>
              <a:gd name="T38" fmla="*/ 344 w 481"/>
              <a:gd name="T39" fmla="*/ 504 h 1025"/>
              <a:gd name="T40" fmla="*/ 352 w 481"/>
              <a:gd name="T41" fmla="*/ 528 h 1025"/>
              <a:gd name="T42" fmla="*/ 368 w 481"/>
              <a:gd name="T43" fmla="*/ 560 h 1025"/>
              <a:gd name="T44" fmla="*/ 384 w 481"/>
              <a:gd name="T45" fmla="*/ 592 h 1025"/>
              <a:gd name="T46" fmla="*/ 392 w 481"/>
              <a:gd name="T47" fmla="*/ 616 h 1025"/>
              <a:gd name="T48" fmla="*/ 408 w 481"/>
              <a:gd name="T49" fmla="*/ 648 h 1025"/>
              <a:gd name="T50" fmla="*/ 408 w 481"/>
              <a:gd name="T51" fmla="*/ 672 h 1025"/>
              <a:gd name="T52" fmla="*/ 416 w 481"/>
              <a:gd name="T53" fmla="*/ 704 h 1025"/>
              <a:gd name="T54" fmla="*/ 416 w 481"/>
              <a:gd name="T55" fmla="*/ 736 h 1025"/>
              <a:gd name="T56" fmla="*/ 424 w 481"/>
              <a:gd name="T57" fmla="*/ 760 h 1025"/>
              <a:gd name="T58" fmla="*/ 424 w 481"/>
              <a:gd name="T59" fmla="*/ 784 h 1025"/>
              <a:gd name="T60" fmla="*/ 440 w 481"/>
              <a:gd name="T61" fmla="*/ 816 h 1025"/>
              <a:gd name="T62" fmla="*/ 440 w 481"/>
              <a:gd name="T63" fmla="*/ 840 h 1025"/>
              <a:gd name="T64" fmla="*/ 448 w 481"/>
              <a:gd name="T65" fmla="*/ 864 h 1025"/>
              <a:gd name="T66" fmla="*/ 448 w 481"/>
              <a:gd name="T67" fmla="*/ 896 h 1025"/>
              <a:gd name="T68" fmla="*/ 464 w 481"/>
              <a:gd name="T69" fmla="*/ 928 h 1025"/>
              <a:gd name="T70" fmla="*/ 472 w 481"/>
              <a:gd name="T71" fmla="*/ 952 h 1025"/>
              <a:gd name="T72" fmla="*/ 480 w 481"/>
              <a:gd name="T73" fmla="*/ 976 h 1025"/>
              <a:gd name="T74" fmla="*/ 480 w 481"/>
              <a:gd name="T75" fmla="*/ 1000 h 1025"/>
              <a:gd name="T76" fmla="*/ 480 w 481"/>
              <a:gd name="T77" fmla="*/ 1024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1" h="1025">
                <a:moveTo>
                  <a:pt x="0" y="0"/>
                </a:moveTo>
                <a:lnTo>
                  <a:pt x="32" y="8"/>
                </a:lnTo>
                <a:lnTo>
                  <a:pt x="88" y="40"/>
                </a:lnTo>
                <a:lnTo>
                  <a:pt x="104" y="72"/>
                </a:lnTo>
                <a:lnTo>
                  <a:pt x="128" y="104"/>
                </a:lnTo>
                <a:lnTo>
                  <a:pt x="136" y="128"/>
                </a:lnTo>
                <a:lnTo>
                  <a:pt x="152" y="152"/>
                </a:lnTo>
                <a:lnTo>
                  <a:pt x="160" y="176"/>
                </a:lnTo>
                <a:lnTo>
                  <a:pt x="176" y="208"/>
                </a:lnTo>
                <a:lnTo>
                  <a:pt x="192" y="232"/>
                </a:lnTo>
                <a:lnTo>
                  <a:pt x="200" y="256"/>
                </a:lnTo>
                <a:lnTo>
                  <a:pt x="216" y="280"/>
                </a:lnTo>
                <a:lnTo>
                  <a:pt x="232" y="304"/>
                </a:lnTo>
                <a:lnTo>
                  <a:pt x="256" y="336"/>
                </a:lnTo>
                <a:lnTo>
                  <a:pt x="280" y="368"/>
                </a:lnTo>
                <a:lnTo>
                  <a:pt x="288" y="400"/>
                </a:lnTo>
                <a:lnTo>
                  <a:pt x="304" y="424"/>
                </a:lnTo>
                <a:lnTo>
                  <a:pt x="320" y="448"/>
                </a:lnTo>
                <a:lnTo>
                  <a:pt x="328" y="480"/>
                </a:lnTo>
                <a:lnTo>
                  <a:pt x="344" y="504"/>
                </a:lnTo>
                <a:lnTo>
                  <a:pt x="352" y="528"/>
                </a:lnTo>
                <a:lnTo>
                  <a:pt x="368" y="560"/>
                </a:lnTo>
                <a:lnTo>
                  <a:pt x="384" y="592"/>
                </a:lnTo>
                <a:lnTo>
                  <a:pt x="392" y="616"/>
                </a:lnTo>
                <a:lnTo>
                  <a:pt x="408" y="648"/>
                </a:lnTo>
                <a:lnTo>
                  <a:pt x="408" y="672"/>
                </a:lnTo>
                <a:lnTo>
                  <a:pt x="416" y="704"/>
                </a:lnTo>
                <a:lnTo>
                  <a:pt x="416" y="736"/>
                </a:lnTo>
                <a:lnTo>
                  <a:pt x="424" y="760"/>
                </a:lnTo>
                <a:lnTo>
                  <a:pt x="424" y="784"/>
                </a:lnTo>
                <a:lnTo>
                  <a:pt x="440" y="816"/>
                </a:lnTo>
                <a:lnTo>
                  <a:pt x="440" y="840"/>
                </a:lnTo>
                <a:lnTo>
                  <a:pt x="448" y="864"/>
                </a:lnTo>
                <a:lnTo>
                  <a:pt x="448" y="896"/>
                </a:lnTo>
                <a:lnTo>
                  <a:pt x="464" y="928"/>
                </a:lnTo>
                <a:lnTo>
                  <a:pt x="472" y="952"/>
                </a:lnTo>
                <a:lnTo>
                  <a:pt x="480" y="976"/>
                </a:lnTo>
                <a:lnTo>
                  <a:pt x="480" y="1000"/>
                </a:lnTo>
                <a:lnTo>
                  <a:pt x="480" y="102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0" name="Freeform 44"/>
          <p:cNvSpPr>
            <a:spLocks/>
          </p:cNvSpPr>
          <p:nvPr/>
        </p:nvSpPr>
        <p:spPr bwMode="auto">
          <a:xfrm>
            <a:off x="1495425" y="2466975"/>
            <a:ext cx="220266" cy="391716"/>
          </a:xfrm>
          <a:custGeom>
            <a:avLst/>
            <a:gdLst>
              <a:gd name="T0" fmla="*/ 184 w 185"/>
              <a:gd name="T1" fmla="*/ 0 h 329"/>
              <a:gd name="T2" fmla="*/ 136 w 185"/>
              <a:gd name="T3" fmla="*/ 16 h 329"/>
              <a:gd name="T4" fmla="*/ 120 w 185"/>
              <a:gd name="T5" fmla="*/ 64 h 329"/>
              <a:gd name="T6" fmla="*/ 72 w 185"/>
              <a:gd name="T7" fmla="*/ 80 h 329"/>
              <a:gd name="T8" fmla="*/ 64 w 185"/>
              <a:gd name="T9" fmla="*/ 128 h 329"/>
              <a:gd name="T10" fmla="*/ 48 w 185"/>
              <a:gd name="T11" fmla="*/ 176 h 329"/>
              <a:gd name="T12" fmla="*/ 40 w 185"/>
              <a:gd name="T13" fmla="*/ 224 h 329"/>
              <a:gd name="T14" fmla="*/ 24 w 185"/>
              <a:gd name="T15" fmla="*/ 272 h 329"/>
              <a:gd name="T16" fmla="*/ 8 w 185"/>
              <a:gd name="T17" fmla="*/ 304 h 329"/>
              <a:gd name="T18" fmla="*/ 0 w 185"/>
              <a:gd name="T19" fmla="*/ 328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329">
                <a:moveTo>
                  <a:pt x="184" y="0"/>
                </a:moveTo>
                <a:lnTo>
                  <a:pt x="136" y="16"/>
                </a:lnTo>
                <a:lnTo>
                  <a:pt x="120" y="64"/>
                </a:lnTo>
                <a:lnTo>
                  <a:pt x="72" y="80"/>
                </a:lnTo>
                <a:lnTo>
                  <a:pt x="64" y="128"/>
                </a:lnTo>
                <a:lnTo>
                  <a:pt x="48" y="176"/>
                </a:lnTo>
                <a:lnTo>
                  <a:pt x="40" y="224"/>
                </a:lnTo>
                <a:lnTo>
                  <a:pt x="24" y="272"/>
                </a:lnTo>
                <a:lnTo>
                  <a:pt x="8" y="304"/>
                </a:lnTo>
                <a:lnTo>
                  <a:pt x="0" y="3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1" name="Freeform 45"/>
          <p:cNvSpPr>
            <a:spLocks/>
          </p:cNvSpPr>
          <p:nvPr/>
        </p:nvSpPr>
        <p:spPr bwMode="auto">
          <a:xfrm>
            <a:off x="2562225" y="1428750"/>
            <a:ext cx="591741" cy="2972991"/>
          </a:xfrm>
          <a:custGeom>
            <a:avLst/>
            <a:gdLst>
              <a:gd name="T0" fmla="*/ 344 w 497"/>
              <a:gd name="T1" fmla="*/ 64 h 2497"/>
              <a:gd name="T2" fmla="*/ 328 w 497"/>
              <a:gd name="T3" fmla="*/ 120 h 2497"/>
              <a:gd name="T4" fmla="*/ 320 w 497"/>
              <a:gd name="T5" fmla="*/ 216 h 2497"/>
              <a:gd name="T6" fmla="*/ 320 w 497"/>
              <a:gd name="T7" fmla="*/ 280 h 2497"/>
              <a:gd name="T8" fmla="*/ 312 w 497"/>
              <a:gd name="T9" fmla="*/ 344 h 2497"/>
              <a:gd name="T10" fmla="*/ 304 w 497"/>
              <a:gd name="T11" fmla="*/ 400 h 2497"/>
              <a:gd name="T12" fmla="*/ 288 w 497"/>
              <a:gd name="T13" fmla="*/ 448 h 2497"/>
              <a:gd name="T14" fmla="*/ 280 w 497"/>
              <a:gd name="T15" fmla="*/ 512 h 2497"/>
              <a:gd name="T16" fmla="*/ 248 w 497"/>
              <a:gd name="T17" fmla="*/ 560 h 2497"/>
              <a:gd name="T18" fmla="*/ 216 w 497"/>
              <a:gd name="T19" fmla="*/ 616 h 2497"/>
              <a:gd name="T20" fmla="*/ 168 w 497"/>
              <a:gd name="T21" fmla="*/ 656 h 2497"/>
              <a:gd name="T22" fmla="*/ 128 w 497"/>
              <a:gd name="T23" fmla="*/ 704 h 2497"/>
              <a:gd name="T24" fmla="*/ 72 w 497"/>
              <a:gd name="T25" fmla="*/ 760 h 2497"/>
              <a:gd name="T26" fmla="*/ 32 w 497"/>
              <a:gd name="T27" fmla="*/ 808 h 2497"/>
              <a:gd name="T28" fmla="*/ 0 w 497"/>
              <a:gd name="T29" fmla="*/ 856 h 2497"/>
              <a:gd name="T30" fmla="*/ 0 w 497"/>
              <a:gd name="T31" fmla="*/ 912 h 2497"/>
              <a:gd name="T32" fmla="*/ 32 w 497"/>
              <a:gd name="T33" fmla="*/ 960 h 2497"/>
              <a:gd name="T34" fmla="*/ 80 w 497"/>
              <a:gd name="T35" fmla="*/ 1008 h 2497"/>
              <a:gd name="T36" fmla="*/ 128 w 497"/>
              <a:gd name="T37" fmla="*/ 1064 h 2497"/>
              <a:gd name="T38" fmla="*/ 176 w 497"/>
              <a:gd name="T39" fmla="*/ 1096 h 2497"/>
              <a:gd name="T40" fmla="*/ 240 w 497"/>
              <a:gd name="T41" fmla="*/ 1136 h 2497"/>
              <a:gd name="T42" fmla="*/ 280 w 497"/>
              <a:gd name="T43" fmla="*/ 1176 h 2497"/>
              <a:gd name="T44" fmla="*/ 312 w 497"/>
              <a:gd name="T45" fmla="*/ 1216 h 2497"/>
              <a:gd name="T46" fmla="*/ 336 w 497"/>
              <a:gd name="T47" fmla="*/ 1264 h 2497"/>
              <a:gd name="T48" fmla="*/ 344 w 497"/>
              <a:gd name="T49" fmla="*/ 1328 h 2497"/>
              <a:gd name="T50" fmla="*/ 352 w 497"/>
              <a:gd name="T51" fmla="*/ 1376 h 2497"/>
              <a:gd name="T52" fmla="*/ 360 w 497"/>
              <a:gd name="T53" fmla="*/ 1440 h 2497"/>
              <a:gd name="T54" fmla="*/ 360 w 497"/>
              <a:gd name="T55" fmla="*/ 1488 h 2497"/>
              <a:gd name="T56" fmla="*/ 360 w 497"/>
              <a:gd name="T57" fmla="*/ 1544 h 2497"/>
              <a:gd name="T58" fmla="*/ 360 w 497"/>
              <a:gd name="T59" fmla="*/ 1592 h 2497"/>
              <a:gd name="T60" fmla="*/ 360 w 497"/>
              <a:gd name="T61" fmla="*/ 1648 h 2497"/>
              <a:gd name="T62" fmla="*/ 368 w 497"/>
              <a:gd name="T63" fmla="*/ 1712 h 2497"/>
              <a:gd name="T64" fmla="*/ 376 w 497"/>
              <a:gd name="T65" fmla="*/ 1760 h 2497"/>
              <a:gd name="T66" fmla="*/ 400 w 497"/>
              <a:gd name="T67" fmla="*/ 1816 h 2497"/>
              <a:gd name="T68" fmla="*/ 416 w 497"/>
              <a:gd name="T69" fmla="*/ 1864 h 2497"/>
              <a:gd name="T70" fmla="*/ 432 w 497"/>
              <a:gd name="T71" fmla="*/ 1920 h 2497"/>
              <a:gd name="T72" fmla="*/ 448 w 497"/>
              <a:gd name="T73" fmla="*/ 1968 h 2497"/>
              <a:gd name="T74" fmla="*/ 464 w 497"/>
              <a:gd name="T75" fmla="*/ 2016 h 2497"/>
              <a:gd name="T76" fmla="*/ 472 w 497"/>
              <a:gd name="T77" fmla="*/ 2072 h 2497"/>
              <a:gd name="T78" fmla="*/ 472 w 497"/>
              <a:gd name="T79" fmla="*/ 2128 h 2497"/>
              <a:gd name="T80" fmla="*/ 480 w 497"/>
              <a:gd name="T81" fmla="*/ 2192 h 2497"/>
              <a:gd name="T82" fmla="*/ 480 w 497"/>
              <a:gd name="T83" fmla="*/ 2240 h 2497"/>
              <a:gd name="T84" fmla="*/ 496 w 497"/>
              <a:gd name="T85" fmla="*/ 2296 h 2497"/>
              <a:gd name="T86" fmla="*/ 496 w 497"/>
              <a:gd name="T87" fmla="*/ 2352 h 2497"/>
              <a:gd name="T88" fmla="*/ 496 w 497"/>
              <a:gd name="T89" fmla="*/ 2400 h 2497"/>
              <a:gd name="T90" fmla="*/ 496 w 497"/>
              <a:gd name="T91" fmla="*/ 2448 h 2497"/>
              <a:gd name="T92" fmla="*/ 496 w 497"/>
              <a:gd name="T93" fmla="*/ 2496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2497">
                <a:moveTo>
                  <a:pt x="344" y="0"/>
                </a:moveTo>
                <a:lnTo>
                  <a:pt x="344" y="64"/>
                </a:lnTo>
                <a:lnTo>
                  <a:pt x="328" y="88"/>
                </a:lnTo>
                <a:lnTo>
                  <a:pt x="328" y="120"/>
                </a:lnTo>
                <a:lnTo>
                  <a:pt x="320" y="152"/>
                </a:lnTo>
                <a:lnTo>
                  <a:pt x="320" y="216"/>
                </a:lnTo>
                <a:lnTo>
                  <a:pt x="320" y="248"/>
                </a:lnTo>
                <a:lnTo>
                  <a:pt x="320" y="280"/>
                </a:lnTo>
                <a:lnTo>
                  <a:pt x="320" y="312"/>
                </a:lnTo>
                <a:lnTo>
                  <a:pt x="312" y="344"/>
                </a:lnTo>
                <a:lnTo>
                  <a:pt x="304" y="376"/>
                </a:lnTo>
                <a:lnTo>
                  <a:pt x="304" y="400"/>
                </a:lnTo>
                <a:lnTo>
                  <a:pt x="296" y="424"/>
                </a:lnTo>
                <a:lnTo>
                  <a:pt x="288" y="448"/>
                </a:lnTo>
                <a:lnTo>
                  <a:pt x="288" y="480"/>
                </a:lnTo>
                <a:lnTo>
                  <a:pt x="280" y="512"/>
                </a:lnTo>
                <a:lnTo>
                  <a:pt x="264" y="536"/>
                </a:lnTo>
                <a:lnTo>
                  <a:pt x="248" y="560"/>
                </a:lnTo>
                <a:lnTo>
                  <a:pt x="232" y="592"/>
                </a:lnTo>
                <a:lnTo>
                  <a:pt x="216" y="616"/>
                </a:lnTo>
                <a:lnTo>
                  <a:pt x="192" y="640"/>
                </a:lnTo>
                <a:lnTo>
                  <a:pt x="168" y="656"/>
                </a:lnTo>
                <a:lnTo>
                  <a:pt x="152" y="680"/>
                </a:lnTo>
                <a:lnTo>
                  <a:pt x="128" y="704"/>
                </a:lnTo>
                <a:lnTo>
                  <a:pt x="104" y="736"/>
                </a:lnTo>
                <a:lnTo>
                  <a:pt x="72" y="760"/>
                </a:lnTo>
                <a:lnTo>
                  <a:pt x="56" y="784"/>
                </a:lnTo>
                <a:lnTo>
                  <a:pt x="32" y="808"/>
                </a:lnTo>
                <a:lnTo>
                  <a:pt x="16" y="832"/>
                </a:lnTo>
                <a:lnTo>
                  <a:pt x="0" y="856"/>
                </a:lnTo>
                <a:lnTo>
                  <a:pt x="0" y="880"/>
                </a:lnTo>
                <a:lnTo>
                  <a:pt x="0" y="912"/>
                </a:lnTo>
                <a:lnTo>
                  <a:pt x="16" y="936"/>
                </a:lnTo>
                <a:lnTo>
                  <a:pt x="32" y="960"/>
                </a:lnTo>
                <a:lnTo>
                  <a:pt x="56" y="984"/>
                </a:lnTo>
                <a:lnTo>
                  <a:pt x="80" y="1008"/>
                </a:lnTo>
                <a:lnTo>
                  <a:pt x="104" y="1040"/>
                </a:lnTo>
                <a:lnTo>
                  <a:pt x="128" y="1064"/>
                </a:lnTo>
                <a:lnTo>
                  <a:pt x="152" y="1080"/>
                </a:lnTo>
                <a:lnTo>
                  <a:pt x="176" y="1096"/>
                </a:lnTo>
                <a:lnTo>
                  <a:pt x="208" y="1120"/>
                </a:lnTo>
                <a:lnTo>
                  <a:pt x="240" y="1136"/>
                </a:lnTo>
                <a:lnTo>
                  <a:pt x="264" y="1152"/>
                </a:lnTo>
                <a:lnTo>
                  <a:pt x="280" y="1176"/>
                </a:lnTo>
                <a:lnTo>
                  <a:pt x="304" y="1192"/>
                </a:lnTo>
                <a:lnTo>
                  <a:pt x="312" y="1216"/>
                </a:lnTo>
                <a:lnTo>
                  <a:pt x="328" y="1240"/>
                </a:lnTo>
                <a:lnTo>
                  <a:pt x="336" y="1264"/>
                </a:lnTo>
                <a:lnTo>
                  <a:pt x="344" y="1296"/>
                </a:lnTo>
                <a:lnTo>
                  <a:pt x="344" y="1328"/>
                </a:lnTo>
                <a:lnTo>
                  <a:pt x="344" y="1352"/>
                </a:lnTo>
                <a:lnTo>
                  <a:pt x="352" y="1376"/>
                </a:lnTo>
                <a:lnTo>
                  <a:pt x="352" y="1408"/>
                </a:lnTo>
                <a:lnTo>
                  <a:pt x="360" y="1440"/>
                </a:lnTo>
                <a:lnTo>
                  <a:pt x="360" y="1464"/>
                </a:lnTo>
                <a:lnTo>
                  <a:pt x="360" y="1488"/>
                </a:lnTo>
                <a:lnTo>
                  <a:pt x="360" y="1520"/>
                </a:lnTo>
                <a:lnTo>
                  <a:pt x="360" y="1544"/>
                </a:lnTo>
                <a:lnTo>
                  <a:pt x="360" y="1568"/>
                </a:lnTo>
                <a:lnTo>
                  <a:pt x="360" y="1592"/>
                </a:lnTo>
                <a:lnTo>
                  <a:pt x="360" y="1616"/>
                </a:lnTo>
                <a:lnTo>
                  <a:pt x="360" y="1648"/>
                </a:lnTo>
                <a:lnTo>
                  <a:pt x="368" y="1680"/>
                </a:lnTo>
                <a:lnTo>
                  <a:pt x="368" y="1712"/>
                </a:lnTo>
                <a:lnTo>
                  <a:pt x="376" y="1736"/>
                </a:lnTo>
                <a:lnTo>
                  <a:pt x="376" y="1760"/>
                </a:lnTo>
                <a:lnTo>
                  <a:pt x="392" y="1792"/>
                </a:lnTo>
                <a:lnTo>
                  <a:pt x="400" y="1816"/>
                </a:lnTo>
                <a:lnTo>
                  <a:pt x="408" y="1840"/>
                </a:lnTo>
                <a:lnTo>
                  <a:pt x="416" y="1864"/>
                </a:lnTo>
                <a:lnTo>
                  <a:pt x="432" y="1888"/>
                </a:lnTo>
                <a:lnTo>
                  <a:pt x="432" y="1920"/>
                </a:lnTo>
                <a:lnTo>
                  <a:pt x="440" y="1944"/>
                </a:lnTo>
                <a:lnTo>
                  <a:pt x="448" y="1968"/>
                </a:lnTo>
                <a:lnTo>
                  <a:pt x="456" y="1992"/>
                </a:lnTo>
                <a:lnTo>
                  <a:pt x="464" y="2016"/>
                </a:lnTo>
                <a:lnTo>
                  <a:pt x="472" y="2048"/>
                </a:lnTo>
                <a:lnTo>
                  <a:pt x="472" y="2072"/>
                </a:lnTo>
                <a:lnTo>
                  <a:pt x="472" y="2096"/>
                </a:lnTo>
                <a:lnTo>
                  <a:pt x="472" y="2128"/>
                </a:lnTo>
                <a:lnTo>
                  <a:pt x="472" y="2160"/>
                </a:lnTo>
                <a:lnTo>
                  <a:pt x="480" y="2192"/>
                </a:lnTo>
                <a:lnTo>
                  <a:pt x="480" y="2216"/>
                </a:lnTo>
                <a:lnTo>
                  <a:pt x="480" y="2240"/>
                </a:lnTo>
                <a:lnTo>
                  <a:pt x="488" y="2264"/>
                </a:lnTo>
                <a:lnTo>
                  <a:pt x="496" y="2296"/>
                </a:lnTo>
                <a:lnTo>
                  <a:pt x="496" y="2320"/>
                </a:lnTo>
                <a:lnTo>
                  <a:pt x="496" y="2352"/>
                </a:lnTo>
                <a:lnTo>
                  <a:pt x="496" y="2376"/>
                </a:lnTo>
                <a:lnTo>
                  <a:pt x="496" y="2400"/>
                </a:lnTo>
                <a:lnTo>
                  <a:pt x="496" y="2424"/>
                </a:lnTo>
                <a:lnTo>
                  <a:pt x="496" y="2448"/>
                </a:lnTo>
                <a:lnTo>
                  <a:pt x="496" y="2472"/>
                </a:lnTo>
                <a:lnTo>
                  <a:pt x="496" y="24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2" name="Freeform 46"/>
          <p:cNvSpPr>
            <a:spLocks/>
          </p:cNvSpPr>
          <p:nvPr/>
        </p:nvSpPr>
        <p:spPr bwMode="auto">
          <a:xfrm>
            <a:off x="2409825" y="2466975"/>
            <a:ext cx="115491" cy="372666"/>
          </a:xfrm>
          <a:custGeom>
            <a:avLst/>
            <a:gdLst>
              <a:gd name="T0" fmla="*/ 96 w 97"/>
              <a:gd name="T1" fmla="*/ 0 h 313"/>
              <a:gd name="T2" fmla="*/ 96 w 97"/>
              <a:gd name="T3" fmla="*/ 24 h 313"/>
              <a:gd name="T4" fmla="*/ 80 w 97"/>
              <a:gd name="T5" fmla="*/ 48 h 313"/>
              <a:gd name="T6" fmla="*/ 72 w 97"/>
              <a:gd name="T7" fmla="*/ 72 h 313"/>
              <a:gd name="T8" fmla="*/ 64 w 97"/>
              <a:gd name="T9" fmla="*/ 96 h 313"/>
              <a:gd name="T10" fmla="*/ 48 w 97"/>
              <a:gd name="T11" fmla="*/ 120 h 313"/>
              <a:gd name="T12" fmla="*/ 40 w 97"/>
              <a:gd name="T13" fmla="*/ 152 h 313"/>
              <a:gd name="T14" fmla="*/ 40 w 97"/>
              <a:gd name="T15" fmla="*/ 184 h 313"/>
              <a:gd name="T16" fmla="*/ 32 w 97"/>
              <a:gd name="T17" fmla="*/ 216 h 313"/>
              <a:gd name="T18" fmla="*/ 16 w 97"/>
              <a:gd name="T19" fmla="*/ 240 h 313"/>
              <a:gd name="T20" fmla="*/ 8 w 97"/>
              <a:gd name="T21" fmla="*/ 264 h 313"/>
              <a:gd name="T22" fmla="*/ 8 w 97"/>
              <a:gd name="T23" fmla="*/ 288 h 313"/>
              <a:gd name="T24" fmla="*/ 0 w 97"/>
              <a:gd name="T25" fmla="*/ 31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313">
                <a:moveTo>
                  <a:pt x="96" y="0"/>
                </a:moveTo>
                <a:lnTo>
                  <a:pt x="96" y="24"/>
                </a:lnTo>
                <a:lnTo>
                  <a:pt x="80" y="48"/>
                </a:lnTo>
                <a:lnTo>
                  <a:pt x="72" y="72"/>
                </a:lnTo>
                <a:lnTo>
                  <a:pt x="64" y="96"/>
                </a:lnTo>
                <a:lnTo>
                  <a:pt x="48" y="120"/>
                </a:lnTo>
                <a:lnTo>
                  <a:pt x="40" y="152"/>
                </a:lnTo>
                <a:lnTo>
                  <a:pt x="40" y="184"/>
                </a:lnTo>
                <a:lnTo>
                  <a:pt x="32" y="216"/>
                </a:lnTo>
                <a:lnTo>
                  <a:pt x="16" y="240"/>
                </a:lnTo>
                <a:lnTo>
                  <a:pt x="8" y="264"/>
                </a:lnTo>
                <a:lnTo>
                  <a:pt x="8" y="288"/>
                </a:lnTo>
                <a:lnTo>
                  <a:pt x="0" y="31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3" name="Freeform 47"/>
          <p:cNvSpPr>
            <a:spLocks/>
          </p:cNvSpPr>
          <p:nvPr/>
        </p:nvSpPr>
        <p:spPr bwMode="auto">
          <a:xfrm>
            <a:off x="2628900" y="3467100"/>
            <a:ext cx="296466" cy="420291"/>
          </a:xfrm>
          <a:custGeom>
            <a:avLst/>
            <a:gdLst>
              <a:gd name="T0" fmla="*/ 248 w 249"/>
              <a:gd name="T1" fmla="*/ 0 h 353"/>
              <a:gd name="T2" fmla="*/ 200 w 249"/>
              <a:gd name="T3" fmla="*/ 16 h 353"/>
              <a:gd name="T4" fmla="*/ 184 w 249"/>
              <a:gd name="T5" fmla="*/ 64 h 353"/>
              <a:gd name="T6" fmla="*/ 152 w 249"/>
              <a:gd name="T7" fmla="*/ 96 h 353"/>
              <a:gd name="T8" fmla="*/ 128 w 249"/>
              <a:gd name="T9" fmla="*/ 120 h 353"/>
              <a:gd name="T10" fmla="*/ 112 w 249"/>
              <a:gd name="T11" fmla="*/ 168 h 353"/>
              <a:gd name="T12" fmla="*/ 88 w 249"/>
              <a:gd name="T13" fmla="*/ 200 h 353"/>
              <a:gd name="T14" fmla="*/ 64 w 249"/>
              <a:gd name="T15" fmla="*/ 264 h 353"/>
              <a:gd name="T16" fmla="*/ 48 w 249"/>
              <a:gd name="T17" fmla="*/ 288 h 353"/>
              <a:gd name="T18" fmla="*/ 32 w 249"/>
              <a:gd name="T19" fmla="*/ 312 h 353"/>
              <a:gd name="T20" fmla="*/ 8 w 249"/>
              <a:gd name="T21" fmla="*/ 328 h 353"/>
              <a:gd name="T22" fmla="*/ 0 w 249"/>
              <a:gd name="T23" fmla="*/ 35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353">
                <a:moveTo>
                  <a:pt x="248" y="0"/>
                </a:moveTo>
                <a:lnTo>
                  <a:pt x="200" y="16"/>
                </a:lnTo>
                <a:lnTo>
                  <a:pt x="184" y="64"/>
                </a:lnTo>
                <a:lnTo>
                  <a:pt x="152" y="96"/>
                </a:lnTo>
                <a:lnTo>
                  <a:pt x="128" y="120"/>
                </a:lnTo>
                <a:lnTo>
                  <a:pt x="112" y="168"/>
                </a:lnTo>
                <a:lnTo>
                  <a:pt x="88" y="200"/>
                </a:lnTo>
                <a:lnTo>
                  <a:pt x="64" y="264"/>
                </a:lnTo>
                <a:lnTo>
                  <a:pt x="48" y="288"/>
                </a:lnTo>
                <a:lnTo>
                  <a:pt x="32" y="312"/>
                </a:lnTo>
                <a:lnTo>
                  <a:pt x="8" y="328"/>
                </a:lnTo>
                <a:lnTo>
                  <a:pt x="0" y="35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4" name="Freeform 48"/>
          <p:cNvSpPr>
            <a:spLocks/>
          </p:cNvSpPr>
          <p:nvPr/>
        </p:nvSpPr>
        <p:spPr bwMode="auto">
          <a:xfrm>
            <a:off x="3000375" y="2038350"/>
            <a:ext cx="448866" cy="820341"/>
          </a:xfrm>
          <a:custGeom>
            <a:avLst/>
            <a:gdLst>
              <a:gd name="T0" fmla="*/ 0 w 377"/>
              <a:gd name="T1" fmla="*/ 0 h 689"/>
              <a:gd name="T2" fmla="*/ 56 w 377"/>
              <a:gd name="T3" fmla="*/ 56 h 689"/>
              <a:gd name="T4" fmla="*/ 72 w 377"/>
              <a:gd name="T5" fmla="*/ 104 h 689"/>
              <a:gd name="T6" fmla="*/ 120 w 377"/>
              <a:gd name="T7" fmla="*/ 120 h 689"/>
              <a:gd name="T8" fmla="*/ 136 w 377"/>
              <a:gd name="T9" fmla="*/ 144 h 689"/>
              <a:gd name="T10" fmla="*/ 160 w 377"/>
              <a:gd name="T11" fmla="*/ 168 h 689"/>
              <a:gd name="T12" fmla="*/ 184 w 377"/>
              <a:gd name="T13" fmla="*/ 184 h 689"/>
              <a:gd name="T14" fmla="*/ 192 w 377"/>
              <a:gd name="T15" fmla="*/ 208 h 689"/>
              <a:gd name="T16" fmla="*/ 216 w 377"/>
              <a:gd name="T17" fmla="*/ 232 h 689"/>
              <a:gd name="T18" fmla="*/ 224 w 377"/>
              <a:gd name="T19" fmla="*/ 264 h 689"/>
              <a:gd name="T20" fmla="*/ 248 w 377"/>
              <a:gd name="T21" fmla="*/ 296 h 689"/>
              <a:gd name="T22" fmla="*/ 264 w 377"/>
              <a:gd name="T23" fmla="*/ 328 h 689"/>
              <a:gd name="T24" fmla="*/ 280 w 377"/>
              <a:gd name="T25" fmla="*/ 352 h 689"/>
              <a:gd name="T26" fmla="*/ 280 w 377"/>
              <a:gd name="T27" fmla="*/ 400 h 689"/>
              <a:gd name="T28" fmla="*/ 304 w 377"/>
              <a:gd name="T29" fmla="*/ 432 h 689"/>
              <a:gd name="T30" fmla="*/ 312 w 377"/>
              <a:gd name="T31" fmla="*/ 464 h 689"/>
              <a:gd name="T32" fmla="*/ 320 w 377"/>
              <a:gd name="T33" fmla="*/ 496 h 689"/>
              <a:gd name="T34" fmla="*/ 328 w 377"/>
              <a:gd name="T35" fmla="*/ 520 h 689"/>
              <a:gd name="T36" fmla="*/ 336 w 377"/>
              <a:gd name="T37" fmla="*/ 544 h 689"/>
              <a:gd name="T38" fmla="*/ 344 w 377"/>
              <a:gd name="T39" fmla="*/ 576 h 689"/>
              <a:gd name="T40" fmla="*/ 352 w 377"/>
              <a:gd name="T41" fmla="*/ 608 h 689"/>
              <a:gd name="T42" fmla="*/ 368 w 377"/>
              <a:gd name="T43" fmla="*/ 640 h 689"/>
              <a:gd name="T44" fmla="*/ 376 w 377"/>
              <a:gd name="T45" fmla="*/ 664 h 689"/>
              <a:gd name="T46" fmla="*/ 376 w 377"/>
              <a:gd name="T47" fmla="*/ 6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689">
                <a:moveTo>
                  <a:pt x="0" y="0"/>
                </a:moveTo>
                <a:lnTo>
                  <a:pt x="56" y="56"/>
                </a:lnTo>
                <a:lnTo>
                  <a:pt x="72" y="104"/>
                </a:lnTo>
                <a:lnTo>
                  <a:pt x="120" y="120"/>
                </a:lnTo>
                <a:lnTo>
                  <a:pt x="136" y="144"/>
                </a:lnTo>
                <a:lnTo>
                  <a:pt x="160" y="168"/>
                </a:lnTo>
                <a:lnTo>
                  <a:pt x="184" y="184"/>
                </a:lnTo>
                <a:lnTo>
                  <a:pt x="192" y="208"/>
                </a:lnTo>
                <a:lnTo>
                  <a:pt x="216" y="232"/>
                </a:lnTo>
                <a:lnTo>
                  <a:pt x="224" y="264"/>
                </a:lnTo>
                <a:lnTo>
                  <a:pt x="248" y="296"/>
                </a:lnTo>
                <a:lnTo>
                  <a:pt x="264" y="328"/>
                </a:lnTo>
                <a:lnTo>
                  <a:pt x="280" y="352"/>
                </a:lnTo>
                <a:lnTo>
                  <a:pt x="280" y="400"/>
                </a:lnTo>
                <a:lnTo>
                  <a:pt x="304" y="432"/>
                </a:lnTo>
                <a:lnTo>
                  <a:pt x="312" y="464"/>
                </a:lnTo>
                <a:lnTo>
                  <a:pt x="320" y="496"/>
                </a:lnTo>
                <a:lnTo>
                  <a:pt x="328" y="520"/>
                </a:lnTo>
                <a:lnTo>
                  <a:pt x="336" y="544"/>
                </a:lnTo>
                <a:lnTo>
                  <a:pt x="344" y="576"/>
                </a:lnTo>
                <a:lnTo>
                  <a:pt x="352" y="608"/>
                </a:lnTo>
                <a:lnTo>
                  <a:pt x="368" y="640"/>
                </a:lnTo>
                <a:lnTo>
                  <a:pt x="376" y="664"/>
                </a:lnTo>
                <a:lnTo>
                  <a:pt x="376" y="68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5" name="Freeform 49"/>
          <p:cNvSpPr>
            <a:spLocks/>
          </p:cNvSpPr>
          <p:nvPr/>
        </p:nvSpPr>
        <p:spPr bwMode="auto">
          <a:xfrm>
            <a:off x="3038475" y="1390650"/>
            <a:ext cx="2553891" cy="3087291"/>
          </a:xfrm>
          <a:custGeom>
            <a:avLst/>
            <a:gdLst>
              <a:gd name="T0" fmla="*/ 48 w 2145"/>
              <a:gd name="T1" fmla="*/ 8 h 2593"/>
              <a:gd name="T2" fmla="*/ 160 w 2145"/>
              <a:gd name="T3" fmla="*/ 40 h 2593"/>
              <a:gd name="T4" fmla="*/ 200 w 2145"/>
              <a:gd name="T5" fmla="*/ 80 h 2593"/>
              <a:gd name="T6" fmla="*/ 296 w 2145"/>
              <a:gd name="T7" fmla="*/ 112 h 2593"/>
              <a:gd name="T8" fmla="*/ 392 w 2145"/>
              <a:gd name="T9" fmla="*/ 152 h 2593"/>
              <a:gd name="T10" fmla="*/ 504 w 2145"/>
              <a:gd name="T11" fmla="*/ 176 h 2593"/>
              <a:gd name="T12" fmla="*/ 616 w 2145"/>
              <a:gd name="T13" fmla="*/ 208 h 2593"/>
              <a:gd name="T14" fmla="*/ 664 w 2145"/>
              <a:gd name="T15" fmla="*/ 224 h 2593"/>
              <a:gd name="T16" fmla="*/ 744 w 2145"/>
              <a:gd name="T17" fmla="*/ 240 h 2593"/>
              <a:gd name="T18" fmla="*/ 848 w 2145"/>
              <a:gd name="T19" fmla="*/ 272 h 2593"/>
              <a:gd name="T20" fmla="*/ 936 w 2145"/>
              <a:gd name="T21" fmla="*/ 304 h 2593"/>
              <a:gd name="T22" fmla="*/ 984 w 2145"/>
              <a:gd name="T23" fmla="*/ 360 h 2593"/>
              <a:gd name="T24" fmla="*/ 1016 w 2145"/>
              <a:gd name="T25" fmla="*/ 408 h 2593"/>
              <a:gd name="T26" fmla="*/ 1032 w 2145"/>
              <a:gd name="T27" fmla="*/ 464 h 2593"/>
              <a:gd name="T28" fmla="*/ 1040 w 2145"/>
              <a:gd name="T29" fmla="*/ 520 h 2593"/>
              <a:gd name="T30" fmla="*/ 1040 w 2145"/>
              <a:gd name="T31" fmla="*/ 576 h 2593"/>
              <a:gd name="T32" fmla="*/ 1040 w 2145"/>
              <a:gd name="T33" fmla="*/ 624 h 2593"/>
              <a:gd name="T34" fmla="*/ 1048 w 2145"/>
              <a:gd name="T35" fmla="*/ 672 h 2593"/>
              <a:gd name="T36" fmla="*/ 1072 w 2145"/>
              <a:gd name="T37" fmla="*/ 728 h 2593"/>
              <a:gd name="T38" fmla="*/ 1096 w 2145"/>
              <a:gd name="T39" fmla="*/ 776 h 2593"/>
              <a:gd name="T40" fmla="*/ 1136 w 2145"/>
              <a:gd name="T41" fmla="*/ 824 h 2593"/>
              <a:gd name="T42" fmla="*/ 1176 w 2145"/>
              <a:gd name="T43" fmla="*/ 872 h 2593"/>
              <a:gd name="T44" fmla="*/ 1224 w 2145"/>
              <a:gd name="T45" fmla="*/ 904 h 2593"/>
              <a:gd name="T46" fmla="*/ 1280 w 2145"/>
              <a:gd name="T47" fmla="*/ 944 h 2593"/>
              <a:gd name="T48" fmla="*/ 1328 w 2145"/>
              <a:gd name="T49" fmla="*/ 984 h 2593"/>
              <a:gd name="T50" fmla="*/ 1376 w 2145"/>
              <a:gd name="T51" fmla="*/ 1008 h 2593"/>
              <a:gd name="T52" fmla="*/ 1424 w 2145"/>
              <a:gd name="T53" fmla="*/ 1056 h 2593"/>
              <a:gd name="T54" fmla="*/ 1464 w 2145"/>
              <a:gd name="T55" fmla="*/ 1096 h 2593"/>
              <a:gd name="T56" fmla="*/ 1488 w 2145"/>
              <a:gd name="T57" fmla="*/ 1144 h 2593"/>
              <a:gd name="T58" fmla="*/ 1496 w 2145"/>
              <a:gd name="T59" fmla="*/ 1200 h 2593"/>
              <a:gd name="T60" fmla="*/ 1504 w 2145"/>
              <a:gd name="T61" fmla="*/ 1248 h 2593"/>
              <a:gd name="T62" fmla="*/ 1504 w 2145"/>
              <a:gd name="T63" fmla="*/ 1296 h 2593"/>
              <a:gd name="T64" fmla="*/ 1504 w 2145"/>
              <a:gd name="T65" fmla="*/ 1344 h 2593"/>
              <a:gd name="T66" fmla="*/ 1504 w 2145"/>
              <a:gd name="T67" fmla="*/ 1392 h 2593"/>
              <a:gd name="T68" fmla="*/ 1512 w 2145"/>
              <a:gd name="T69" fmla="*/ 1448 h 2593"/>
              <a:gd name="T70" fmla="*/ 1528 w 2145"/>
              <a:gd name="T71" fmla="*/ 1504 h 2593"/>
              <a:gd name="T72" fmla="*/ 1544 w 2145"/>
              <a:gd name="T73" fmla="*/ 1560 h 2593"/>
              <a:gd name="T74" fmla="*/ 1568 w 2145"/>
              <a:gd name="T75" fmla="*/ 1608 h 2593"/>
              <a:gd name="T76" fmla="*/ 1584 w 2145"/>
              <a:gd name="T77" fmla="*/ 1656 h 2593"/>
              <a:gd name="T78" fmla="*/ 1616 w 2145"/>
              <a:gd name="T79" fmla="*/ 1720 h 2593"/>
              <a:gd name="T80" fmla="*/ 1632 w 2145"/>
              <a:gd name="T81" fmla="*/ 1768 h 2593"/>
              <a:gd name="T82" fmla="*/ 1656 w 2145"/>
              <a:gd name="T83" fmla="*/ 1816 h 2593"/>
              <a:gd name="T84" fmla="*/ 1680 w 2145"/>
              <a:gd name="T85" fmla="*/ 1864 h 2593"/>
              <a:gd name="T86" fmla="*/ 1712 w 2145"/>
              <a:gd name="T87" fmla="*/ 1912 h 2593"/>
              <a:gd name="T88" fmla="*/ 1744 w 2145"/>
              <a:gd name="T89" fmla="*/ 1960 h 2593"/>
              <a:gd name="T90" fmla="*/ 1776 w 2145"/>
              <a:gd name="T91" fmla="*/ 2008 h 2593"/>
              <a:gd name="T92" fmla="*/ 1808 w 2145"/>
              <a:gd name="T93" fmla="*/ 2056 h 2593"/>
              <a:gd name="T94" fmla="*/ 1840 w 2145"/>
              <a:gd name="T95" fmla="*/ 2112 h 2593"/>
              <a:gd name="T96" fmla="*/ 1872 w 2145"/>
              <a:gd name="T97" fmla="*/ 2160 h 2593"/>
              <a:gd name="T98" fmla="*/ 1896 w 2145"/>
              <a:gd name="T99" fmla="*/ 2208 h 2593"/>
              <a:gd name="T100" fmla="*/ 1928 w 2145"/>
              <a:gd name="T101" fmla="*/ 2256 h 2593"/>
              <a:gd name="T102" fmla="*/ 1944 w 2145"/>
              <a:gd name="T103" fmla="*/ 2304 h 2593"/>
              <a:gd name="T104" fmla="*/ 1984 w 2145"/>
              <a:gd name="T105" fmla="*/ 2352 h 2593"/>
              <a:gd name="T106" fmla="*/ 2000 w 2145"/>
              <a:gd name="T107" fmla="*/ 2400 h 2593"/>
              <a:gd name="T108" fmla="*/ 2032 w 2145"/>
              <a:gd name="T109" fmla="*/ 2448 h 2593"/>
              <a:gd name="T110" fmla="*/ 2064 w 2145"/>
              <a:gd name="T111" fmla="*/ 2496 h 2593"/>
              <a:gd name="T112" fmla="*/ 2104 w 2145"/>
              <a:gd name="T113" fmla="*/ 2544 h 2593"/>
              <a:gd name="T114" fmla="*/ 2144 w 2145"/>
              <a:gd name="T115" fmla="*/ 2592 h 2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5" h="2593">
                <a:moveTo>
                  <a:pt x="0" y="0"/>
                </a:moveTo>
                <a:lnTo>
                  <a:pt x="48" y="8"/>
                </a:lnTo>
                <a:lnTo>
                  <a:pt x="112" y="24"/>
                </a:lnTo>
                <a:lnTo>
                  <a:pt x="160" y="40"/>
                </a:lnTo>
                <a:lnTo>
                  <a:pt x="176" y="64"/>
                </a:lnTo>
                <a:lnTo>
                  <a:pt x="200" y="80"/>
                </a:lnTo>
                <a:lnTo>
                  <a:pt x="232" y="104"/>
                </a:lnTo>
                <a:lnTo>
                  <a:pt x="296" y="112"/>
                </a:lnTo>
                <a:lnTo>
                  <a:pt x="328" y="136"/>
                </a:lnTo>
                <a:lnTo>
                  <a:pt x="392" y="152"/>
                </a:lnTo>
                <a:lnTo>
                  <a:pt x="456" y="168"/>
                </a:lnTo>
                <a:lnTo>
                  <a:pt x="504" y="176"/>
                </a:lnTo>
                <a:lnTo>
                  <a:pt x="552" y="184"/>
                </a:lnTo>
                <a:lnTo>
                  <a:pt x="616" y="208"/>
                </a:lnTo>
                <a:lnTo>
                  <a:pt x="640" y="216"/>
                </a:lnTo>
                <a:lnTo>
                  <a:pt x="664" y="224"/>
                </a:lnTo>
                <a:lnTo>
                  <a:pt x="696" y="232"/>
                </a:lnTo>
                <a:lnTo>
                  <a:pt x="744" y="240"/>
                </a:lnTo>
                <a:lnTo>
                  <a:pt x="792" y="248"/>
                </a:lnTo>
                <a:lnTo>
                  <a:pt x="848" y="272"/>
                </a:lnTo>
                <a:lnTo>
                  <a:pt x="904" y="288"/>
                </a:lnTo>
                <a:lnTo>
                  <a:pt x="936" y="304"/>
                </a:lnTo>
                <a:lnTo>
                  <a:pt x="960" y="328"/>
                </a:lnTo>
                <a:lnTo>
                  <a:pt x="984" y="360"/>
                </a:lnTo>
                <a:lnTo>
                  <a:pt x="1008" y="384"/>
                </a:lnTo>
                <a:lnTo>
                  <a:pt x="1016" y="408"/>
                </a:lnTo>
                <a:lnTo>
                  <a:pt x="1032" y="440"/>
                </a:lnTo>
                <a:lnTo>
                  <a:pt x="1032" y="464"/>
                </a:lnTo>
                <a:lnTo>
                  <a:pt x="1040" y="496"/>
                </a:lnTo>
                <a:lnTo>
                  <a:pt x="1040" y="520"/>
                </a:lnTo>
                <a:lnTo>
                  <a:pt x="1040" y="544"/>
                </a:lnTo>
                <a:lnTo>
                  <a:pt x="1040" y="576"/>
                </a:lnTo>
                <a:lnTo>
                  <a:pt x="1040" y="600"/>
                </a:lnTo>
                <a:lnTo>
                  <a:pt x="1040" y="624"/>
                </a:lnTo>
                <a:lnTo>
                  <a:pt x="1048" y="648"/>
                </a:lnTo>
                <a:lnTo>
                  <a:pt x="1048" y="672"/>
                </a:lnTo>
                <a:lnTo>
                  <a:pt x="1064" y="704"/>
                </a:lnTo>
                <a:lnTo>
                  <a:pt x="1072" y="728"/>
                </a:lnTo>
                <a:lnTo>
                  <a:pt x="1080" y="752"/>
                </a:lnTo>
                <a:lnTo>
                  <a:pt x="1096" y="776"/>
                </a:lnTo>
                <a:lnTo>
                  <a:pt x="1112" y="808"/>
                </a:lnTo>
                <a:lnTo>
                  <a:pt x="1136" y="824"/>
                </a:lnTo>
                <a:lnTo>
                  <a:pt x="1160" y="848"/>
                </a:lnTo>
                <a:lnTo>
                  <a:pt x="1176" y="872"/>
                </a:lnTo>
                <a:lnTo>
                  <a:pt x="1200" y="888"/>
                </a:lnTo>
                <a:lnTo>
                  <a:pt x="1224" y="904"/>
                </a:lnTo>
                <a:lnTo>
                  <a:pt x="1256" y="928"/>
                </a:lnTo>
                <a:lnTo>
                  <a:pt x="1280" y="944"/>
                </a:lnTo>
                <a:lnTo>
                  <a:pt x="1304" y="968"/>
                </a:lnTo>
                <a:lnTo>
                  <a:pt x="1328" y="984"/>
                </a:lnTo>
                <a:lnTo>
                  <a:pt x="1352" y="1000"/>
                </a:lnTo>
                <a:lnTo>
                  <a:pt x="1376" y="1008"/>
                </a:lnTo>
                <a:lnTo>
                  <a:pt x="1400" y="1032"/>
                </a:lnTo>
                <a:lnTo>
                  <a:pt x="1424" y="1056"/>
                </a:lnTo>
                <a:lnTo>
                  <a:pt x="1448" y="1072"/>
                </a:lnTo>
                <a:lnTo>
                  <a:pt x="1464" y="1096"/>
                </a:lnTo>
                <a:lnTo>
                  <a:pt x="1480" y="1120"/>
                </a:lnTo>
                <a:lnTo>
                  <a:pt x="1488" y="1144"/>
                </a:lnTo>
                <a:lnTo>
                  <a:pt x="1488" y="1168"/>
                </a:lnTo>
                <a:lnTo>
                  <a:pt x="1496" y="1200"/>
                </a:lnTo>
                <a:lnTo>
                  <a:pt x="1496" y="1224"/>
                </a:lnTo>
                <a:lnTo>
                  <a:pt x="1504" y="1248"/>
                </a:lnTo>
                <a:lnTo>
                  <a:pt x="1504" y="1272"/>
                </a:lnTo>
                <a:lnTo>
                  <a:pt x="1504" y="1296"/>
                </a:lnTo>
                <a:lnTo>
                  <a:pt x="1504" y="1320"/>
                </a:lnTo>
                <a:lnTo>
                  <a:pt x="1504" y="1344"/>
                </a:lnTo>
                <a:lnTo>
                  <a:pt x="1504" y="1368"/>
                </a:lnTo>
                <a:lnTo>
                  <a:pt x="1504" y="1392"/>
                </a:lnTo>
                <a:lnTo>
                  <a:pt x="1512" y="1416"/>
                </a:lnTo>
                <a:lnTo>
                  <a:pt x="1512" y="1448"/>
                </a:lnTo>
                <a:lnTo>
                  <a:pt x="1520" y="1480"/>
                </a:lnTo>
                <a:lnTo>
                  <a:pt x="1528" y="1504"/>
                </a:lnTo>
                <a:lnTo>
                  <a:pt x="1536" y="1528"/>
                </a:lnTo>
                <a:lnTo>
                  <a:pt x="1544" y="1560"/>
                </a:lnTo>
                <a:lnTo>
                  <a:pt x="1552" y="1584"/>
                </a:lnTo>
                <a:lnTo>
                  <a:pt x="1568" y="1608"/>
                </a:lnTo>
                <a:lnTo>
                  <a:pt x="1584" y="1632"/>
                </a:lnTo>
                <a:lnTo>
                  <a:pt x="1584" y="1656"/>
                </a:lnTo>
                <a:lnTo>
                  <a:pt x="1600" y="1688"/>
                </a:lnTo>
                <a:lnTo>
                  <a:pt x="1616" y="1720"/>
                </a:lnTo>
                <a:lnTo>
                  <a:pt x="1624" y="1744"/>
                </a:lnTo>
                <a:lnTo>
                  <a:pt x="1632" y="1768"/>
                </a:lnTo>
                <a:lnTo>
                  <a:pt x="1648" y="1792"/>
                </a:lnTo>
                <a:lnTo>
                  <a:pt x="1656" y="1816"/>
                </a:lnTo>
                <a:lnTo>
                  <a:pt x="1672" y="1840"/>
                </a:lnTo>
                <a:lnTo>
                  <a:pt x="1680" y="1864"/>
                </a:lnTo>
                <a:lnTo>
                  <a:pt x="1696" y="1888"/>
                </a:lnTo>
                <a:lnTo>
                  <a:pt x="1712" y="1912"/>
                </a:lnTo>
                <a:lnTo>
                  <a:pt x="1736" y="1936"/>
                </a:lnTo>
                <a:lnTo>
                  <a:pt x="1744" y="1960"/>
                </a:lnTo>
                <a:lnTo>
                  <a:pt x="1760" y="1984"/>
                </a:lnTo>
                <a:lnTo>
                  <a:pt x="1776" y="2008"/>
                </a:lnTo>
                <a:lnTo>
                  <a:pt x="1800" y="2032"/>
                </a:lnTo>
                <a:lnTo>
                  <a:pt x="1808" y="2056"/>
                </a:lnTo>
                <a:lnTo>
                  <a:pt x="1832" y="2088"/>
                </a:lnTo>
                <a:lnTo>
                  <a:pt x="1840" y="2112"/>
                </a:lnTo>
                <a:lnTo>
                  <a:pt x="1864" y="2136"/>
                </a:lnTo>
                <a:lnTo>
                  <a:pt x="1872" y="2160"/>
                </a:lnTo>
                <a:lnTo>
                  <a:pt x="1880" y="2184"/>
                </a:lnTo>
                <a:lnTo>
                  <a:pt x="1896" y="2208"/>
                </a:lnTo>
                <a:lnTo>
                  <a:pt x="1904" y="2232"/>
                </a:lnTo>
                <a:lnTo>
                  <a:pt x="1928" y="2256"/>
                </a:lnTo>
                <a:lnTo>
                  <a:pt x="1936" y="2280"/>
                </a:lnTo>
                <a:lnTo>
                  <a:pt x="1944" y="2304"/>
                </a:lnTo>
                <a:lnTo>
                  <a:pt x="1968" y="2328"/>
                </a:lnTo>
                <a:lnTo>
                  <a:pt x="1984" y="2352"/>
                </a:lnTo>
                <a:lnTo>
                  <a:pt x="2000" y="2376"/>
                </a:lnTo>
                <a:lnTo>
                  <a:pt x="2000" y="2400"/>
                </a:lnTo>
                <a:lnTo>
                  <a:pt x="2024" y="2424"/>
                </a:lnTo>
                <a:lnTo>
                  <a:pt x="2032" y="2448"/>
                </a:lnTo>
                <a:lnTo>
                  <a:pt x="2056" y="2472"/>
                </a:lnTo>
                <a:lnTo>
                  <a:pt x="2064" y="2496"/>
                </a:lnTo>
                <a:lnTo>
                  <a:pt x="2088" y="2520"/>
                </a:lnTo>
                <a:lnTo>
                  <a:pt x="2104" y="2544"/>
                </a:lnTo>
                <a:lnTo>
                  <a:pt x="2120" y="2568"/>
                </a:lnTo>
                <a:lnTo>
                  <a:pt x="2144" y="25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6" name="Freeform 50"/>
          <p:cNvSpPr>
            <a:spLocks/>
          </p:cNvSpPr>
          <p:nvPr/>
        </p:nvSpPr>
        <p:spPr bwMode="auto">
          <a:xfrm>
            <a:off x="4838700" y="3648075"/>
            <a:ext cx="210741" cy="410766"/>
          </a:xfrm>
          <a:custGeom>
            <a:avLst/>
            <a:gdLst>
              <a:gd name="T0" fmla="*/ 176 w 177"/>
              <a:gd name="T1" fmla="*/ 0 h 345"/>
              <a:gd name="T2" fmla="*/ 152 w 177"/>
              <a:gd name="T3" fmla="*/ 56 h 345"/>
              <a:gd name="T4" fmla="*/ 136 w 177"/>
              <a:gd name="T5" fmla="*/ 80 h 345"/>
              <a:gd name="T6" fmla="*/ 120 w 177"/>
              <a:gd name="T7" fmla="*/ 112 h 345"/>
              <a:gd name="T8" fmla="*/ 96 w 177"/>
              <a:gd name="T9" fmla="*/ 144 h 345"/>
              <a:gd name="T10" fmla="*/ 80 w 177"/>
              <a:gd name="T11" fmla="*/ 176 h 345"/>
              <a:gd name="T12" fmla="*/ 72 w 177"/>
              <a:gd name="T13" fmla="*/ 224 h 345"/>
              <a:gd name="T14" fmla="*/ 56 w 177"/>
              <a:gd name="T15" fmla="*/ 248 h 345"/>
              <a:gd name="T16" fmla="*/ 40 w 177"/>
              <a:gd name="T17" fmla="*/ 272 h 345"/>
              <a:gd name="T18" fmla="*/ 24 w 177"/>
              <a:gd name="T19" fmla="*/ 296 h 345"/>
              <a:gd name="T20" fmla="*/ 16 w 177"/>
              <a:gd name="T21" fmla="*/ 320 h 345"/>
              <a:gd name="T22" fmla="*/ 0 w 177"/>
              <a:gd name="T23" fmla="*/ 34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345">
                <a:moveTo>
                  <a:pt x="176" y="0"/>
                </a:moveTo>
                <a:lnTo>
                  <a:pt x="152" y="56"/>
                </a:lnTo>
                <a:lnTo>
                  <a:pt x="136" y="80"/>
                </a:lnTo>
                <a:lnTo>
                  <a:pt x="120" y="112"/>
                </a:lnTo>
                <a:lnTo>
                  <a:pt x="96" y="144"/>
                </a:lnTo>
                <a:lnTo>
                  <a:pt x="80" y="176"/>
                </a:lnTo>
                <a:lnTo>
                  <a:pt x="72" y="224"/>
                </a:lnTo>
                <a:lnTo>
                  <a:pt x="56" y="248"/>
                </a:lnTo>
                <a:lnTo>
                  <a:pt x="40" y="272"/>
                </a:lnTo>
                <a:lnTo>
                  <a:pt x="24" y="296"/>
                </a:lnTo>
                <a:lnTo>
                  <a:pt x="16" y="320"/>
                </a:lnTo>
                <a:lnTo>
                  <a:pt x="0" y="34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7" name="Freeform 51"/>
          <p:cNvSpPr>
            <a:spLocks/>
          </p:cNvSpPr>
          <p:nvPr/>
        </p:nvSpPr>
        <p:spPr bwMode="auto">
          <a:xfrm>
            <a:off x="4552950" y="3143250"/>
            <a:ext cx="210741" cy="410766"/>
          </a:xfrm>
          <a:custGeom>
            <a:avLst/>
            <a:gdLst>
              <a:gd name="T0" fmla="*/ 176 w 177"/>
              <a:gd name="T1" fmla="*/ 0 h 345"/>
              <a:gd name="T2" fmla="*/ 152 w 177"/>
              <a:gd name="T3" fmla="*/ 56 h 345"/>
              <a:gd name="T4" fmla="*/ 136 w 177"/>
              <a:gd name="T5" fmla="*/ 80 h 345"/>
              <a:gd name="T6" fmla="*/ 120 w 177"/>
              <a:gd name="T7" fmla="*/ 112 h 345"/>
              <a:gd name="T8" fmla="*/ 96 w 177"/>
              <a:gd name="T9" fmla="*/ 144 h 345"/>
              <a:gd name="T10" fmla="*/ 80 w 177"/>
              <a:gd name="T11" fmla="*/ 176 h 345"/>
              <a:gd name="T12" fmla="*/ 72 w 177"/>
              <a:gd name="T13" fmla="*/ 224 h 345"/>
              <a:gd name="T14" fmla="*/ 56 w 177"/>
              <a:gd name="T15" fmla="*/ 248 h 345"/>
              <a:gd name="T16" fmla="*/ 40 w 177"/>
              <a:gd name="T17" fmla="*/ 272 h 345"/>
              <a:gd name="T18" fmla="*/ 24 w 177"/>
              <a:gd name="T19" fmla="*/ 296 h 345"/>
              <a:gd name="T20" fmla="*/ 16 w 177"/>
              <a:gd name="T21" fmla="*/ 320 h 345"/>
              <a:gd name="T22" fmla="*/ 0 w 177"/>
              <a:gd name="T23" fmla="*/ 34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345">
                <a:moveTo>
                  <a:pt x="176" y="0"/>
                </a:moveTo>
                <a:lnTo>
                  <a:pt x="152" y="56"/>
                </a:lnTo>
                <a:lnTo>
                  <a:pt x="136" y="80"/>
                </a:lnTo>
                <a:lnTo>
                  <a:pt x="120" y="112"/>
                </a:lnTo>
                <a:lnTo>
                  <a:pt x="96" y="144"/>
                </a:lnTo>
                <a:lnTo>
                  <a:pt x="80" y="176"/>
                </a:lnTo>
                <a:lnTo>
                  <a:pt x="72" y="224"/>
                </a:lnTo>
                <a:lnTo>
                  <a:pt x="56" y="248"/>
                </a:lnTo>
                <a:lnTo>
                  <a:pt x="40" y="272"/>
                </a:lnTo>
                <a:lnTo>
                  <a:pt x="24" y="296"/>
                </a:lnTo>
                <a:lnTo>
                  <a:pt x="16" y="320"/>
                </a:lnTo>
                <a:lnTo>
                  <a:pt x="0" y="34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8" name="Freeform 52"/>
          <p:cNvSpPr>
            <a:spLocks/>
          </p:cNvSpPr>
          <p:nvPr/>
        </p:nvSpPr>
        <p:spPr bwMode="auto">
          <a:xfrm>
            <a:off x="4048125" y="2286000"/>
            <a:ext cx="210741" cy="410766"/>
          </a:xfrm>
          <a:custGeom>
            <a:avLst/>
            <a:gdLst>
              <a:gd name="T0" fmla="*/ 176 w 177"/>
              <a:gd name="T1" fmla="*/ 0 h 345"/>
              <a:gd name="T2" fmla="*/ 152 w 177"/>
              <a:gd name="T3" fmla="*/ 56 h 345"/>
              <a:gd name="T4" fmla="*/ 136 w 177"/>
              <a:gd name="T5" fmla="*/ 80 h 345"/>
              <a:gd name="T6" fmla="*/ 120 w 177"/>
              <a:gd name="T7" fmla="*/ 112 h 345"/>
              <a:gd name="T8" fmla="*/ 96 w 177"/>
              <a:gd name="T9" fmla="*/ 144 h 345"/>
              <a:gd name="T10" fmla="*/ 80 w 177"/>
              <a:gd name="T11" fmla="*/ 176 h 345"/>
              <a:gd name="T12" fmla="*/ 72 w 177"/>
              <a:gd name="T13" fmla="*/ 224 h 345"/>
              <a:gd name="T14" fmla="*/ 56 w 177"/>
              <a:gd name="T15" fmla="*/ 248 h 345"/>
              <a:gd name="T16" fmla="*/ 40 w 177"/>
              <a:gd name="T17" fmla="*/ 272 h 345"/>
              <a:gd name="T18" fmla="*/ 24 w 177"/>
              <a:gd name="T19" fmla="*/ 296 h 345"/>
              <a:gd name="T20" fmla="*/ 16 w 177"/>
              <a:gd name="T21" fmla="*/ 320 h 345"/>
              <a:gd name="T22" fmla="*/ 0 w 177"/>
              <a:gd name="T23" fmla="*/ 34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345">
                <a:moveTo>
                  <a:pt x="176" y="0"/>
                </a:moveTo>
                <a:lnTo>
                  <a:pt x="152" y="56"/>
                </a:lnTo>
                <a:lnTo>
                  <a:pt x="136" y="80"/>
                </a:lnTo>
                <a:lnTo>
                  <a:pt x="120" y="112"/>
                </a:lnTo>
                <a:lnTo>
                  <a:pt x="96" y="144"/>
                </a:lnTo>
                <a:lnTo>
                  <a:pt x="80" y="176"/>
                </a:lnTo>
                <a:lnTo>
                  <a:pt x="72" y="224"/>
                </a:lnTo>
                <a:lnTo>
                  <a:pt x="56" y="248"/>
                </a:lnTo>
                <a:lnTo>
                  <a:pt x="40" y="272"/>
                </a:lnTo>
                <a:lnTo>
                  <a:pt x="24" y="296"/>
                </a:lnTo>
                <a:lnTo>
                  <a:pt x="16" y="320"/>
                </a:lnTo>
                <a:lnTo>
                  <a:pt x="0" y="34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350"/>
          </a:p>
        </p:txBody>
      </p:sp>
      <p:sp>
        <p:nvSpPr>
          <p:cNvPr id="4149" name="Rectangle 53"/>
          <p:cNvSpPr>
            <a:spLocks noChangeArrowheads="1"/>
          </p:cNvSpPr>
          <p:nvPr/>
        </p:nvSpPr>
        <p:spPr bwMode="auto">
          <a:xfrm>
            <a:off x="2845594" y="1239441"/>
            <a:ext cx="250871"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A</a:t>
            </a:r>
          </a:p>
        </p:txBody>
      </p:sp>
      <p:sp>
        <p:nvSpPr>
          <p:cNvPr id="4150" name="Rectangle 54"/>
          <p:cNvSpPr>
            <a:spLocks noChangeArrowheads="1"/>
          </p:cNvSpPr>
          <p:nvPr/>
        </p:nvSpPr>
        <p:spPr bwMode="auto">
          <a:xfrm>
            <a:off x="1359694" y="1868091"/>
            <a:ext cx="238047"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B</a:t>
            </a:r>
          </a:p>
        </p:txBody>
      </p:sp>
      <p:sp>
        <p:nvSpPr>
          <p:cNvPr id="4151" name="Rectangle 55"/>
          <p:cNvSpPr>
            <a:spLocks noChangeArrowheads="1"/>
          </p:cNvSpPr>
          <p:nvPr/>
        </p:nvSpPr>
        <p:spPr bwMode="auto">
          <a:xfrm>
            <a:off x="2788444" y="1868091"/>
            <a:ext cx="260489"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dirty="0"/>
              <a:t>D</a:t>
            </a:r>
          </a:p>
        </p:txBody>
      </p:sp>
      <p:sp>
        <p:nvSpPr>
          <p:cNvPr id="4152" name="Oval 56"/>
          <p:cNvSpPr>
            <a:spLocks noChangeArrowheads="1"/>
          </p:cNvSpPr>
          <p:nvPr/>
        </p:nvSpPr>
        <p:spPr bwMode="auto">
          <a:xfrm>
            <a:off x="4154091" y="172402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53" name="Rectangle 57"/>
          <p:cNvSpPr>
            <a:spLocks noChangeArrowheads="1"/>
          </p:cNvSpPr>
          <p:nvPr/>
        </p:nvSpPr>
        <p:spPr bwMode="auto">
          <a:xfrm>
            <a:off x="4160044" y="1696641"/>
            <a:ext cx="226826"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E</a:t>
            </a:r>
          </a:p>
        </p:txBody>
      </p:sp>
      <p:sp>
        <p:nvSpPr>
          <p:cNvPr id="4154" name="Rectangle 58"/>
          <p:cNvSpPr>
            <a:spLocks noChangeArrowheads="1"/>
          </p:cNvSpPr>
          <p:nvPr/>
        </p:nvSpPr>
        <p:spPr bwMode="auto">
          <a:xfrm>
            <a:off x="902494" y="2268141"/>
            <a:ext cx="247665"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C</a:t>
            </a:r>
          </a:p>
        </p:txBody>
      </p:sp>
      <p:sp>
        <p:nvSpPr>
          <p:cNvPr id="4155" name="Rectangle 59"/>
          <p:cNvSpPr>
            <a:spLocks noChangeArrowheads="1"/>
          </p:cNvSpPr>
          <p:nvPr/>
        </p:nvSpPr>
        <p:spPr bwMode="auto">
          <a:xfrm>
            <a:off x="1645444" y="2268141"/>
            <a:ext cx="260489"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D</a:t>
            </a:r>
          </a:p>
        </p:txBody>
      </p:sp>
      <p:sp>
        <p:nvSpPr>
          <p:cNvPr id="4156" name="Rectangle 60"/>
          <p:cNvSpPr>
            <a:spLocks noChangeArrowheads="1"/>
          </p:cNvSpPr>
          <p:nvPr/>
        </p:nvSpPr>
        <p:spPr bwMode="auto">
          <a:xfrm>
            <a:off x="502444" y="2782491"/>
            <a:ext cx="262092"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H</a:t>
            </a:r>
          </a:p>
        </p:txBody>
      </p:sp>
      <p:sp>
        <p:nvSpPr>
          <p:cNvPr id="4157" name="Rectangle 61"/>
          <p:cNvSpPr>
            <a:spLocks noChangeArrowheads="1"/>
          </p:cNvSpPr>
          <p:nvPr/>
        </p:nvSpPr>
        <p:spPr bwMode="auto">
          <a:xfrm>
            <a:off x="102394" y="3296841"/>
            <a:ext cx="258886" cy="27507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dirty="0"/>
              <a:t>G</a:t>
            </a:r>
          </a:p>
        </p:txBody>
      </p:sp>
      <p:sp>
        <p:nvSpPr>
          <p:cNvPr id="4158" name="Rectangle 62"/>
          <p:cNvSpPr>
            <a:spLocks noChangeArrowheads="1"/>
          </p:cNvSpPr>
          <p:nvPr/>
        </p:nvSpPr>
        <p:spPr bwMode="auto">
          <a:xfrm>
            <a:off x="673894" y="3296841"/>
            <a:ext cx="226826"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E</a:t>
            </a:r>
          </a:p>
        </p:txBody>
      </p:sp>
      <p:sp>
        <p:nvSpPr>
          <p:cNvPr id="4159" name="Rectangle 63"/>
          <p:cNvSpPr>
            <a:spLocks noChangeArrowheads="1"/>
          </p:cNvSpPr>
          <p:nvPr/>
        </p:nvSpPr>
        <p:spPr bwMode="auto">
          <a:xfrm>
            <a:off x="1359694" y="2782491"/>
            <a:ext cx="250871"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A</a:t>
            </a:r>
          </a:p>
        </p:txBody>
      </p:sp>
      <p:sp>
        <p:nvSpPr>
          <p:cNvPr id="4160" name="Rectangle 64"/>
          <p:cNvSpPr>
            <a:spLocks noChangeArrowheads="1"/>
          </p:cNvSpPr>
          <p:nvPr/>
        </p:nvSpPr>
        <p:spPr bwMode="auto">
          <a:xfrm>
            <a:off x="1931194" y="2782491"/>
            <a:ext cx="223620"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F</a:t>
            </a:r>
          </a:p>
        </p:txBody>
      </p:sp>
      <p:sp>
        <p:nvSpPr>
          <p:cNvPr id="4161" name="Rectangle 65"/>
          <p:cNvSpPr>
            <a:spLocks noChangeArrowheads="1"/>
          </p:cNvSpPr>
          <p:nvPr/>
        </p:nvSpPr>
        <p:spPr bwMode="auto">
          <a:xfrm>
            <a:off x="1931194" y="3239691"/>
            <a:ext cx="258886" cy="27507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G</a:t>
            </a:r>
          </a:p>
        </p:txBody>
      </p:sp>
      <p:sp>
        <p:nvSpPr>
          <p:cNvPr id="4162" name="Rectangle 66"/>
          <p:cNvSpPr>
            <a:spLocks noChangeArrowheads="1"/>
          </p:cNvSpPr>
          <p:nvPr/>
        </p:nvSpPr>
        <p:spPr bwMode="auto">
          <a:xfrm>
            <a:off x="2445544" y="2268141"/>
            <a:ext cx="238047"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dirty="0"/>
              <a:t>B</a:t>
            </a:r>
          </a:p>
        </p:txBody>
      </p:sp>
      <p:sp>
        <p:nvSpPr>
          <p:cNvPr id="4163" name="Oval 67"/>
          <p:cNvSpPr>
            <a:spLocks noChangeArrowheads="1"/>
          </p:cNvSpPr>
          <p:nvPr/>
        </p:nvSpPr>
        <p:spPr bwMode="auto">
          <a:xfrm>
            <a:off x="3182541" y="229552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64" name="Rectangle 68"/>
          <p:cNvSpPr>
            <a:spLocks noChangeArrowheads="1"/>
          </p:cNvSpPr>
          <p:nvPr/>
        </p:nvSpPr>
        <p:spPr bwMode="auto">
          <a:xfrm>
            <a:off x="3188494" y="2268141"/>
            <a:ext cx="223620"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dirty="0"/>
              <a:t>F</a:t>
            </a:r>
          </a:p>
        </p:txBody>
      </p:sp>
      <p:sp>
        <p:nvSpPr>
          <p:cNvPr id="4165" name="Oval 69"/>
          <p:cNvSpPr>
            <a:spLocks noChangeArrowheads="1"/>
          </p:cNvSpPr>
          <p:nvPr/>
        </p:nvSpPr>
        <p:spPr bwMode="auto">
          <a:xfrm>
            <a:off x="3353991" y="28098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66" name="Rectangle 70"/>
          <p:cNvSpPr>
            <a:spLocks noChangeArrowheads="1"/>
          </p:cNvSpPr>
          <p:nvPr/>
        </p:nvSpPr>
        <p:spPr bwMode="auto">
          <a:xfrm>
            <a:off x="3359944" y="2782491"/>
            <a:ext cx="258886" cy="27507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G</a:t>
            </a:r>
          </a:p>
        </p:txBody>
      </p:sp>
      <p:sp>
        <p:nvSpPr>
          <p:cNvPr id="4167" name="Rectangle 71"/>
          <p:cNvSpPr>
            <a:spLocks noChangeArrowheads="1"/>
          </p:cNvSpPr>
          <p:nvPr/>
        </p:nvSpPr>
        <p:spPr bwMode="auto">
          <a:xfrm>
            <a:off x="2274094" y="2782491"/>
            <a:ext cx="250871"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A</a:t>
            </a:r>
          </a:p>
        </p:txBody>
      </p:sp>
      <p:sp>
        <p:nvSpPr>
          <p:cNvPr id="4168" name="Oval 72"/>
          <p:cNvSpPr>
            <a:spLocks noChangeArrowheads="1"/>
          </p:cNvSpPr>
          <p:nvPr/>
        </p:nvSpPr>
        <p:spPr bwMode="auto">
          <a:xfrm>
            <a:off x="2839641" y="28098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69" name="Rectangle 73"/>
          <p:cNvSpPr>
            <a:spLocks noChangeArrowheads="1"/>
          </p:cNvSpPr>
          <p:nvPr/>
        </p:nvSpPr>
        <p:spPr bwMode="auto">
          <a:xfrm>
            <a:off x="2845594" y="2782491"/>
            <a:ext cx="247665"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C</a:t>
            </a:r>
          </a:p>
        </p:txBody>
      </p:sp>
      <p:sp>
        <p:nvSpPr>
          <p:cNvPr id="4170" name="Oval 74"/>
          <p:cNvSpPr>
            <a:spLocks noChangeArrowheads="1"/>
          </p:cNvSpPr>
          <p:nvPr/>
        </p:nvSpPr>
        <p:spPr bwMode="auto">
          <a:xfrm>
            <a:off x="2839641" y="332422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71" name="Rectangle 75"/>
          <p:cNvSpPr>
            <a:spLocks noChangeArrowheads="1"/>
          </p:cNvSpPr>
          <p:nvPr/>
        </p:nvSpPr>
        <p:spPr bwMode="auto">
          <a:xfrm>
            <a:off x="2845594" y="3296841"/>
            <a:ext cx="262092"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H</a:t>
            </a:r>
          </a:p>
        </p:txBody>
      </p:sp>
      <p:sp>
        <p:nvSpPr>
          <p:cNvPr id="4172" name="Oval 76"/>
          <p:cNvSpPr>
            <a:spLocks noChangeArrowheads="1"/>
          </p:cNvSpPr>
          <p:nvPr/>
        </p:nvSpPr>
        <p:spPr bwMode="auto">
          <a:xfrm>
            <a:off x="2439591" y="38385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73" name="Rectangle 77"/>
          <p:cNvSpPr>
            <a:spLocks noChangeArrowheads="1"/>
          </p:cNvSpPr>
          <p:nvPr/>
        </p:nvSpPr>
        <p:spPr bwMode="auto">
          <a:xfrm>
            <a:off x="2445544" y="3811191"/>
            <a:ext cx="258886" cy="27507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G</a:t>
            </a:r>
          </a:p>
        </p:txBody>
      </p:sp>
      <p:sp>
        <p:nvSpPr>
          <p:cNvPr id="4174" name="Oval 78"/>
          <p:cNvSpPr>
            <a:spLocks noChangeArrowheads="1"/>
          </p:cNvSpPr>
          <p:nvPr/>
        </p:nvSpPr>
        <p:spPr bwMode="auto">
          <a:xfrm>
            <a:off x="3011091" y="38385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75" name="Rectangle 79"/>
          <p:cNvSpPr>
            <a:spLocks noChangeArrowheads="1"/>
          </p:cNvSpPr>
          <p:nvPr/>
        </p:nvSpPr>
        <p:spPr bwMode="auto">
          <a:xfrm>
            <a:off x="3017044" y="3811191"/>
            <a:ext cx="226826"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E</a:t>
            </a:r>
          </a:p>
        </p:txBody>
      </p:sp>
      <p:sp>
        <p:nvSpPr>
          <p:cNvPr id="4176" name="Oval 80"/>
          <p:cNvSpPr>
            <a:spLocks noChangeArrowheads="1"/>
          </p:cNvSpPr>
          <p:nvPr/>
        </p:nvSpPr>
        <p:spPr bwMode="auto">
          <a:xfrm>
            <a:off x="3011091" y="435292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77" name="Rectangle 81"/>
          <p:cNvSpPr>
            <a:spLocks noChangeArrowheads="1"/>
          </p:cNvSpPr>
          <p:nvPr/>
        </p:nvSpPr>
        <p:spPr bwMode="auto">
          <a:xfrm>
            <a:off x="3017044" y="4325541"/>
            <a:ext cx="250871"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A</a:t>
            </a:r>
          </a:p>
        </p:txBody>
      </p:sp>
      <p:sp>
        <p:nvSpPr>
          <p:cNvPr id="4178" name="Oval 82"/>
          <p:cNvSpPr>
            <a:spLocks noChangeArrowheads="1"/>
          </p:cNvSpPr>
          <p:nvPr/>
        </p:nvSpPr>
        <p:spPr bwMode="auto">
          <a:xfrm>
            <a:off x="3925491" y="25812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79" name="Rectangle 83"/>
          <p:cNvSpPr>
            <a:spLocks noChangeArrowheads="1"/>
          </p:cNvSpPr>
          <p:nvPr/>
        </p:nvSpPr>
        <p:spPr bwMode="auto">
          <a:xfrm>
            <a:off x="3931444" y="2553891"/>
            <a:ext cx="258886" cy="27507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G</a:t>
            </a:r>
          </a:p>
        </p:txBody>
      </p:sp>
      <p:sp>
        <p:nvSpPr>
          <p:cNvPr id="4180" name="Oval 84"/>
          <p:cNvSpPr>
            <a:spLocks noChangeArrowheads="1"/>
          </p:cNvSpPr>
          <p:nvPr/>
        </p:nvSpPr>
        <p:spPr bwMode="auto">
          <a:xfrm>
            <a:off x="4668441" y="25812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81" name="Rectangle 85"/>
          <p:cNvSpPr>
            <a:spLocks noChangeArrowheads="1"/>
          </p:cNvSpPr>
          <p:nvPr/>
        </p:nvSpPr>
        <p:spPr bwMode="auto">
          <a:xfrm>
            <a:off x="4674394" y="2553891"/>
            <a:ext cx="247665"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C</a:t>
            </a:r>
          </a:p>
        </p:txBody>
      </p:sp>
      <p:sp>
        <p:nvSpPr>
          <p:cNvPr id="4182" name="Oval 86"/>
          <p:cNvSpPr>
            <a:spLocks noChangeArrowheads="1"/>
          </p:cNvSpPr>
          <p:nvPr/>
        </p:nvSpPr>
        <p:spPr bwMode="auto">
          <a:xfrm>
            <a:off x="4154091" y="21240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83" name="Rectangle 87"/>
          <p:cNvSpPr>
            <a:spLocks noChangeArrowheads="1"/>
          </p:cNvSpPr>
          <p:nvPr/>
        </p:nvSpPr>
        <p:spPr bwMode="auto">
          <a:xfrm>
            <a:off x="4160044" y="2096691"/>
            <a:ext cx="262092"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H</a:t>
            </a:r>
          </a:p>
        </p:txBody>
      </p:sp>
      <p:sp>
        <p:nvSpPr>
          <p:cNvPr id="4184" name="Oval 88"/>
          <p:cNvSpPr>
            <a:spLocks noChangeArrowheads="1"/>
          </p:cNvSpPr>
          <p:nvPr/>
        </p:nvSpPr>
        <p:spPr bwMode="auto">
          <a:xfrm>
            <a:off x="4668441" y="30384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85" name="Rectangle 89"/>
          <p:cNvSpPr>
            <a:spLocks noChangeArrowheads="1"/>
          </p:cNvSpPr>
          <p:nvPr/>
        </p:nvSpPr>
        <p:spPr bwMode="auto">
          <a:xfrm>
            <a:off x="4674394" y="3011091"/>
            <a:ext cx="238047"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B</a:t>
            </a:r>
          </a:p>
        </p:txBody>
      </p:sp>
      <p:sp>
        <p:nvSpPr>
          <p:cNvPr id="4186" name="Oval 90"/>
          <p:cNvSpPr>
            <a:spLocks noChangeArrowheads="1"/>
          </p:cNvSpPr>
          <p:nvPr/>
        </p:nvSpPr>
        <p:spPr bwMode="auto">
          <a:xfrm>
            <a:off x="4382691" y="34956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87" name="Rectangle 91"/>
          <p:cNvSpPr>
            <a:spLocks noChangeArrowheads="1"/>
          </p:cNvSpPr>
          <p:nvPr/>
        </p:nvSpPr>
        <p:spPr bwMode="auto">
          <a:xfrm>
            <a:off x="4388644" y="3468291"/>
            <a:ext cx="250871"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A</a:t>
            </a:r>
          </a:p>
        </p:txBody>
      </p:sp>
      <p:sp>
        <p:nvSpPr>
          <p:cNvPr id="4188" name="Oval 92"/>
          <p:cNvSpPr>
            <a:spLocks noChangeArrowheads="1"/>
          </p:cNvSpPr>
          <p:nvPr/>
        </p:nvSpPr>
        <p:spPr bwMode="auto">
          <a:xfrm>
            <a:off x="4954191" y="34956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89" name="Rectangle 93"/>
          <p:cNvSpPr>
            <a:spLocks noChangeArrowheads="1"/>
          </p:cNvSpPr>
          <p:nvPr/>
        </p:nvSpPr>
        <p:spPr bwMode="auto">
          <a:xfrm>
            <a:off x="4960144" y="3468291"/>
            <a:ext cx="260489"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D</a:t>
            </a:r>
          </a:p>
        </p:txBody>
      </p:sp>
      <p:sp>
        <p:nvSpPr>
          <p:cNvPr id="4190" name="Oval 94"/>
          <p:cNvSpPr>
            <a:spLocks noChangeArrowheads="1"/>
          </p:cNvSpPr>
          <p:nvPr/>
        </p:nvSpPr>
        <p:spPr bwMode="auto">
          <a:xfrm>
            <a:off x="4668441" y="401002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91" name="Rectangle 95"/>
          <p:cNvSpPr>
            <a:spLocks noChangeArrowheads="1"/>
          </p:cNvSpPr>
          <p:nvPr/>
        </p:nvSpPr>
        <p:spPr bwMode="auto">
          <a:xfrm>
            <a:off x="4674394" y="3982641"/>
            <a:ext cx="250871"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A</a:t>
            </a:r>
          </a:p>
        </p:txBody>
      </p:sp>
      <p:sp>
        <p:nvSpPr>
          <p:cNvPr id="4192" name="Oval 96"/>
          <p:cNvSpPr>
            <a:spLocks noChangeArrowheads="1"/>
          </p:cNvSpPr>
          <p:nvPr/>
        </p:nvSpPr>
        <p:spPr bwMode="auto">
          <a:xfrm>
            <a:off x="5239941" y="401002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93" name="Rectangle 97"/>
          <p:cNvSpPr>
            <a:spLocks noChangeArrowheads="1"/>
          </p:cNvSpPr>
          <p:nvPr/>
        </p:nvSpPr>
        <p:spPr bwMode="auto">
          <a:xfrm>
            <a:off x="5245894" y="3982641"/>
            <a:ext cx="223620" cy="2750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F</a:t>
            </a:r>
          </a:p>
        </p:txBody>
      </p:sp>
      <p:sp>
        <p:nvSpPr>
          <p:cNvPr id="4194" name="Oval 98"/>
          <p:cNvSpPr>
            <a:spLocks noChangeArrowheads="1"/>
          </p:cNvSpPr>
          <p:nvPr/>
        </p:nvSpPr>
        <p:spPr bwMode="auto">
          <a:xfrm>
            <a:off x="5525691" y="4410075"/>
            <a:ext cx="241697" cy="21431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350"/>
          </a:p>
        </p:txBody>
      </p:sp>
      <p:sp>
        <p:nvSpPr>
          <p:cNvPr id="4195" name="Rectangle 99"/>
          <p:cNvSpPr>
            <a:spLocks noChangeArrowheads="1"/>
          </p:cNvSpPr>
          <p:nvPr/>
        </p:nvSpPr>
        <p:spPr bwMode="auto">
          <a:xfrm>
            <a:off x="5531644" y="4382691"/>
            <a:ext cx="258886" cy="27507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350"/>
              <a:t>G</a:t>
            </a:r>
          </a:p>
        </p:txBody>
      </p:sp>
      <p:sp>
        <p:nvSpPr>
          <p:cNvPr id="4196" name="Rectangle 100"/>
          <p:cNvSpPr>
            <a:spLocks noChangeArrowheads="1"/>
          </p:cNvSpPr>
          <p:nvPr/>
        </p:nvSpPr>
        <p:spPr bwMode="auto">
          <a:xfrm>
            <a:off x="1584722" y="18240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10</a:t>
            </a:r>
          </a:p>
        </p:txBody>
      </p:sp>
      <p:sp>
        <p:nvSpPr>
          <p:cNvPr id="4197" name="Rectangle 101"/>
          <p:cNvSpPr>
            <a:spLocks noChangeArrowheads="1"/>
          </p:cNvSpPr>
          <p:nvPr/>
        </p:nvSpPr>
        <p:spPr bwMode="auto">
          <a:xfrm>
            <a:off x="3013472" y="176688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3</a:t>
            </a:r>
          </a:p>
        </p:txBody>
      </p:sp>
      <p:sp>
        <p:nvSpPr>
          <p:cNvPr id="4198" name="Rectangle 102"/>
          <p:cNvSpPr>
            <a:spLocks noChangeArrowheads="1"/>
          </p:cNvSpPr>
          <p:nvPr/>
        </p:nvSpPr>
        <p:spPr bwMode="auto">
          <a:xfrm>
            <a:off x="4385072" y="165258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5</a:t>
            </a:r>
          </a:p>
        </p:txBody>
      </p:sp>
      <p:sp>
        <p:nvSpPr>
          <p:cNvPr id="4199" name="Rectangle 103"/>
          <p:cNvSpPr>
            <a:spLocks noChangeArrowheads="1"/>
          </p:cNvSpPr>
          <p:nvPr/>
        </p:nvSpPr>
        <p:spPr bwMode="auto">
          <a:xfrm>
            <a:off x="1127522" y="22812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11</a:t>
            </a:r>
          </a:p>
        </p:txBody>
      </p:sp>
      <p:sp>
        <p:nvSpPr>
          <p:cNvPr id="4200" name="Rectangle 104"/>
          <p:cNvSpPr>
            <a:spLocks noChangeArrowheads="1"/>
          </p:cNvSpPr>
          <p:nvPr/>
        </p:nvSpPr>
        <p:spPr bwMode="auto">
          <a:xfrm>
            <a:off x="1870472" y="22812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13</a:t>
            </a:r>
          </a:p>
        </p:txBody>
      </p:sp>
      <p:sp>
        <p:nvSpPr>
          <p:cNvPr id="4201" name="Rectangle 105"/>
          <p:cNvSpPr>
            <a:spLocks noChangeArrowheads="1"/>
          </p:cNvSpPr>
          <p:nvPr/>
        </p:nvSpPr>
        <p:spPr bwMode="auto">
          <a:xfrm>
            <a:off x="2670572" y="228123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6</a:t>
            </a:r>
          </a:p>
        </p:txBody>
      </p:sp>
      <p:sp>
        <p:nvSpPr>
          <p:cNvPr id="4202" name="Rectangle 106"/>
          <p:cNvSpPr>
            <a:spLocks noChangeArrowheads="1"/>
          </p:cNvSpPr>
          <p:nvPr/>
        </p:nvSpPr>
        <p:spPr bwMode="auto">
          <a:xfrm>
            <a:off x="3413522" y="228123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8</a:t>
            </a:r>
          </a:p>
        </p:txBody>
      </p:sp>
      <p:sp>
        <p:nvSpPr>
          <p:cNvPr id="4203" name="Rectangle 107"/>
          <p:cNvSpPr>
            <a:spLocks noChangeArrowheads="1"/>
          </p:cNvSpPr>
          <p:nvPr/>
        </p:nvSpPr>
        <p:spPr bwMode="auto">
          <a:xfrm>
            <a:off x="4442222" y="210978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6</a:t>
            </a:r>
          </a:p>
        </p:txBody>
      </p:sp>
      <p:sp>
        <p:nvSpPr>
          <p:cNvPr id="4204" name="Rectangle 108"/>
          <p:cNvSpPr>
            <a:spLocks noChangeArrowheads="1"/>
          </p:cNvSpPr>
          <p:nvPr/>
        </p:nvSpPr>
        <p:spPr bwMode="auto">
          <a:xfrm>
            <a:off x="4899422" y="250983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8</a:t>
            </a:r>
          </a:p>
        </p:txBody>
      </p:sp>
      <p:sp>
        <p:nvSpPr>
          <p:cNvPr id="4205" name="Rectangle 109"/>
          <p:cNvSpPr>
            <a:spLocks noChangeArrowheads="1"/>
          </p:cNvSpPr>
          <p:nvPr/>
        </p:nvSpPr>
        <p:spPr bwMode="auto">
          <a:xfrm>
            <a:off x="727472" y="27955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13</a:t>
            </a:r>
          </a:p>
        </p:txBody>
      </p:sp>
      <p:sp>
        <p:nvSpPr>
          <p:cNvPr id="4206" name="Rectangle 110"/>
          <p:cNvSpPr>
            <a:spLocks noChangeArrowheads="1"/>
          </p:cNvSpPr>
          <p:nvPr/>
        </p:nvSpPr>
        <p:spPr bwMode="auto">
          <a:xfrm>
            <a:off x="1127522" y="27955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16</a:t>
            </a:r>
          </a:p>
        </p:txBody>
      </p:sp>
      <p:sp>
        <p:nvSpPr>
          <p:cNvPr id="4207" name="Rectangle 111"/>
          <p:cNvSpPr>
            <a:spLocks noChangeArrowheads="1"/>
          </p:cNvSpPr>
          <p:nvPr/>
        </p:nvSpPr>
        <p:spPr bwMode="auto">
          <a:xfrm>
            <a:off x="1699022" y="27955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18</a:t>
            </a:r>
          </a:p>
        </p:txBody>
      </p:sp>
      <p:sp>
        <p:nvSpPr>
          <p:cNvPr id="4208" name="Rectangle 112"/>
          <p:cNvSpPr>
            <a:spLocks noChangeArrowheads="1"/>
          </p:cNvSpPr>
          <p:nvPr/>
        </p:nvSpPr>
        <p:spPr bwMode="auto">
          <a:xfrm>
            <a:off x="2327672" y="30241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16</a:t>
            </a:r>
          </a:p>
        </p:txBody>
      </p:sp>
      <p:sp>
        <p:nvSpPr>
          <p:cNvPr id="4209" name="Rectangle 113"/>
          <p:cNvSpPr>
            <a:spLocks noChangeArrowheads="1"/>
          </p:cNvSpPr>
          <p:nvPr/>
        </p:nvSpPr>
        <p:spPr bwMode="auto">
          <a:xfrm>
            <a:off x="2670572" y="273843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7</a:t>
            </a:r>
          </a:p>
        </p:txBody>
      </p:sp>
      <p:sp>
        <p:nvSpPr>
          <p:cNvPr id="4210" name="Rectangle 114"/>
          <p:cNvSpPr>
            <a:spLocks noChangeArrowheads="1"/>
          </p:cNvSpPr>
          <p:nvPr/>
        </p:nvSpPr>
        <p:spPr bwMode="auto">
          <a:xfrm>
            <a:off x="3356372" y="30813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14</a:t>
            </a:r>
          </a:p>
        </p:txBody>
      </p:sp>
      <p:sp>
        <p:nvSpPr>
          <p:cNvPr id="4211" name="Rectangle 115"/>
          <p:cNvSpPr>
            <a:spLocks noChangeArrowheads="1"/>
          </p:cNvSpPr>
          <p:nvPr/>
        </p:nvSpPr>
        <p:spPr bwMode="auto">
          <a:xfrm>
            <a:off x="3927872" y="28527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15</a:t>
            </a:r>
          </a:p>
        </p:txBody>
      </p:sp>
      <p:sp>
        <p:nvSpPr>
          <p:cNvPr id="4212" name="Rectangle 116"/>
          <p:cNvSpPr>
            <a:spLocks noChangeArrowheads="1"/>
          </p:cNvSpPr>
          <p:nvPr/>
        </p:nvSpPr>
        <p:spPr bwMode="auto">
          <a:xfrm>
            <a:off x="4899422" y="302418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9</a:t>
            </a:r>
          </a:p>
        </p:txBody>
      </p:sp>
      <p:sp>
        <p:nvSpPr>
          <p:cNvPr id="4213" name="Rectangle 117"/>
          <p:cNvSpPr>
            <a:spLocks noChangeArrowheads="1"/>
          </p:cNvSpPr>
          <p:nvPr/>
        </p:nvSpPr>
        <p:spPr bwMode="auto">
          <a:xfrm>
            <a:off x="41672" y="35956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22</a:t>
            </a:r>
          </a:p>
        </p:txBody>
      </p:sp>
      <p:sp>
        <p:nvSpPr>
          <p:cNvPr id="4214" name="Rectangle 118"/>
          <p:cNvSpPr>
            <a:spLocks noChangeArrowheads="1"/>
          </p:cNvSpPr>
          <p:nvPr/>
        </p:nvSpPr>
        <p:spPr bwMode="auto">
          <a:xfrm>
            <a:off x="670322" y="35956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14</a:t>
            </a:r>
          </a:p>
        </p:txBody>
      </p:sp>
      <p:sp>
        <p:nvSpPr>
          <p:cNvPr id="4215" name="Rectangle 119"/>
          <p:cNvSpPr>
            <a:spLocks noChangeArrowheads="1"/>
          </p:cNvSpPr>
          <p:nvPr/>
        </p:nvSpPr>
        <p:spPr bwMode="auto">
          <a:xfrm>
            <a:off x="1927622" y="35385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24</a:t>
            </a:r>
          </a:p>
        </p:txBody>
      </p:sp>
      <p:sp>
        <p:nvSpPr>
          <p:cNvPr id="4216" name="Rectangle 120"/>
          <p:cNvSpPr>
            <a:spLocks noChangeArrowheads="1"/>
          </p:cNvSpPr>
          <p:nvPr/>
        </p:nvSpPr>
        <p:spPr bwMode="auto">
          <a:xfrm>
            <a:off x="2670572" y="3309937"/>
            <a:ext cx="226826"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9</a:t>
            </a:r>
          </a:p>
        </p:txBody>
      </p:sp>
      <p:sp>
        <p:nvSpPr>
          <p:cNvPr id="4217" name="Rectangle 121"/>
          <p:cNvSpPr>
            <a:spLocks noChangeArrowheads="1"/>
          </p:cNvSpPr>
          <p:nvPr/>
        </p:nvSpPr>
        <p:spPr bwMode="auto">
          <a:xfrm>
            <a:off x="3242072" y="38242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10</a:t>
            </a:r>
          </a:p>
        </p:txBody>
      </p:sp>
      <p:sp>
        <p:nvSpPr>
          <p:cNvPr id="4218" name="Rectangle 122"/>
          <p:cNvSpPr>
            <a:spLocks noChangeArrowheads="1"/>
          </p:cNvSpPr>
          <p:nvPr/>
        </p:nvSpPr>
        <p:spPr bwMode="auto">
          <a:xfrm>
            <a:off x="2441972" y="40528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18</a:t>
            </a:r>
          </a:p>
        </p:txBody>
      </p:sp>
      <p:sp>
        <p:nvSpPr>
          <p:cNvPr id="4219" name="Rectangle 123"/>
          <p:cNvSpPr>
            <a:spLocks noChangeArrowheads="1"/>
          </p:cNvSpPr>
          <p:nvPr/>
        </p:nvSpPr>
        <p:spPr bwMode="auto">
          <a:xfrm>
            <a:off x="3013472" y="46243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15</a:t>
            </a:r>
          </a:p>
        </p:txBody>
      </p:sp>
      <p:sp>
        <p:nvSpPr>
          <p:cNvPr id="4220" name="Rectangle 124"/>
          <p:cNvSpPr>
            <a:spLocks noChangeArrowheads="1"/>
          </p:cNvSpPr>
          <p:nvPr/>
        </p:nvSpPr>
        <p:spPr bwMode="auto">
          <a:xfrm>
            <a:off x="4327922" y="37671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19</a:t>
            </a:r>
          </a:p>
        </p:txBody>
      </p:sp>
      <p:sp>
        <p:nvSpPr>
          <p:cNvPr id="4221" name="Rectangle 125"/>
          <p:cNvSpPr>
            <a:spLocks noChangeArrowheads="1"/>
          </p:cNvSpPr>
          <p:nvPr/>
        </p:nvSpPr>
        <p:spPr bwMode="auto">
          <a:xfrm>
            <a:off x="4670822" y="42814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15</a:t>
            </a:r>
          </a:p>
        </p:txBody>
      </p:sp>
      <p:sp>
        <p:nvSpPr>
          <p:cNvPr id="4222" name="Rectangle 126"/>
          <p:cNvSpPr>
            <a:spLocks noChangeArrowheads="1"/>
          </p:cNvSpPr>
          <p:nvPr/>
        </p:nvSpPr>
        <p:spPr bwMode="auto">
          <a:xfrm>
            <a:off x="5185172" y="34242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12</a:t>
            </a:r>
          </a:p>
        </p:txBody>
      </p:sp>
      <p:sp>
        <p:nvSpPr>
          <p:cNvPr id="4223" name="Rectangle 127"/>
          <p:cNvSpPr>
            <a:spLocks noChangeArrowheads="1"/>
          </p:cNvSpPr>
          <p:nvPr/>
        </p:nvSpPr>
        <p:spPr bwMode="auto">
          <a:xfrm>
            <a:off x="5470922" y="393858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17</a:t>
            </a:r>
          </a:p>
        </p:txBody>
      </p:sp>
      <p:sp>
        <p:nvSpPr>
          <p:cNvPr id="4224" name="Rectangle 128"/>
          <p:cNvSpPr>
            <a:spLocks noChangeArrowheads="1"/>
          </p:cNvSpPr>
          <p:nvPr/>
        </p:nvSpPr>
        <p:spPr bwMode="auto">
          <a:xfrm>
            <a:off x="5528072" y="4681537"/>
            <a:ext cx="316594" cy="25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r>
              <a:rPr lang="en-US" altLang="ko-KR" sz="1200" b="1">
                <a:solidFill>
                  <a:srgbClr val="FC0128"/>
                </a:solidFill>
              </a:rPr>
              <a:t>23</a:t>
            </a:r>
          </a:p>
        </p:txBody>
      </p:sp>
    </p:spTree>
    <p:extLst>
      <p:ext uri="{BB962C8B-B14F-4D97-AF65-F5344CB8AC3E}">
        <p14:creationId xmlns:p14="http://schemas.microsoft.com/office/powerpoint/2010/main" val="15819633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68" name="TextBox 67"/>
          <p:cNvSpPr txBox="1"/>
          <p:nvPr/>
        </p:nvSpPr>
        <p:spPr>
          <a:xfrm>
            <a:off x="2737000" y="4632881"/>
            <a:ext cx="1435393" cy="300082"/>
          </a:xfrm>
          <a:prstGeom prst="rect">
            <a:avLst/>
          </a:prstGeom>
          <a:noFill/>
        </p:spPr>
        <p:txBody>
          <a:bodyPr wrap="none" rtlCol="0">
            <a:spAutoFit/>
          </a:bodyPr>
          <a:lstStyle/>
          <a:p>
            <a:r>
              <a:rPr lang="en-US" sz="1350" dirty="0"/>
              <a:t>Example of Tree</a:t>
            </a:r>
          </a:p>
        </p:txBody>
      </p:sp>
      <p:sp>
        <p:nvSpPr>
          <p:cNvPr id="72"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Tree</a:t>
            </a:r>
            <a:endParaRPr lang="ko-KR" altLang="en-US" sz="1500" dirty="0"/>
          </a:p>
        </p:txBody>
      </p:sp>
      <p:sp>
        <p:nvSpPr>
          <p:cNvPr id="74" name="내용 개체 틀 2"/>
          <p:cNvSpPr txBox="1">
            <a:spLocks/>
          </p:cNvSpPr>
          <p:nvPr/>
        </p:nvSpPr>
        <p:spPr>
          <a:xfrm>
            <a:off x="267987" y="1208638"/>
            <a:ext cx="6349056" cy="209300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A tree data structure looks very much like a real tree. A tree is generalization of </a:t>
            </a:r>
            <a:r>
              <a:rPr lang="en-US" altLang="ko-KR" sz="1350" dirty="0" err="1"/>
              <a:t>linkedlist</a:t>
            </a:r>
            <a:r>
              <a:rPr lang="en-US" altLang="ko-KR" sz="1350" dirty="0"/>
              <a:t> and special characteristic of graph.</a:t>
            </a:r>
          </a:p>
          <a:p>
            <a:pPr algn="just"/>
            <a:r>
              <a:rPr lang="en-US" altLang="ko-KR" sz="1350" dirty="0"/>
              <a:t>While </a:t>
            </a:r>
            <a:r>
              <a:rPr lang="en-US" altLang="ko-KR" sz="1350" dirty="0" err="1"/>
              <a:t>linkedlist</a:t>
            </a:r>
            <a:r>
              <a:rPr lang="en-US" altLang="ko-KR" sz="1350" dirty="0"/>
              <a:t> node has one reference (doubly </a:t>
            </a:r>
            <a:r>
              <a:rPr lang="en-US" altLang="ko-KR" sz="1350" dirty="0" err="1"/>
              <a:t>linkedlist</a:t>
            </a:r>
            <a:r>
              <a:rPr lang="en-US" altLang="ko-KR" sz="1350" dirty="0"/>
              <a:t> has two reference) to the next node, a tree node has a reference to possibly more than one next node. These next node are called children of the node, and the node holding references to the children is called a parent node.</a:t>
            </a:r>
          </a:p>
          <a:p>
            <a:pPr algn="just"/>
            <a:r>
              <a:rPr lang="en-US" altLang="ko-KR" sz="1350" dirty="0"/>
              <a:t>Node that don’t have any parent is called root</a:t>
            </a:r>
          </a:p>
          <a:p>
            <a:pPr algn="just"/>
            <a:r>
              <a:rPr lang="en-US" altLang="ko-KR" sz="1350" dirty="0"/>
              <a:t>Special tree that only have two child in each parent node is called binary tree</a:t>
            </a:r>
          </a:p>
          <a:p>
            <a:pPr algn="just"/>
            <a:endParaRPr lang="en-US" altLang="ko-KR" sz="1350" dirty="0"/>
          </a:p>
          <a:p>
            <a:endParaRPr lang="en-US" altLang="ko-KR" sz="1500" dirty="0"/>
          </a:p>
          <a:p>
            <a:endParaRPr lang="en-US" altLang="ko-KR" sz="1500" dirty="0"/>
          </a:p>
          <a:p>
            <a:endParaRPr lang="en-US" altLang="ko-KR" sz="1500" dirty="0"/>
          </a:p>
          <a:p>
            <a:pPr marL="0" indent="0">
              <a:buNone/>
            </a:pPr>
            <a:endParaRPr lang="ko-KR" altLang="en-US" sz="1500" dirty="0"/>
          </a:p>
        </p:txBody>
      </p:sp>
      <p:pic>
        <p:nvPicPr>
          <p:cNvPr id="3" name="Picture 2"/>
          <p:cNvPicPr>
            <a:picLocks noChangeAspect="1"/>
          </p:cNvPicPr>
          <p:nvPr/>
        </p:nvPicPr>
        <p:blipFill>
          <a:blip r:embed="rId2"/>
          <a:stretch>
            <a:fillRect/>
          </a:stretch>
        </p:blipFill>
        <p:spPr>
          <a:xfrm>
            <a:off x="1192234" y="3124385"/>
            <a:ext cx="4500563" cy="1571625"/>
          </a:xfrm>
          <a:prstGeom prst="rect">
            <a:avLst/>
          </a:prstGeom>
        </p:spPr>
      </p:pic>
    </p:spTree>
    <p:extLst>
      <p:ext uri="{BB962C8B-B14F-4D97-AF65-F5344CB8AC3E}">
        <p14:creationId xmlns:p14="http://schemas.microsoft.com/office/powerpoint/2010/main" val="28353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ko-KR"/>
              <a:t>Tree ADT (§ 6.1.2)</a:t>
            </a:r>
          </a:p>
        </p:txBody>
      </p:sp>
      <p:sp>
        <p:nvSpPr>
          <p:cNvPr id="7171" name="Rectangle 3"/>
          <p:cNvSpPr>
            <a:spLocks noGrp="1" noChangeArrowheads="1"/>
          </p:cNvSpPr>
          <p:nvPr>
            <p:ph type="body" idx="1"/>
          </p:nvPr>
        </p:nvSpPr>
        <p:spPr>
          <a:xfrm>
            <a:off x="628650" y="1143000"/>
            <a:ext cx="2800350" cy="3086100"/>
          </a:xfrm>
        </p:spPr>
        <p:txBody>
          <a:bodyPr/>
          <a:lstStyle/>
          <a:p>
            <a:pPr eaLnBrk="1" hangingPunct="1"/>
            <a:r>
              <a:rPr lang="en-US" altLang="ko-KR" sz="1050"/>
              <a:t>We use positions to abstract nodes</a:t>
            </a:r>
          </a:p>
          <a:p>
            <a:pPr eaLnBrk="1" hangingPunct="1"/>
            <a:r>
              <a:rPr lang="en-US" altLang="ko-KR" sz="1050"/>
              <a:t>Generic methods:</a:t>
            </a:r>
          </a:p>
          <a:p>
            <a:pPr lvl="1" eaLnBrk="1" hangingPunct="1"/>
            <a:r>
              <a:rPr lang="en-US" altLang="ko-KR" sz="900"/>
              <a:t>integer </a:t>
            </a:r>
            <a:r>
              <a:rPr lang="en-US" altLang="ko-KR" sz="900">
                <a:solidFill>
                  <a:schemeClr val="tx2"/>
                </a:solidFill>
              </a:rPr>
              <a:t>size</a:t>
            </a:r>
            <a:r>
              <a:rPr lang="en-US" altLang="ko-KR" sz="900"/>
              <a:t>()</a:t>
            </a:r>
          </a:p>
          <a:p>
            <a:pPr lvl="1" eaLnBrk="1" hangingPunct="1"/>
            <a:r>
              <a:rPr lang="en-US" altLang="ko-KR" sz="900"/>
              <a:t>boolean </a:t>
            </a:r>
            <a:r>
              <a:rPr lang="en-US" altLang="ko-KR" sz="900">
                <a:solidFill>
                  <a:schemeClr val="tx2"/>
                </a:solidFill>
              </a:rPr>
              <a:t>isEmpty</a:t>
            </a:r>
            <a:r>
              <a:rPr lang="en-US" altLang="ko-KR" sz="900"/>
              <a:t>()</a:t>
            </a:r>
          </a:p>
          <a:p>
            <a:pPr lvl="1" eaLnBrk="1" hangingPunct="1"/>
            <a:r>
              <a:rPr lang="en-US" altLang="ko-KR" sz="900"/>
              <a:t>Iterator </a:t>
            </a:r>
            <a:r>
              <a:rPr lang="en-US" altLang="ko-KR" sz="900">
                <a:solidFill>
                  <a:schemeClr val="tx2"/>
                </a:solidFill>
              </a:rPr>
              <a:t>elements</a:t>
            </a:r>
            <a:r>
              <a:rPr lang="en-US" altLang="ko-KR" sz="900"/>
              <a:t>()</a:t>
            </a:r>
          </a:p>
          <a:p>
            <a:pPr lvl="1" eaLnBrk="1" hangingPunct="1"/>
            <a:r>
              <a:rPr lang="en-US" altLang="ko-KR" sz="900"/>
              <a:t>Iterator </a:t>
            </a:r>
            <a:r>
              <a:rPr lang="en-US" altLang="ko-KR" sz="900">
                <a:solidFill>
                  <a:schemeClr val="tx2"/>
                </a:solidFill>
              </a:rPr>
              <a:t>positions</a:t>
            </a:r>
            <a:r>
              <a:rPr lang="en-US" altLang="ko-KR" sz="900"/>
              <a:t>()</a:t>
            </a:r>
          </a:p>
          <a:p>
            <a:pPr eaLnBrk="1" hangingPunct="1"/>
            <a:r>
              <a:rPr lang="en-US" altLang="ko-KR" sz="1050"/>
              <a:t>Accessor methods:</a:t>
            </a:r>
          </a:p>
          <a:p>
            <a:pPr lvl="1" eaLnBrk="1" hangingPunct="1"/>
            <a:r>
              <a:rPr lang="en-US" altLang="ko-KR" sz="900"/>
              <a:t>position </a:t>
            </a:r>
            <a:r>
              <a:rPr lang="en-US" altLang="ko-KR" sz="900">
                <a:solidFill>
                  <a:schemeClr val="tx2"/>
                </a:solidFill>
              </a:rPr>
              <a:t>root</a:t>
            </a:r>
            <a:r>
              <a:rPr lang="en-US" altLang="ko-KR" sz="900"/>
              <a:t>()</a:t>
            </a:r>
          </a:p>
          <a:p>
            <a:pPr lvl="1" eaLnBrk="1" hangingPunct="1"/>
            <a:r>
              <a:rPr lang="en-US" altLang="ko-KR" sz="900"/>
              <a:t>position </a:t>
            </a:r>
            <a:r>
              <a:rPr lang="en-US" altLang="ko-KR" sz="900">
                <a:solidFill>
                  <a:schemeClr val="tx2"/>
                </a:solidFill>
              </a:rPr>
              <a:t>parent</a:t>
            </a:r>
            <a:r>
              <a:rPr lang="en-US" altLang="ko-KR" sz="900"/>
              <a:t>(p)</a:t>
            </a:r>
          </a:p>
          <a:p>
            <a:pPr lvl="1" eaLnBrk="1" hangingPunct="1"/>
            <a:r>
              <a:rPr lang="en-US" altLang="ko-KR" sz="900"/>
              <a:t>positionIterator </a:t>
            </a:r>
            <a:r>
              <a:rPr lang="en-US" altLang="ko-KR" sz="900">
                <a:solidFill>
                  <a:schemeClr val="tx2"/>
                </a:solidFill>
              </a:rPr>
              <a:t>children</a:t>
            </a:r>
            <a:r>
              <a:rPr lang="en-US" altLang="ko-KR" sz="900"/>
              <a:t>(p)</a:t>
            </a:r>
          </a:p>
        </p:txBody>
      </p:sp>
      <p:sp>
        <p:nvSpPr>
          <p:cNvPr id="7172" name="Rectangle 4" descr="Rectangle: Click to edit Master text styles&#10;Second level&#10;Third level&#10;Fourth level&#10;Fifth level"/>
          <p:cNvSpPr>
            <a:spLocks noChangeArrowheads="1"/>
          </p:cNvSpPr>
          <p:nvPr/>
        </p:nvSpPr>
        <p:spPr bwMode="auto">
          <a:xfrm>
            <a:off x="3600450" y="1143000"/>
            <a:ext cx="280035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8835" indent="-198835">
              <a:lnSpc>
                <a:spcPct val="80000"/>
              </a:lnSpc>
              <a:spcBef>
                <a:spcPct val="20000"/>
              </a:spcBef>
              <a:buFont typeface="Wingdings" pitchFamily="2" charset="2"/>
              <a:buChar char="§"/>
            </a:pPr>
            <a:r>
              <a:rPr lang="en-US" altLang="ko-KR" sz="1050">
                <a:latin typeface="Times New Roman" pitchFamily="18" charset="0"/>
              </a:rPr>
              <a:t>Query methods:</a:t>
            </a:r>
          </a:p>
          <a:p>
            <a:pPr marL="470297" lvl="1" indent="-133350">
              <a:lnSpc>
                <a:spcPct val="80000"/>
              </a:lnSpc>
              <a:spcBef>
                <a:spcPct val="20000"/>
              </a:spcBef>
              <a:buFontTx/>
              <a:buChar char="•"/>
            </a:pPr>
            <a:r>
              <a:rPr lang="en-US" altLang="ko-KR" sz="900">
                <a:latin typeface="Times New Roman" pitchFamily="18" charset="0"/>
              </a:rPr>
              <a:t>boolean </a:t>
            </a:r>
            <a:r>
              <a:rPr lang="en-US" altLang="ko-KR" sz="900">
                <a:solidFill>
                  <a:schemeClr val="tx2"/>
                </a:solidFill>
                <a:latin typeface="Times New Roman" pitchFamily="18" charset="0"/>
              </a:rPr>
              <a:t>isInternal</a:t>
            </a:r>
            <a:r>
              <a:rPr lang="en-US" altLang="ko-KR" sz="900">
                <a:latin typeface="Times New Roman" pitchFamily="18" charset="0"/>
              </a:rPr>
              <a:t>(p)</a:t>
            </a:r>
          </a:p>
          <a:p>
            <a:pPr marL="470297" lvl="1" indent="-133350">
              <a:lnSpc>
                <a:spcPct val="80000"/>
              </a:lnSpc>
              <a:spcBef>
                <a:spcPct val="20000"/>
              </a:spcBef>
              <a:buFontTx/>
              <a:buChar char="•"/>
            </a:pPr>
            <a:r>
              <a:rPr lang="en-US" altLang="ko-KR" sz="900">
                <a:latin typeface="Times New Roman" pitchFamily="18" charset="0"/>
              </a:rPr>
              <a:t>boolean </a:t>
            </a:r>
            <a:r>
              <a:rPr lang="en-US" altLang="ko-KR" sz="900">
                <a:solidFill>
                  <a:schemeClr val="tx2"/>
                </a:solidFill>
                <a:latin typeface="Times New Roman" pitchFamily="18" charset="0"/>
              </a:rPr>
              <a:t>isExternal</a:t>
            </a:r>
            <a:r>
              <a:rPr lang="en-US" altLang="ko-KR" sz="900">
                <a:latin typeface="Times New Roman" pitchFamily="18" charset="0"/>
              </a:rPr>
              <a:t>(p)</a:t>
            </a:r>
          </a:p>
          <a:p>
            <a:pPr marL="470297" lvl="1" indent="-133350">
              <a:lnSpc>
                <a:spcPct val="80000"/>
              </a:lnSpc>
              <a:spcBef>
                <a:spcPct val="20000"/>
              </a:spcBef>
              <a:buFontTx/>
              <a:buChar char="•"/>
            </a:pPr>
            <a:r>
              <a:rPr lang="en-US" altLang="ko-KR" sz="900">
                <a:latin typeface="Times New Roman" pitchFamily="18" charset="0"/>
              </a:rPr>
              <a:t>boolean </a:t>
            </a:r>
            <a:r>
              <a:rPr lang="en-US" altLang="ko-KR" sz="900">
                <a:solidFill>
                  <a:schemeClr val="tx2"/>
                </a:solidFill>
                <a:latin typeface="Times New Roman" pitchFamily="18" charset="0"/>
              </a:rPr>
              <a:t>isRoot</a:t>
            </a:r>
            <a:r>
              <a:rPr lang="en-US" altLang="ko-KR" sz="900">
                <a:latin typeface="Times New Roman" pitchFamily="18" charset="0"/>
              </a:rPr>
              <a:t>(p)</a:t>
            </a:r>
          </a:p>
          <a:p>
            <a:pPr marL="198835" indent="-198835">
              <a:lnSpc>
                <a:spcPct val="80000"/>
              </a:lnSpc>
              <a:spcBef>
                <a:spcPct val="20000"/>
              </a:spcBef>
              <a:buFont typeface="Wingdings" pitchFamily="2" charset="2"/>
              <a:buChar char="§"/>
            </a:pPr>
            <a:r>
              <a:rPr lang="en-US" altLang="ko-KR" sz="1050">
                <a:latin typeface="Times New Roman" pitchFamily="18" charset="0"/>
              </a:rPr>
              <a:t>Update method:</a:t>
            </a:r>
          </a:p>
          <a:p>
            <a:pPr marL="470297" lvl="1" indent="-133350">
              <a:lnSpc>
                <a:spcPct val="80000"/>
              </a:lnSpc>
              <a:spcBef>
                <a:spcPct val="20000"/>
              </a:spcBef>
              <a:buFontTx/>
              <a:buChar char="•"/>
            </a:pPr>
            <a:r>
              <a:rPr lang="en-US" altLang="ko-KR" sz="900">
                <a:latin typeface="Times New Roman" pitchFamily="18" charset="0"/>
              </a:rPr>
              <a:t>object </a:t>
            </a:r>
            <a:r>
              <a:rPr lang="en-US" altLang="ko-KR" sz="900">
                <a:solidFill>
                  <a:schemeClr val="tx2"/>
                </a:solidFill>
                <a:latin typeface="Times New Roman" pitchFamily="18" charset="0"/>
              </a:rPr>
              <a:t>replace </a:t>
            </a:r>
            <a:r>
              <a:rPr lang="en-US" altLang="ko-KR" sz="900">
                <a:latin typeface="Times New Roman" pitchFamily="18" charset="0"/>
              </a:rPr>
              <a:t>(p, o)</a:t>
            </a:r>
          </a:p>
          <a:p>
            <a:pPr marL="198835" indent="-198835">
              <a:lnSpc>
                <a:spcPct val="80000"/>
              </a:lnSpc>
              <a:spcBef>
                <a:spcPct val="20000"/>
              </a:spcBef>
              <a:buFont typeface="Wingdings" pitchFamily="2" charset="2"/>
              <a:buChar char="§"/>
            </a:pPr>
            <a:r>
              <a:rPr lang="en-US" altLang="ko-KR" sz="1050">
                <a:latin typeface="Times New Roman" pitchFamily="18" charset="0"/>
              </a:rPr>
              <a:t>Additional update methods may be defined by data structures implementing the Tree ADT</a:t>
            </a:r>
          </a:p>
        </p:txBody>
      </p:sp>
    </p:spTree>
    <p:extLst>
      <p:ext uri="{BB962C8B-B14F-4D97-AF65-F5344CB8AC3E}">
        <p14:creationId xmlns:p14="http://schemas.microsoft.com/office/powerpoint/2010/main" val="2323221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ko-KR"/>
              <a:t>Preorder Traversal</a:t>
            </a:r>
          </a:p>
        </p:txBody>
      </p:sp>
      <p:sp>
        <p:nvSpPr>
          <p:cNvPr id="8195" name="Rectangle 3"/>
          <p:cNvSpPr>
            <a:spLocks noGrp="1" noChangeArrowheads="1"/>
          </p:cNvSpPr>
          <p:nvPr>
            <p:ph type="body" idx="1"/>
          </p:nvPr>
        </p:nvSpPr>
        <p:spPr>
          <a:xfrm>
            <a:off x="457200" y="1200150"/>
            <a:ext cx="3200400" cy="1714500"/>
          </a:xfrm>
        </p:spPr>
        <p:txBody>
          <a:bodyPr/>
          <a:lstStyle/>
          <a:p>
            <a:pPr eaLnBrk="1" hangingPunct="1"/>
            <a:r>
              <a:rPr lang="en-US" altLang="ko-KR" sz="1050"/>
              <a:t>A traversal visits the nodes of a tree in a systematic manner</a:t>
            </a:r>
          </a:p>
          <a:p>
            <a:pPr eaLnBrk="1" hangingPunct="1"/>
            <a:r>
              <a:rPr lang="en-US" altLang="ko-KR" sz="1050"/>
              <a:t>In a preorder traversal, a node is visited before its descendants </a:t>
            </a:r>
          </a:p>
          <a:p>
            <a:pPr eaLnBrk="1" hangingPunct="1"/>
            <a:r>
              <a:rPr lang="en-US" altLang="ko-KR" sz="1050"/>
              <a:t>Application: print a structured document</a:t>
            </a:r>
          </a:p>
        </p:txBody>
      </p:sp>
      <p:sp>
        <p:nvSpPr>
          <p:cNvPr id="8196" name="AutoShape 4"/>
          <p:cNvSpPr>
            <a:spLocks noChangeAspect="1" noChangeArrowheads="1"/>
          </p:cNvSpPr>
          <p:nvPr/>
        </p:nvSpPr>
        <p:spPr bwMode="auto">
          <a:xfrm>
            <a:off x="2951988" y="2905483"/>
            <a:ext cx="1436228"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Make Money Fast!</a:t>
            </a:r>
          </a:p>
        </p:txBody>
      </p:sp>
      <p:sp>
        <p:nvSpPr>
          <p:cNvPr id="8197" name="AutoShape 5"/>
          <p:cNvSpPr>
            <a:spLocks noChangeAspect="1" noChangeArrowheads="1"/>
          </p:cNvSpPr>
          <p:nvPr/>
        </p:nvSpPr>
        <p:spPr bwMode="auto">
          <a:xfrm>
            <a:off x="963791" y="3591283"/>
            <a:ext cx="1152565"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1. Motivations</a:t>
            </a:r>
          </a:p>
        </p:txBody>
      </p:sp>
      <p:sp>
        <p:nvSpPr>
          <p:cNvPr id="8198" name="AutoShape 6"/>
          <p:cNvSpPr>
            <a:spLocks noChangeAspect="1" noChangeArrowheads="1"/>
          </p:cNvSpPr>
          <p:nvPr/>
        </p:nvSpPr>
        <p:spPr bwMode="auto">
          <a:xfrm>
            <a:off x="5635938" y="3591283"/>
            <a:ext cx="961798"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References</a:t>
            </a:r>
          </a:p>
        </p:txBody>
      </p:sp>
      <p:sp>
        <p:nvSpPr>
          <p:cNvPr id="8199" name="AutoShape 7"/>
          <p:cNvSpPr>
            <a:spLocks noChangeAspect="1" noChangeArrowheads="1"/>
          </p:cNvSpPr>
          <p:nvPr/>
        </p:nvSpPr>
        <p:spPr bwMode="auto">
          <a:xfrm>
            <a:off x="4006605" y="3591283"/>
            <a:ext cx="965294"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2. Methods</a:t>
            </a:r>
          </a:p>
        </p:txBody>
      </p:sp>
      <p:sp>
        <p:nvSpPr>
          <p:cNvPr id="8200" name="AutoShape 8"/>
          <p:cNvSpPr>
            <a:spLocks noChangeAspect="1" noChangeArrowheads="1"/>
          </p:cNvSpPr>
          <p:nvPr/>
        </p:nvSpPr>
        <p:spPr bwMode="auto">
          <a:xfrm>
            <a:off x="2894115" y="4168974"/>
            <a:ext cx="860222" cy="51077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2.1 Stock</a:t>
            </a:r>
            <a:br>
              <a:rPr lang="en-US" altLang="ko-KR" sz="1200">
                <a:latin typeface="Tahoma" pitchFamily="34" charset="0"/>
              </a:rPr>
            </a:br>
            <a:r>
              <a:rPr lang="en-US" altLang="ko-KR" sz="1200">
                <a:latin typeface="Tahoma" pitchFamily="34" charset="0"/>
              </a:rPr>
              <a:t>Fraud</a:t>
            </a:r>
          </a:p>
        </p:txBody>
      </p:sp>
      <p:sp>
        <p:nvSpPr>
          <p:cNvPr id="8201" name="AutoShape 9"/>
          <p:cNvSpPr>
            <a:spLocks noChangeAspect="1" noChangeArrowheads="1"/>
          </p:cNvSpPr>
          <p:nvPr/>
        </p:nvSpPr>
        <p:spPr bwMode="auto">
          <a:xfrm>
            <a:off x="4068818" y="4168974"/>
            <a:ext cx="848011" cy="51077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2.2 Ponzi</a:t>
            </a:r>
            <a:br>
              <a:rPr lang="en-US" altLang="ko-KR" sz="1200">
                <a:latin typeface="Tahoma" pitchFamily="34" charset="0"/>
              </a:rPr>
            </a:br>
            <a:r>
              <a:rPr lang="en-US" altLang="ko-KR" sz="1200">
                <a:latin typeface="Tahoma" pitchFamily="34" charset="0"/>
              </a:rPr>
              <a:t>Scheme</a:t>
            </a:r>
          </a:p>
        </p:txBody>
      </p:sp>
      <p:sp>
        <p:nvSpPr>
          <p:cNvPr id="8202" name="AutoShape 10"/>
          <p:cNvSpPr>
            <a:spLocks noChangeAspect="1" noChangeArrowheads="1"/>
          </p:cNvSpPr>
          <p:nvPr/>
        </p:nvSpPr>
        <p:spPr bwMode="auto">
          <a:xfrm>
            <a:off x="552656" y="4271130"/>
            <a:ext cx="877079"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1.1 Greed</a:t>
            </a:r>
          </a:p>
        </p:txBody>
      </p:sp>
      <p:sp>
        <p:nvSpPr>
          <p:cNvPr id="8203" name="AutoShape 11"/>
          <p:cNvSpPr>
            <a:spLocks noChangeAspect="1" noChangeArrowheads="1"/>
          </p:cNvSpPr>
          <p:nvPr/>
        </p:nvSpPr>
        <p:spPr bwMode="auto">
          <a:xfrm>
            <a:off x="1683113" y="4271130"/>
            <a:ext cx="922408"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1.2 Avidity</a:t>
            </a:r>
          </a:p>
        </p:txBody>
      </p:sp>
      <p:cxnSp>
        <p:nvCxnSpPr>
          <p:cNvPr id="8204" name="AutoShape 12"/>
          <p:cNvCxnSpPr>
            <a:cxnSpLocks noChangeShapeType="1"/>
            <a:stCxn id="8196" idx="2"/>
            <a:endCxn id="8197" idx="0"/>
          </p:cNvCxnSpPr>
          <p:nvPr/>
        </p:nvCxnSpPr>
        <p:spPr bwMode="auto">
          <a:xfrm flipH="1">
            <a:off x="1540669" y="3209926"/>
            <a:ext cx="2130029" cy="38338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5" name="AutoShape 13"/>
          <p:cNvCxnSpPr>
            <a:cxnSpLocks noChangeShapeType="1"/>
            <a:stCxn id="8196" idx="2"/>
            <a:endCxn id="8199" idx="0"/>
          </p:cNvCxnSpPr>
          <p:nvPr/>
        </p:nvCxnSpPr>
        <p:spPr bwMode="auto">
          <a:xfrm>
            <a:off x="3670697" y="3209926"/>
            <a:ext cx="819150" cy="38338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6" name="AutoShape 14"/>
          <p:cNvCxnSpPr>
            <a:cxnSpLocks noChangeShapeType="1"/>
            <a:stCxn id="8196" idx="2"/>
            <a:endCxn id="8198" idx="0"/>
          </p:cNvCxnSpPr>
          <p:nvPr/>
        </p:nvCxnSpPr>
        <p:spPr bwMode="auto">
          <a:xfrm>
            <a:off x="3670697" y="3209926"/>
            <a:ext cx="2446734" cy="38338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7" name="AutoShape 15"/>
          <p:cNvCxnSpPr>
            <a:cxnSpLocks noChangeShapeType="1"/>
            <a:stCxn id="8199" idx="2"/>
            <a:endCxn id="8201" idx="0"/>
          </p:cNvCxnSpPr>
          <p:nvPr/>
        </p:nvCxnSpPr>
        <p:spPr bwMode="auto">
          <a:xfrm>
            <a:off x="4489847" y="3895725"/>
            <a:ext cx="3572" cy="2762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6"/>
          <p:cNvCxnSpPr>
            <a:cxnSpLocks noChangeShapeType="1"/>
            <a:stCxn id="8199" idx="2"/>
            <a:endCxn id="8200" idx="0"/>
          </p:cNvCxnSpPr>
          <p:nvPr/>
        </p:nvCxnSpPr>
        <p:spPr bwMode="auto">
          <a:xfrm flipH="1">
            <a:off x="3324226" y="3895725"/>
            <a:ext cx="1165622" cy="2762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7"/>
          <p:cNvCxnSpPr>
            <a:cxnSpLocks noChangeShapeType="1"/>
            <a:stCxn id="8197" idx="2"/>
            <a:endCxn id="8203" idx="0"/>
          </p:cNvCxnSpPr>
          <p:nvPr/>
        </p:nvCxnSpPr>
        <p:spPr bwMode="auto">
          <a:xfrm>
            <a:off x="1540669" y="3895725"/>
            <a:ext cx="603647" cy="37742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8"/>
          <p:cNvCxnSpPr>
            <a:cxnSpLocks noChangeShapeType="1"/>
            <a:stCxn id="8197" idx="2"/>
            <a:endCxn id="8202" idx="0"/>
          </p:cNvCxnSpPr>
          <p:nvPr/>
        </p:nvCxnSpPr>
        <p:spPr bwMode="auto">
          <a:xfrm flipH="1">
            <a:off x="991791" y="3895725"/>
            <a:ext cx="548878" cy="37742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1" name="AutoShape 19"/>
          <p:cNvSpPr>
            <a:spLocks noChangeAspect="1" noChangeArrowheads="1"/>
          </p:cNvSpPr>
          <p:nvPr/>
        </p:nvSpPr>
        <p:spPr bwMode="auto">
          <a:xfrm>
            <a:off x="5107372" y="4167783"/>
            <a:ext cx="827115" cy="51077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2.3 Bank</a:t>
            </a:r>
            <a:br>
              <a:rPr lang="en-US" altLang="ko-KR" sz="1200">
                <a:latin typeface="Tahoma" pitchFamily="34" charset="0"/>
              </a:rPr>
            </a:br>
            <a:r>
              <a:rPr lang="en-US" altLang="ko-KR" sz="1200">
                <a:latin typeface="Tahoma" pitchFamily="34" charset="0"/>
              </a:rPr>
              <a:t>Robbery</a:t>
            </a:r>
          </a:p>
        </p:txBody>
      </p:sp>
      <p:cxnSp>
        <p:nvCxnSpPr>
          <p:cNvPr id="8212" name="AutoShape 20"/>
          <p:cNvCxnSpPr>
            <a:cxnSpLocks noChangeShapeType="1"/>
            <a:stCxn id="8199" idx="2"/>
            <a:endCxn id="8211" idx="0"/>
          </p:cNvCxnSpPr>
          <p:nvPr/>
        </p:nvCxnSpPr>
        <p:spPr bwMode="auto">
          <a:xfrm>
            <a:off x="4489848" y="3895725"/>
            <a:ext cx="1031081" cy="2750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3" name="Text Box 21"/>
          <p:cNvSpPr txBox="1">
            <a:spLocks noChangeArrowheads="1"/>
          </p:cNvSpPr>
          <p:nvPr/>
        </p:nvSpPr>
        <p:spPr bwMode="auto">
          <a:xfrm>
            <a:off x="2661666" y="27432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1</a:t>
            </a:r>
          </a:p>
        </p:txBody>
      </p:sp>
      <p:sp>
        <p:nvSpPr>
          <p:cNvPr id="8214" name="Text Box 22"/>
          <p:cNvSpPr txBox="1">
            <a:spLocks noChangeArrowheads="1"/>
          </p:cNvSpPr>
          <p:nvPr/>
        </p:nvSpPr>
        <p:spPr bwMode="auto">
          <a:xfrm>
            <a:off x="1369839" y="33528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2</a:t>
            </a:r>
          </a:p>
        </p:txBody>
      </p:sp>
      <p:sp>
        <p:nvSpPr>
          <p:cNvPr id="8215" name="Text Box 23"/>
          <p:cNvSpPr txBox="1">
            <a:spLocks noChangeArrowheads="1"/>
          </p:cNvSpPr>
          <p:nvPr/>
        </p:nvSpPr>
        <p:spPr bwMode="auto">
          <a:xfrm>
            <a:off x="819770" y="40100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3</a:t>
            </a:r>
          </a:p>
        </p:txBody>
      </p:sp>
      <p:sp>
        <p:nvSpPr>
          <p:cNvPr id="8216" name="Text Box 24"/>
          <p:cNvSpPr txBox="1">
            <a:spLocks noChangeArrowheads="1"/>
          </p:cNvSpPr>
          <p:nvPr/>
        </p:nvSpPr>
        <p:spPr bwMode="auto">
          <a:xfrm>
            <a:off x="3827289" y="33528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5</a:t>
            </a:r>
          </a:p>
        </p:txBody>
      </p:sp>
      <p:sp>
        <p:nvSpPr>
          <p:cNvPr id="8217" name="Text Box 25"/>
          <p:cNvSpPr txBox="1">
            <a:spLocks noChangeArrowheads="1"/>
          </p:cNvSpPr>
          <p:nvPr/>
        </p:nvSpPr>
        <p:spPr bwMode="auto">
          <a:xfrm>
            <a:off x="2019920" y="40100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4</a:t>
            </a:r>
          </a:p>
        </p:txBody>
      </p:sp>
      <p:sp>
        <p:nvSpPr>
          <p:cNvPr id="8218" name="Text Box 26"/>
          <p:cNvSpPr txBox="1">
            <a:spLocks noChangeArrowheads="1"/>
          </p:cNvSpPr>
          <p:nvPr/>
        </p:nvSpPr>
        <p:spPr bwMode="auto">
          <a:xfrm>
            <a:off x="2998614" y="3910013"/>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6</a:t>
            </a:r>
          </a:p>
        </p:txBody>
      </p:sp>
      <p:sp>
        <p:nvSpPr>
          <p:cNvPr id="8219" name="Text Box 27"/>
          <p:cNvSpPr txBox="1">
            <a:spLocks noChangeArrowheads="1"/>
          </p:cNvSpPr>
          <p:nvPr/>
        </p:nvSpPr>
        <p:spPr bwMode="auto">
          <a:xfrm>
            <a:off x="4198764" y="3910013"/>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7</a:t>
            </a:r>
          </a:p>
        </p:txBody>
      </p:sp>
      <p:sp>
        <p:nvSpPr>
          <p:cNvPr id="8220" name="Text Box 28"/>
          <p:cNvSpPr txBox="1">
            <a:spLocks noChangeArrowheads="1"/>
          </p:cNvSpPr>
          <p:nvPr/>
        </p:nvSpPr>
        <p:spPr bwMode="auto">
          <a:xfrm>
            <a:off x="5398914" y="3910013"/>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8</a:t>
            </a:r>
          </a:p>
        </p:txBody>
      </p:sp>
      <p:sp>
        <p:nvSpPr>
          <p:cNvPr id="8221" name="Text Box 29"/>
          <p:cNvSpPr txBox="1">
            <a:spLocks noChangeArrowheads="1"/>
          </p:cNvSpPr>
          <p:nvPr/>
        </p:nvSpPr>
        <p:spPr bwMode="auto">
          <a:xfrm>
            <a:off x="5998989" y="33528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9</a:t>
            </a:r>
          </a:p>
        </p:txBody>
      </p:sp>
      <p:sp>
        <p:nvSpPr>
          <p:cNvPr id="8222" name="Text Box 30"/>
          <p:cNvSpPr txBox="1">
            <a:spLocks noChangeArrowheads="1"/>
          </p:cNvSpPr>
          <p:nvPr/>
        </p:nvSpPr>
        <p:spPr bwMode="auto">
          <a:xfrm>
            <a:off x="3886200" y="1257300"/>
            <a:ext cx="2514600" cy="15050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굴림" charset="-127"/>
                <a:ea typeface="굴림" charset="-127"/>
              </a:defRPr>
            </a:lvl1pPr>
            <a:lvl2pPr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lnSpc>
                <a:spcPct val="90000"/>
              </a:lnSpc>
              <a:spcBef>
                <a:spcPct val="20000"/>
              </a:spcBef>
              <a:buClr>
                <a:schemeClr val="hlink"/>
              </a:buClr>
              <a:buSzPct val="110000"/>
              <a:buFont typeface="Wingdings" pitchFamily="2" charset="2"/>
              <a:buNone/>
            </a:pPr>
            <a:r>
              <a:rPr kumimoji="0" lang="en-US" altLang="ko-KR" sz="1800" b="1">
                <a:solidFill>
                  <a:srgbClr val="000000"/>
                </a:solidFill>
                <a:latin typeface="Times New Roman" pitchFamily="18" charset="0"/>
              </a:rPr>
              <a:t>Algorithm</a:t>
            </a:r>
            <a:r>
              <a:rPr kumimoji="0" lang="en-US" altLang="ko-KR" sz="1800">
                <a:latin typeface="Times New Roman" pitchFamily="18" charset="0"/>
              </a:rPr>
              <a:t> </a:t>
            </a:r>
            <a:r>
              <a:rPr kumimoji="0" lang="en-US" altLang="ko-KR" sz="1800" b="1" i="1">
                <a:solidFill>
                  <a:schemeClr val="tx2"/>
                </a:solidFill>
                <a:latin typeface="Times New Roman" pitchFamily="18" charset="0"/>
              </a:rPr>
              <a:t>preOrder</a:t>
            </a:r>
            <a:r>
              <a:rPr kumimoji="0" lang="en-US" altLang="ko-KR" sz="1800">
                <a:solidFill>
                  <a:schemeClr val="tx2"/>
                </a:solidFill>
                <a:latin typeface="Times New Roman" pitchFamily="18" charset="0"/>
              </a:rPr>
              <a:t>(</a:t>
            </a:r>
            <a:r>
              <a:rPr kumimoji="0" lang="en-US" altLang="ko-KR" sz="1800" b="1" i="1">
                <a:solidFill>
                  <a:schemeClr val="tx2"/>
                </a:solidFill>
                <a:latin typeface="Times New Roman" pitchFamily="18" charset="0"/>
              </a:rPr>
              <a:t>v</a:t>
            </a:r>
            <a:r>
              <a:rPr kumimoji="0" lang="en-US" altLang="ko-KR" sz="1800">
                <a:solidFill>
                  <a:schemeClr val="tx2"/>
                </a:solidFill>
                <a:latin typeface="Times New Roman" pitchFamily="18" charset="0"/>
              </a:rPr>
              <a:t>)</a:t>
            </a:r>
            <a:endParaRPr kumimoji="0" lang="en-US" altLang="ko-KR" sz="1800">
              <a:latin typeface="Times New Roman" pitchFamily="18" charset="0"/>
            </a:endParaRPr>
          </a:p>
          <a:p>
            <a:pPr lvl="1" eaLnBrk="1" latinLnBrk="0" hangingPunct="1">
              <a:lnSpc>
                <a:spcPct val="90000"/>
              </a:lnSpc>
              <a:spcBef>
                <a:spcPct val="20000"/>
              </a:spcBef>
              <a:buClr>
                <a:schemeClr val="tx1"/>
              </a:buClr>
              <a:buSzPct val="60000"/>
              <a:buFont typeface="Wingdings" pitchFamily="2" charset="2"/>
              <a:buNone/>
            </a:pPr>
            <a:r>
              <a:rPr kumimoji="0" lang="en-US" altLang="ko-KR" sz="1800" b="1" i="1">
                <a:solidFill>
                  <a:schemeClr val="accent2"/>
                </a:solidFill>
                <a:latin typeface="Times New Roman" pitchFamily="18" charset="0"/>
              </a:rPr>
              <a:t>visit</a:t>
            </a:r>
            <a:r>
              <a:rPr kumimoji="0" lang="en-US" altLang="ko-KR" sz="1800">
                <a:solidFill>
                  <a:schemeClr val="accent2"/>
                </a:solidFill>
                <a:latin typeface="Times New Roman" pitchFamily="18" charset="0"/>
              </a:rPr>
              <a:t>(</a:t>
            </a:r>
            <a:r>
              <a:rPr kumimoji="0" lang="en-US" altLang="ko-KR" sz="1800" b="1" i="1">
                <a:solidFill>
                  <a:schemeClr val="accent2"/>
                </a:solidFill>
                <a:latin typeface="Times New Roman" pitchFamily="18" charset="0"/>
              </a:rPr>
              <a:t>v</a:t>
            </a:r>
            <a:r>
              <a:rPr kumimoji="0" lang="en-US" altLang="ko-KR" sz="1800">
                <a:solidFill>
                  <a:schemeClr val="accent2"/>
                </a:solidFill>
                <a:latin typeface="Times New Roman" pitchFamily="18" charset="0"/>
              </a:rPr>
              <a:t>)</a:t>
            </a:r>
            <a:endParaRPr kumimoji="0" lang="en-US" altLang="ko-KR" sz="1800" b="1" i="1">
              <a:solidFill>
                <a:schemeClr val="accent2"/>
              </a:solidFill>
              <a:latin typeface="Times New Roman" pitchFamily="18" charset="0"/>
            </a:endParaRPr>
          </a:p>
          <a:p>
            <a:pPr lvl="1" eaLnBrk="1" latinLnBrk="0" hangingPunct="1">
              <a:lnSpc>
                <a:spcPct val="90000"/>
              </a:lnSpc>
              <a:spcBef>
                <a:spcPct val="20000"/>
              </a:spcBef>
              <a:buClr>
                <a:schemeClr val="tx1"/>
              </a:buClr>
              <a:buSzPct val="60000"/>
              <a:buFont typeface="Wingdings" pitchFamily="2" charset="2"/>
              <a:buNone/>
            </a:pPr>
            <a:r>
              <a:rPr kumimoji="0" lang="en-US" altLang="ko-KR" sz="1800" b="1">
                <a:solidFill>
                  <a:srgbClr val="000000"/>
                </a:solidFill>
                <a:latin typeface="Times New Roman" pitchFamily="18" charset="0"/>
              </a:rPr>
              <a:t>for</a:t>
            </a:r>
            <a:r>
              <a:rPr kumimoji="0" lang="en-US" altLang="ko-KR" sz="1800">
                <a:solidFill>
                  <a:srgbClr val="000000"/>
                </a:solidFill>
                <a:latin typeface="Times New Roman" pitchFamily="18" charset="0"/>
              </a:rPr>
              <a:t> </a:t>
            </a:r>
            <a:r>
              <a:rPr kumimoji="0" lang="en-US" altLang="ko-KR" sz="1800" b="1">
                <a:solidFill>
                  <a:srgbClr val="000000"/>
                </a:solidFill>
                <a:latin typeface="Times New Roman" pitchFamily="18" charset="0"/>
              </a:rPr>
              <a:t>each</a:t>
            </a:r>
            <a:r>
              <a:rPr kumimoji="0" lang="en-US" altLang="ko-KR" sz="1800">
                <a:latin typeface="Times New Roman" pitchFamily="18" charset="0"/>
              </a:rPr>
              <a:t> </a:t>
            </a:r>
            <a:r>
              <a:rPr kumimoji="0" lang="en-US" altLang="ko-KR" sz="1800">
                <a:solidFill>
                  <a:schemeClr val="accent2"/>
                </a:solidFill>
                <a:latin typeface="Times New Roman" pitchFamily="18" charset="0"/>
              </a:rPr>
              <a:t>child </a:t>
            </a:r>
            <a:r>
              <a:rPr kumimoji="0" lang="en-US" altLang="ko-KR" sz="1800" b="1" i="1">
                <a:solidFill>
                  <a:schemeClr val="accent2"/>
                </a:solidFill>
                <a:latin typeface="Times New Roman" pitchFamily="18" charset="0"/>
              </a:rPr>
              <a:t>w</a:t>
            </a:r>
            <a:r>
              <a:rPr kumimoji="0" lang="en-US" altLang="ko-KR" sz="1800">
                <a:solidFill>
                  <a:schemeClr val="accent2"/>
                </a:solidFill>
                <a:latin typeface="Times New Roman" pitchFamily="18" charset="0"/>
              </a:rPr>
              <a:t> of </a:t>
            </a:r>
            <a:r>
              <a:rPr kumimoji="0" lang="en-US" altLang="ko-KR" sz="1800" b="1" i="1">
                <a:solidFill>
                  <a:schemeClr val="accent2"/>
                </a:solidFill>
                <a:latin typeface="Times New Roman" pitchFamily="18" charset="0"/>
              </a:rPr>
              <a:t>v</a:t>
            </a:r>
          </a:p>
          <a:p>
            <a:pPr lvl="1" eaLnBrk="1" latinLnBrk="0" hangingPunct="1">
              <a:lnSpc>
                <a:spcPct val="90000"/>
              </a:lnSpc>
              <a:spcBef>
                <a:spcPct val="20000"/>
              </a:spcBef>
              <a:buClr>
                <a:schemeClr val="tx1"/>
              </a:buClr>
              <a:buSzPct val="60000"/>
              <a:buFont typeface="Wingdings" pitchFamily="2" charset="2"/>
              <a:buNone/>
            </a:pPr>
            <a:r>
              <a:rPr kumimoji="0" lang="en-US" altLang="ko-KR" sz="1800" b="1" i="1">
                <a:solidFill>
                  <a:schemeClr val="accent2"/>
                </a:solidFill>
                <a:latin typeface="Times New Roman" pitchFamily="18" charset="0"/>
              </a:rPr>
              <a:t>	preorder</a:t>
            </a:r>
            <a:r>
              <a:rPr kumimoji="0" lang="en-US" altLang="ko-KR" sz="1800">
                <a:solidFill>
                  <a:schemeClr val="accent2"/>
                </a:solidFill>
                <a:latin typeface="Times New Roman" pitchFamily="18" charset="0"/>
              </a:rPr>
              <a:t> (</a:t>
            </a:r>
            <a:r>
              <a:rPr kumimoji="0" lang="en-US" altLang="ko-KR" sz="1800" b="1" i="1">
                <a:solidFill>
                  <a:schemeClr val="accent2"/>
                </a:solidFill>
                <a:latin typeface="Times New Roman" pitchFamily="18" charset="0"/>
              </a:rPr>
              <a:t>w</a:t>
            </a:r>
            <a:r>
              <a:rPr kumimoji="0" lang="en-US" altLang="ko-KR" sz="1800">
                <a:solidFill>
                  <a:schemeClr val="accent2"/>
                </a:solidFill>
                <a:latin typeface="Times New Roman" pitchFamily="18" charset="0"/>
              </a:rPr>
              <a:t>)</a:t>
            </a:r>
          </a:p>
        </p:txBody>
      </p:sp>
    </p:spTree>
    <p:extLst>
      <p:ext uri="{BB962C8B-B14F-4D97-AF65-F5344CB8AC3E}">
        <p14:creationId xmlns:p14="http://schemas.microsoft.com/office/powerpoint/2010/main" val="4026006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ko-KR"/>
              <a:t>Postorder Traversal</a:t>
            </a:r>
          </a:p>
        </p:txBody>
      </p:sp>
      <p:sp>
        <p:nvSpPr>
          <p:cNvPr id="9219" name="Rectangle 3"/>
          <p:cNvSpPr>
            <a:spLocks noGrp="1" noChangeArrowheads="1"/>
          </p:cNvSpPr>
          <p:nvPr>
            <p:ph type="body" idx="1"/>
          </p:nvPr>
        </p:nvSpPr>
        <p:spPr>
          <a:xfrm>
            <a:off x="628650" y="1200150"/>
            <a:ext cx="3028950" cy="1600200"/>
          </a:xfrm>
        </p:spPr>
        <p:txBody>
          <a:bodyPr/>
          <a:lstStyle/>
          <a:p>
            <a:pPr eaLnBrk="1" hangingPunct="1"/>
            <a:r>
              <a:rPr lang="en-US" altLang="ko-KR" sz="1050"/>
              <a:t>In a postorder traversal, a node is visited after its descendants</a:t>
            </a:r>
          </a:p>
          <a:p>
            <a:pPr eaLnBrk="1" hangingPunct="1"/>
            <a:r>
              <a:rPr lang="en-US" altLang="ko-KR" sz="1050"/>
              <a:t>Application: compute space used by files in a directory and its subdirectories</a:t>
            </a:r>
          </a:p>
        </p:txBody>
      </p:sp>
      <p:sp>
        <p:nvSpPr>
          <p:cNvPr id="9220" name="Text Box 4"/>
          <p:cNvSpPr txBox="1">
            <a:spLocks noChangeArrowheads="1"/>
          </p:cNvSpPr>
          <p:nvPr/>
        </p:nvSpPr>
        <p:spPr bwMode="auto">
          <a:xfrm>
            <a:off x="3886200" y="1257300"/>
            <a:ext cx="2514600" cy="15050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굴림" charset="-127"/>
                <a:ea typeface="굴림" charset="-127"/>
              </a:defRPr>
            </a:lvl1pPr>
            <a:lvl2pPr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lnSpc>
                <a:spcPct val="90000"/>
              </a:lnSpc>
              <a:spcBef>
                <a:spcPct val="20000"/>
              </a:spcBef>
              <a:buClr>
                <a:schemeClr val="hlink"/>
              </a:buClr>
              <a:buSzPct val="110000"/>
              <a:buFont typeface="Wingdings" pitchFamily="2" charset="2"/>
              <a:buNone/>
            </a:pPr>
            <a:r>
              <a:rPr kumimoji="0" lang="en-US" altLang="ko-KR" sz="1800" b="1">
                <a:solidFill>
                  <a:srgbClr val="000000"/>
                </a:solidFill>
                <a:latin typeface="Times New Roman" pitchFamily="18" charset="0"/>
              </a:rPr>
              <a:t>Algorithm</a:t>
            </a:r>
            <a:r>
              <a:rPr kumimoji="0" lang="en-US" altLang="ko-KR" sz="1800">
                <a:latin typeface="Times New Roman" pitchFamily="18" charset="0"/>
              </a:rPr>
              <a:t> </a:t>
            </a:r>
            <a:r>
              <a:rPr kumimoji="0" lang="en-US" altLang="ko-KR" sz="1800" b="1" i="1">
                <a:solidFill>
                  <a:schemeClr val="tx2"/>
                </a:solidFill>
                <a:latin typeface="Times New Roman" pitchFamily="18" charset="0"/>
              </a:rPr>
              <a:t>postOrder</a:t>
            </a:r>
            <a:r>
              <a:rPr kumimoji="0" lang="en-US" altLang="ko-KR" sz="1800">
                <a:solidFill>
                  <a:schemeClr val="tx2"/>
                </a:solidFill>
                <a:latin typeface="Times New Roman" pitchFamily="18" charset="0"/>
              </a:rPr>
              <a:t>(</a:t>
            </a:r>
            <a:r>
              <a:rPr kumimoji="0" lang="en-US" altLang="ko-KR" sz="1800" b="1" i="1">
                <a:solidFill>
                  <a:schemeClr val="tx2"/>
                </a:solidFill>
                <a:latin typeface="Times New Roman" pitchFamily="18" charset="0"/>
              </a:rPr>
              <a:t>v</a:t>
            </a:r>
            <a:r>
              <a:rPr kumimoji="0" lang="en-US" altLang="ko-KR" sz="1800">
                <a:solidFill>
                  <a:schemeClr val="tx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800" b="1">
                <a:solidFill>
                  <a:srgbClr val="000000"/>
                </a:solidFill>
                <a:latin typeface="Times New Roman" pitchFamily="18" charset="0"/>
              </a:rPr>
              <a:t>for</a:t>
            </a:r>
            <a:r>
              <a:rPr kumimoji="0" lang="en-US" altLang="ko-KR" sz="1800">
                <a:solidFill>
                  <a:srgbClr val="000000"/>
                </a:solidFill>
                <a:latin typeface="Times New Roman" pitchFamily="18" charset="0"/>
              </a:rPr>
              <a:t> </a:t>
            </a:r>
            <a:r>
              <a:rPr kumimoji="0" lang="en-US" altLang="ko-KR" sz="1800" b="1">
                <a:solidFill>
                  <a:srgbClr val="000000"/>
                </a:solidFill>
                <a:latin typeface="Times New Roman" pitchFamily="18" charset="0"/>
              </a:rPr>
              <a:t>each</a:t>
            </a:r>
            <a:r>
              <a:rPr kumimoji="0" lang="en-US" altLang="ko-KR" sz="1800">
                <a:latin typeface="Times New Roman" pitchFamily="18" charset="0"/>
              </a:rPr>
              <a:t> </a:t>
            </a:r>
            <a:r>
              <a:rPr kumimoji="0" lang="en-US" altLang="ko-KR" sz="1800">
                <a:solidFill>
                  <a:schemeClr val="accent2"/>
                </a:solidFill>
                <a:latin typeface="Times New Roman" pitchFamily="18" charset="0"/>
              </a:rPr>
              <a:t>child </a:t>
            </a:r>
            <a:r>
              <a:rPr kumimoji="0" lang="en-US" altLang="ko-KR" sz="1800" b="1" i="1">
                <a:solidFill>
                  <a:schemeClr val="accent2"/>
                </a:solidFill>
                <a:latin typeface="Times New Roman" pitchFamily="18" charset="0"/>
              </a:rPr>
              <a:t>w</a:t>
            </a:r>
            <a:r>
              <a:rPr kumimoji="0" lang="en-US" altLang="ko-KR" sz="1800">
                <a:solidFill>
                  <a:schemeClr val="accent2"/>
                </a:solidFill>
                <a:latin typeface="Times New Roman" pitchFamily="18" charset="0"/>
              </a:rPr>
              <a:t> of </a:t>
            </a:r>
            <a:r>
              <a:rPr kumimoji="0" lang="en-US" altLang="ko-KR" sz="1800" b="1" i="1">
                <a:solidFill>
                  <a:schemeClr val="accent2"/>
                </a:solidFill>
                <a:latin typeface="Times New Roman" pitchFamily="18" charset="0"/>
              </a:rPr>
              <a:t>v</a:t>
            </a:r>
          </a:p>
          <a:p>
            <a:pPr lvl="1" eaLnBrk="1" latinLnBrk="0" hangingPunct="1">
              <a:lnSpc>
                <a:spcPct val="90000"/>
              </a:lnSpc>
              <a:spcBef>
                <a:spcPct val="20000"/>
              </a:spcBef>
              <a:buClr>
                <a:schemeClr val="tx1"/>
              </a:buClr>
              <a:buSzPct val="60000"/>
              <a:buFont typeface="Wingdings" pitchFamily="2" charset="2"/>
              <a:buNone/>
            </a:pPr>
            <a:r>
              <a:rPr kumimoji="0" lang="en-US" altLang="ko-KR" sz="1800" b="1" i="1">
                <a:solidFill>
                  <a:schemeClr val="accent2"/>
                </a:solidFill>
                <a:latin typeface="Times New Roman" pitchFamily="18" charset="0"/>
              </a:rPr>
              <a:t>	postOrder</a:t>
            </a:r>
            <a:r>
              <a:rPr kumimoji="0" lang="en-US" altLang="ko-KR" sz="1800">
                <a:solidFill>
                  <a:schemeClr val="accent2"/>
                </a:solidFill>
                <a:latin typeface="Times New Roman" pitchFamily="18" charset="0"/>
              </a:rPr>
              <a:t> (</a:t>
            </a:r>
            <a:r>
              <a:rPr kumimoji="0" lang="en-US" altLang="ko-KR" sz="1800" b="1" i="1">
                <a:solidFill>
                  <a:schemeClr val="accent2"/>
                </a:solidFill>
                <a:latin typeface="Times New Roman" pitchFamily="18" charset="0"/>
              </a:rPr>
              <a:t>w</a:t>
            </a:r>
            <a:r>
              <a:rPr kumimoji="0" lang="en-US" altLang="ko-KR" sz="1800">
                <a:solidFill>
                  <a:schemeClr val="accent2"/>
                </a:solidFill>
                <a:latin typeface="Times New Roman" pitchFamily="18" charset="0"/>
              </a:rPr>
              <a:t>)</a:t>
            </a:r>
            <a:endParaRPr kumimoji="0" lang="en-US" altLang="ko-KR" sz="1800">
              <a:latin typeface="Times New Roman" pitchFamily="18" charset="0"/>
            </a:endParaRPr>
          </a:p>
          <a:p>
            <a:pPr lvl="1" eaLnBrk="1" latinLnBrk="0" hangingPunct="1">
              <a:lnSpc>
                <a:spcPct val="90000"/>
              </a:lnSpc>
              <a:spcBef>
                <a:spcPct val="20000"/>
              </a:spcBef>
              <a:buClr>
                <a:schemeClr val="tx1"/>
              </a:buClr>
              <a:buSzPct val="60000"/>
              <a:buFont typeface="Wingdings" pitchFamily="2" charset="2"/>
              <a:buNone/>
            </a:pPr>
            <a:r>
              <a:rPr kumimoji="0" lang="en-US" altLang="ko-KR" sz="1800" b="1" i="1">
                <a:solidFill>
                  <a:schemeClr val="accent2"/>
                </a:solidFill>
                <a:latin typeface="Times New Roman" pitchFamily="18" charset="0"/>
              </a:rPr>
              <a:t>visit</a:t>
            </a:r>
            <a:r>
              <a:rPr kumimoji="0" lang="en-US" altLang="ko-KR" sz="1800">
                <a:solidFill>
                  <a:schemeClr val="accent2"/>
                </a:solidFill>
                <a:latin typeface="Times New Roman" pitchFamily="18" charset="0"/>
              </a:rPr>
              <a:t>(</a:t>
            </a:r>
            <a:r>
              <a:rPr kumimoji="0" lang="en-US" altLang="ko-KR" sz="1800" b="1" i="1">
                <a:solidFill>
                  <a:schemeClr val="accent2"/>
                </a:solidFill>
                <a:latin typeface="Times New Roman" pitchFamily="18" charset="0"/>
              </a:rPr>
              <a:t>v</a:t>
            </a:r>
            <a:r>
              <a:rPr kumimoji="0" lang="en-US" altLang="ko-KR" sz="1800">
                <a:solidFill>
                  <a:schemeClr val="accent2"/>
                </a:solidFill>
                <a:latin typeface="Times New Roman" pitchFamily="18" charset="0"/>
              </a:rPr>
              <a:t>)</a:t>
            </a:r>
          </a:p>
        </p:txBody>
      </p:sp>
      <p:sp>
        <p:nvSpPr>
          <p:cNvPr id="9221" name="AutoShape 5"/>
          <p:cNvSpPr>
            <a:spLocks noChangeAspect="1" noChangeArrowheads="1"/>
          </p:cNvSpPr>
          <p:nvPr/>
        </p:nvSpPr>
        <p:spPr bwMode="auto">
          <a:xfrm>
            <a:off x="3385296" y="2791183"/>
            <a:ext cx="576754"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cs16/</a:t>
            </a:r>
          </a:p>
        </p:txBody>
      </p:sp>
      <p:sp>
        <p:nvSpPr>
          <p:cNvPr id="9222" name="AutoShape 6"/>
          <p:cNvSpPr>
            <a:spLocks noChangeAspect="1" noChangeArrowheads="1"/>
          </p:cNvSpPr>
          <p:nvPr/>
        </p:nvSpPr>
        <p:spPr bwMode="auto">
          <a:xfrm>
            <a:off x="1020226" y="3476983"/>
            <a:ext cx="1044458"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homeworks/</a:t>
            </a:r>
          </a:p>
        </p:txBody>
      </p:sp>
      <p:sp>
        <p:nvSpPr>
          <p:cNvPr id="9223" name="AutoShape 7"/>
          <p:cNvSpPr>
            <a:spLocks noChangeAspect="1" noChangeArrowheads="1"/>
          </p:cNvSpPr>
          <p:nvPr/>
        </p:nvSpPr>
        <p:spPr bwMode="auto">
          <a:xfrm>
            <a:off x="5739546" y="3374827"/>
            <a:ext cx="760533" cy="510778"/>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pPr algn="ctr" latinLnBrk="0"/>
            <a:r>
              <a:rPr lang="en-US" altLang="ko-KR" sz="1200">
                <a:latin typeface="Tahoma" pitchFamily="34" charset="0"/>
              </a:rPr>
              <a:t>todo.txt</a:t>
            </a:r>
            <a:br>
              <a:rPr lang="en-US" altLang="ko-KR" sz="1200">
                <a:latin typeface="Tahoma" pitchFamily="34" charset="0"/>
              </a:rPr>
            </a:br>
            <a:r>
              <a:rPr lang="en-US" altLang="ko-KR" sz="1200">
                <a:latin typeface="Tahoma" pitchFamily="34" charset="0"/>
              </a:rPr>
              <a:t>1K</a:t>
            </a:r>
          </a:p>
        </p:txBody>
      </p:sp>
      <p:sp>
        <p:nvSpPr>
          <p:cNvPr id="9224" name="AutoShape 8"/>
          <p:cNvSpPr>
            <a:spLocks noChangeAspect="1" noChangeArrowheads="1"/>
          </p:cNvSpPr>
          <p:nvPr/>
        </p:nvSpPr>
        <p:spPr bwMode="auto">
          <a:xfrm>
            <a:off x="4036302" y="3476983"/>
            <a:ext cx="910663"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programs/</a:t>
            </a:r>
          </a:p>
        </p:txBody>
      </p:sp>
      <p:sp>
        <p:nvSpPr>
          <p:cNvPr id="9225" name="AutoShape 9"/>
          <p:cNvSpPr>
            <a:spLocks noChangeAspect="1" noChangeArrowheads="1"/>
          </p:cNvSpPr>
          <p:nvPr/>
        </p:nvSpPr>
        <p:spPr bwMode="auto">
          <a:xfrm>
            <a:off x="2896902" y="4163021"/>
            <a:ext cx="859408" cy="510778"/>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pPr algn="ctr" latinLnBrk="0"/>
            <a:r>
              <a:rPr lang="en-US" altLang="ko-KR" sz="1200">
                <a:latin typeface="Tahoma" pitchFamily="34" charset="0"/>
              </a:rPr>
              <a:t>DDR.java</a:t>
            </a:r>
            <a:br>
              <a:rPr lang="en-US" altLang="ko-KR" sz="1200">
                <a:latin typeface="Tahoma" pitchFamily="34" charset="0"/>
              </a:rPr>
            </a:br>
            <a:r>
              <a:rPr lang="en-US" altLang="ko-KR" sz="1200">
                <a:latin typeface="Tahoma" pitchFamily="34" charset="0"/>
              </a:rPr>
              <a:t>10K</a:t>
            </a:r>
          </a:p>
        </p:txBody>
      </p:sp>
      <p:sp>
        <p:nvSpPr>
          <p:cNvPr id="9226" name="AutoShape 10"/>
          <p:cNvSpPr>
            <a:spLocks noChangeAspect="1" noChangeArrowheads="1"/>
          </p:cNvSpPr>
          <p:nvPr/>
        </p:nvSpPr>
        <p:spPr bwMode="auto">
          <a:xfrm>
            <a:off x="4002909" y="4163021"/>
            <a:ext cx="989355" cy="510778"/>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pPr algn="ctr" latinLnBrk="0"/>
            <a:r>
              <a:rPr lang="en-US" altLang="ko-KR" sz="1200">
                <a:latin typeface="Tahoma" pitchFamily="34" charset="0"/>
              </a:rPr>
              <a:t>Stocks.java</a:t>
            </a:r>
            <a:br>
              <a:rPr lang="en-US" altLang="ko-KR" sz="1200">
                <a:latin typeface="Tahoma" pitchFamily="34" charset="0"/>
              </a:rPr>
            </a:br>
            <a:r>
              <a:rPr lang="en-US" altLang="ko-KR" sz="1200">
                <a:latin typeface="Tahoma" pitchFamily="34" charset="0"/>
              </a:rPr>
              <a:t>25K</a:t>
            </a:r>
          </a:p>
        </p:txBody>
      </p:sp>
      <p:sp>
        <p:nvSpPr>
          <p:cNvPr id="9227" name="AutoShape 11"/>
          <p:cNvSpPr>
            <a:spLocks noChangeAspect="1" noChangeArrowheads="1"/>
          </p:cNvSpPr>
          <p:nvPr/>
        </p:nvSpPr>
        <p:spPr bwMode="auto">
          <a:xfrm>
            <a:off x="614304" y="4163021"/>
            <a:ext cx="758547" cy="510778"/>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pPr algn="ctr" latinLnBrk="0"/>
            <a:r>
              <a:rPr lang="en-US" altLang="ko-KR" sz="1200">
                <a:latin typeface="Tahoma" pitchFamily="34" charset="0"/>
              </a:rPr>
              <a:t>h1c.doc</a:t>
            </a:r>
            <a:br>
              <a:rPr lang="en-US" altLang="ko-KR" sz="1200">
                <a:latin typeface="Tahoma" pitchFamily="34" charset="0"/>
              </a:rPr>
            </a:br>
            <a:r>
              <a:rPr lang="en-US" altLang="ko-KR" sz="1200">
                <a:latin typeface="Tahoma" pitchFamily="34" charset="0"/>
              </a:rPr>
              <a:t>3K</a:t>
            </a:r>
          </a:p>
        </p:txBody>
      </p:sp>
      <p:sp>
        <p:nvSpPr>
          <p:cNvPr id="9228" name="AutoShape 12"/>
          <p:cNvSpPr>
            <a:spLocks noChangeAspect="1" noChangeArrowheads="1"/>
          </p:cNvSpPr>
          <p:nvPr/>
        </p:nvSpPr>
        <p:spPr bwMode="auto">
          <a:xfrm>
            <a:off x="1725066" y="4163021"/>
            <a:ext cx="843262" cy="510778"/>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pPr algn="ctr" latinLnBrk="0"/>
            <a:r>
              <a:rPr lang="en-US" altLang="ko-KR" sz="1200">
                <a:latin typeface="Tahoma" pitchFamily="34" charset="0"/>
              </a:rPr>
              <a:t>h1nc.doc</a:t>
            </a:r>
            <a:br>
              <a:rPr lang="en-US" altLang="ko-KR" sz="1200">
                <a:latin typeface="Tahoma" pitchFamily="34" charset="0"/>
              </a:rPr>
            </a:br>
            <a:r>
              <a:rPr lang="en-US" altLang="ko-KR" sz="1200">
                <a:latin typeface="Tahoma" pitchFamily="34" charset="0"/>
              </a:rPr>
              <a:t>2K</a:t>
            </a:r>
          </a:p>
        </p:txBody>
      </p:sp>
      <p:cxnSp>
        <p:nvCxnSpPr>
          <p:cNvPr id="9229" name="AutoShape 13"/>
          <p:cNvCxnSpPr>
            <a:cxnSpLocks noChangeShapeType="1"/>
            <a:stCxn id="9221" idx="2"/>
            <a:endCxn id="9222" idx="0"/>
          </p:cNvCxnSpPr>
          <p:nvPr/>
        </p:nvCxnSpPr>
        <p:spPr bwMode="auto">
          <a:xfrm flipH="1">
            <a:off x="1543050" y="3095626"/>
            <a:ext cx="2131219" cy="38338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4"/>
          <p:cNvCxnSpPr>
            <a:cxnSpLocks noChangeShapeType="1"/>
            <a:stCxn id="9221" idx="2"/>
            <a:endCxn id="9224" idx="0"/>
          </p:cNvCxnSpPr>
          <p:nvPr/>
        </p:nvCxnSpPr>
        <p:spPr bwMode="auto">
          <a:xfrm>
            <a:off x="3674269" y="3095626"/>
            <a:ext cx="817960" cy="38338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1" name="AutoShape 15"/>
          <p:cNvCxnSpPr>
            <a:cxnSpLocks noChangeShapeType="1"/>
            <a:stCxn id="9221" idx="2"/>
            <a:endCxn id="9223" idx="0"/>
          </p:cNvCxnSpPr>
          <p:nvPr/>
        </p:nvCxnSpPr>
        <p:spPr bwMode="auto">
          <a:xfrm>
            <a:off x="3674269" y="3095625"/>
            <a:ext cx="2445544" cy="2821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6"/>
          <p:cNvCxnSpPr>
            <a:cxnSpLocks noChangeShapeType="1"/>
            <a:stCxn id="9224" idx="2"/>
            <a:endCxn id="9226" idx="0"/>
          </p:cNvCxnSpPr>
          <p:nvPr/>
        </p:nvCxnSpPr>
        <p:spPr bwMode="auto">
          <a:xfrm>
            <a:off x="4492229" y="3781426"/>
            <a:ext cx="5953" cy="384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3" name="AutoShape 17"/>
          <p:cNvCxnSpPr>
            <a:cxnSpLocks noChangeShapeType="1"/>
            <a:stCxn id="9224" idx="2"/>
            <a:endCxn id="9225" idx="0"/>
          </p:cNvCxnSpPr>
          <p:nvPr/>
        </p:nvCxnSpPr>
        <p:spPr bwMode="auto">
          <a:xfrm flipH="1">
            <a:off x="3326607" y="3781426"/>
            <a:ext cx="1165622" cy="384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8"/>
          <p:cNvCxnSpPr>
            <a:cxnSpLocks noChangeShapeType="1"/>
            <a:stCxn id="9222" idx="2"/>
            <a:endCxn id="9228" idx="0"/>
          </p:cNvCxnSpPr>
          <p:nvPr/>
        </p:nvCxnSpPr>
        <p:spPr bwMode="auto">
          <a:xfrm>
            <a:off x="1543051" y="3781426"/>
            <a:ext cx="603647" cy="384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19"/>
          <p:cNvCxnSpPr>
            <a:cxnSpLocks noChangeShapeType="1"/>
            <a:stCxn id="9222" idx="2"/>
            <a:endCxn id="9227" idx="0"/>
          </p:cNvCxnSpPr>
          <p:nvPr/>
        </p:nvCxnSpPr>
        <p:spPr bwMode="auto">
          <a:xfrm flipH="1">
            <a:off x="994173" y="3781426"/>
            <a:ext cx="548878" cy="384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6" name="AutoShape 20"/>
          <p:cNvSpPr>
            <a:spLocks noChangeAspect="1" noChangeArrowheads="1"/>
          </p:cNvSpPr>
          <p:nvPr/>
        </p:nvSpPr>
        <p:spPr bwMode="auto">
          <a:xfrm>
            <a:off x="5241094" y="4161830"/>
            <a:ext cx="947813" cy="510778"/>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pPr algn="ctr" latinLnBrk="0"/>
            <a:r>
              <a:rPr lang="en-US" altLang="ko-KR" sz="1200">
                <a:latin typeface="Tahoma" pitchFamily="34" charset="0"/>
              </a:rPr>
              <a:t>Robot.java</a:t>
            </a:r>
            <a:br>
              <a:rPr lang="en-US" altLang="ko-KR" sz="1200">
                <a:latin typeface="Tahoma" pitchFamily="34" charset="0"/>
              </a:rPr>
            </a:br>
            <a:r>
              <a:rPr lang="en-US" altLang="ko-KR" sz="1200">
                <a:latin typeface="Tahoma" pitchFamily="34" charset="0"/>
              </a:rPr>
              <a:t>20K</a:t>
            </a:r>
          </a:p>
        </p:txBody>
      </p:sp>
      <p:cxnSp>
        <p:nvCxnSpPr>
          <p:cNvPr id="9237" name="AutoShape 21"/>
          <p:cNvCxnSpPr>
            <a:cxnSpLocks noChangeShapeType="1"/>
            <a:stCxn id="9224" idx="2"/>
            <a:endCxn id="9236" idx="0"/>
          </p:cNvCxnSpPr>
          <p:nvPr/>
        </p:nvCxnSpPr>
        <p:spPr bwMode="auto">
          <a:xfrm>
            <a:off x="4492228" y="3781426"/>
            <a:ext cx="1222772" cy="38338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8" name="Text Box 22"/>
          <p:cNvSpPr txBox="1">
            <a:spLocks noChangeArrowheads="1"/>
          </p:cNvSpPr>
          <p:nvPr/>
        </p:nvSpPr>
        <p:spPr bwMode="auto">
          <a:xfrm>
            <a:off x="3118866" y="26289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9</a:t>
            </a:r>
          </a:p>
        </p:txBody>
      </p:sp>
      <p:sp>
        <p:nvSpPr>
          <p:cNvPr id="9239" name="Text Box 23"/>
          <p:cNvSpPr txBox="1">
            <a:spLocks noChangeArrowheads="1"/>
          </p:cNvSpPr>
          <p:nvPr/>
        </p:nvSpPr>
        <p:spPr bwMode="auto">
          <a:xfrm>
            <a:off x="1369839" y="32385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3</a:t>
            </a:r>
          </a:p>
        </p:txBody>
      </p:sp>
      <p:sp>
        <p:nvSpPr>
          <p:cNvPr id="9240" name="Text Box 24"/>
          <p:cNvSpPr txBox="1">
            <a:spLocks noChangeArrowheads="1"/>
          </p:cNvSpPr>
          <p:nvPr/>
        </p:nvSpPr>
        <p:spPr bwMode="auto">
          <a:xfrm>
            <a:off x="819770" y="38957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1</a:t>
            </a:r>
          </a:p>
        </p:txBody>
      </p:sp>
      <p:sp>
        <p:nvSpPr>
          <p:cNvPr id="9241" name="Text Box 25"/>
          <p:cNvSpPr txBox="1">
            <a:spLocks noChangeArrowheads="1"/>
          </p:cNvSpPr>
          <p:nvPr/>
        </p:nvSpPr>
        <p:spPr bwMode="auto">
          <a:xfrm>
            <a:off x="3861816" y="32385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7</a:t>
            </a:r>
          </a:p>
        </p:txBody>
      </p:sp>
      <p:sp>
        <p:nvSpPr>
          <p:cNvPr id="9242" name="Text Box 26"/>
          <p:cNvSpPr txBox="1">
            <a:spLocks noChangeArrowheads="1"/>
          </p:cNvSpPr>
          <p:nvPr/>
        </p:nvSpPr>
        <p:spPr bwMode="auto">
          <a:xfrm>
            <a:off x="2019920" y="38957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2</a:t>
            </a:r>
          </a:p>
        </p:txBody>
      </p:sp>
      <p:sp>
        <p:nvSpPr>
          <p:cNvPr id="9243" name="Text Box 27"/>
          <p:cNvSpPr txBox="1">
            <a:spLocks noChangeArrowheads="1"/>
          </p:cNvSpPr>
          <p:nvPr/>
        </p:nvSpPr>
        <p:spPr bwMode="auto">
          <a:xfrm>
            <a:off x="2998614" y="38862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4</a:t>
            </a:r>
          </a:p>
        </p:txBody>
      </p:sp>
      <p:sp>
        <p:nvSpPr>
          <p:cNvPr id="9244" name="Text Box 28"/>
          <p:cNvSpPr txBox="1">
            <a:spLocks noChangeArrowheads="1"/>
          </p:cNvSpPr>
          <p:nvPr/>
        </p:nvSpPr>
        <p:spPr bwMode="auto">
          <a:xfrm>
            <a:off x="4198764" y="38862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5</a:t>
            </a:r>
          </a:p>
        </p:txBody>
      </p:sp>
      <p:sp>
        <p:nvSpPr>
          <p:cNvPr id="9245" name="Text Box 29"/>
          <p:cNvSpPr txBox="1">
            <a:spLocks noChangeArrowheads="1"/>
          </p:cNvSpPr>
          <p:nvPr/>
        </p:nvSpPr>
        <p:spPr bwMode="auto">
          <a:xfrm>
            <a:off x="5590604" y="38862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6</a:t>
            </a:r>
          </a:p>
        </p:txBody>
      </p:sp>
      <p:sp>
        <p:nvSpPr>
          <p:cNvPr id="9246" name="Text Box 30"/>
          <p:cNvSpPr txBox="1">
            <a:spLocks noChangeArrowheads="1"/>
          </p:cNvSpPr>
          <p:nvPr/>
        </p:nvSpPr>
        <p:spPr bwMode="auto">
          <a:xfrm>
            <a:off x="5998989" y="30861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8</a:t>
            </a:r>
          </a:p>
        </p:txBody>
      </p:sp>
    </p:spTree>
    <p:extLst>
      <p:ext uri="{BB962C8B-B14F-4D97-AF65-F5344CB8AC3E}">
        <p14:creationId xmlns:p14="http://schemas.microsoft.com/office/powerpoint/2010/main" val="1824270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ko-KR"/>
              <a:t>Binary Trees (§ 6.3)</a:t>
            </a:r>
          </a:p>
        </p:txBody>
      </p:sp>
      <p:sp>
        <p:nvSpPr>
          <p:cNvPr id="10243" name="Rectangle 3"/>
          <p:cNvSpPr>
            <a:spLocks noGrp="1" noChangeArrowheads="1"/>
          </p:cNvSpPr>
          <p:nvPr>
            <p:ph type="body" idx="1"/>
          </p:nvPr>
        </p:nvSpPr>
        <p:spPr>
          <a:xfrm>
            <a:off x="514350" y="1371600"/>
            <a:ext cx="3486150" cy="3200400"/>
          </a:xfrm>
        </p:spPr>
        <p:txBody>
          <a:bodyPr/>
          <a:lstStyle/>
          <a:p>
            <a:pPr eaLnBrk="1" hangingPunct="1"/>
            <a:r>
              <a:rPr lang="en-US" altLang="ko-KR" sz="1050"/>
              <a:t>A binary tree is a tree with the following properties:</a:t>
            </a:r>
          </a:p>
          <a:p>
            <a:pPr lvl="1" eaLnBrk="1" hangingPunct="1"/>
            <a:r>
              <a:rPr lang="en-US" altLang="ko-KR" sz="900"/>
              <a:t>Each internal node has at most two children (exactly two for </a:t>
            </a:r>
            <a:r>
              <a:rPr lang="en-US" altLang="ko-KR" sz="900" b="1"/>
              <a:t>proper</a:t>
            </a:r>
            <a:r>
              <a:rPr lang="en-US" altLang="ko-KR" sz="900"/>
              <a:t> binary trees)</a:t>
            </a:r>
          </a:p>
          <a:p>
            <a:pPr lvl="1" eaLnBrk="1" hangingPunct="1"/>
            <a:r>
              <a:rPr lang="en-US" altLang="ko-KR" sz="900"/>
              <a:t>The children of a node are an ordered pair</a:t>
            </a:r>
          </a:p>
          <a:p>
            <a:pPr eaLnBrk="1" hangingPunct="1"/>
            <a:r>
              <a:rPr lang="en-US" altLang="ko-KR" sz="1050"/>
              <a:t>We call the children of an internal node left child and right child</a:t>
            </a:r>
          </a:p>
          <a:p>
            <a:pPr eaLnBrk="1" hangingPunct="1"/>
            <a:r>
              <a:rPr lang="en-US" altLang="ko-KR" sz="1050"/>
              <a:t>Alternative recursive definition: a binary tree is either</a:t>
            </a:r>
          </a:p>
          <a:p>
            <a:pPr lvl="1" eaLnBrk="1" hangingPunct="1"/>
            <a:r>
              <a:rPr lang="en-US" altLang="ko-KR" sz="900"/>
              <a:t>a tree consisting of a single node, or</a:t>
            </a:r>
          </a:p>
          <a:p>
            <a:pPr lvl="1" eaLnBrk="1" hangingPunct="1"/>
            <a:r>
              <a:rPr lang="en-US" altLang="ko-KR" sz="900"/>
              <a:t>a tree whose root has an ordered pair of children, each of which is a binary tree</a:t>
            </a:r>
          </a:p>
        </p:txBody>
      </p:sp>
      <p:sp>
        <p:nvSpPr>
          <p:cNvPr id="10244" name="Rectangle 4" descr="Rectangle: Click to edit Master text styles&#10;Second level&#10;Third level&#10;Fourth level&#10;Fifth level"/>
          <p:cNvSpPr>
            <a:spLocks noChangeArrowheads="1"/>
          </p:cNvSpPr>
          <p:nvPr/>
        </p:nvSpPr>
        <p:spPr bwMode="auto">
          <a:xfrm>
            <a:off x="4057650" y="1314450"/>
            <a:ext cx="2457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8835" indent="-198835">
              <a:lnSpc>
                <a:spcPct val="90000"/>
              </a:lnSpc>
              <a:spcBef>
                <a:spcPct val="20000"/>
              </a:spcBef>
              <a:buFont typeface="Wingdings" pitchFamily="2" charset="2"/>
              <a:buChar char="§"/>
            </a:pPr>
            <a:r>
              <a:rPr lang="en-US" altLang="ko-KR" sz="1050">
                <a:latin typeface="Times New Roman" pitchFamily="18" charset="0"/>
              </a:rPr>
              <a:t>Applications:</a:t>
            </a:r>
          </a:p>
          <a:p>
            <a:pPr marL="470297" lvl="1" indent="-133350">
              <a:lnSpc>
                <a:spcPct val="90000"/>
              </a:lnSpc>
              <a:spcBef>
                <a:spcPct val="20000"/>
              </a:spcBef>
              <a:buFontTx/>
              <a:buChar char="•"/>
            </a:pPr>
            <a:r>
              <a:rPr lang="en-US" altLang="ko-KR" sz="900">
                <a:latin typeface="Times New Roman" pitchFamily="18" charset="0"/>
              </a:rPr>
              <a:t>arithmetic expressions</a:t>
            </a:r>
          </a:p>
          <a:p>
            <a:pPr marL="470297" lvl="1" indent="-133350">
              <a:lnSpc>
                <a:spcPct val="90000"/>
              </a:lnSpc>
              <a:spcBef>
                <a:spcPct val="20000"/>
              </a:spcBef>
              <a:buFontTx/>
              <a:buChar char="•"/>
            </a:pPr>
            <a:r>
              <a:rPr lang="en-US" altLang="ko-KR" sz="900">
                <a:latin typeface="Times New Roman" pitchFamily="18" charset="0"/>
              </a:rPr>
              <a:t>decision processes</a:t>
            </a:r>
          </a:p>
          <a:p>
            <a:pPr marL="470297" lvl="1" indent="-133350">
              <a:lnSpc>
                <a:spcPct val="90000"/>
              </a:lnSpc>
              <a:spcBef>
                <a:spcPct val="20000"/>
              </a:spcBef>
              <a:buFontTx/>
              <a:buChar char="•"/>
            </a:pPr>
            <a:r>
              <a:rPr lang="en-US" altLang="ko-KR" sz="900">
                <a:latin typeface="Times New Roman" pitchFamily="18" charset="0"/>
              </a:rPr>
              <a:t>searching</a:t>
            </a:r>
          </a:p>
        </p:txBody>
      </p:sp>
      <p:sp>
        <p:nvSpPr>
          <p:cNvPr id="10245" name="AutoShape 5"/>
          <p:cNvSpPr>
            <a:spLocks noChangeAspect="1" noChangeArrowheads="1"/>
          </p:cNvSpPr>
          <p:nvPr/>
        </p:nvSpPr>
        <p:spPr bwMode="auto">
          <a:xfrm>
            <a:off x="5167910" y="2326839"/>
            <a:ext cx="307177"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A</a:t>
            </a:r>
          </a:p>
        </p:txBody>
      </p:sp>
      <p:sp>
        <p:nvSpPr>
          <p:cNvPr id="10246" name="AutoShape 6"/>
          <p:cNvSpPr>
            <a:spLocks noChangeAspect="1" noChangeArrowheads="1"/>
          </p:cNvSpPr>
          <p:nvPr/>
        </p:nvSpPr>
        <p:spPr bwMode="auto">
          <a:xfrm>
            <a:off x="4428229" y="3012639"/>
            <a:ext cx="305403"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B</a:t>
            </a:r>
          </a:p>
        </p:txBody>
      </p:sp>
      <p:sp>
        <p:nvSpPr>
          <p:cNvPr id="10247" name="AutoShape 7"/>
          <p:cNvSpPr>
            <a:spLocks noChangeAspect="1" noChangeArrowheads="1"/>
          </p:cNvSpPr>
          <p:nvPr/>
        </p:nvSpPr>
        <p:spPr bwMode="auto">
          <a:xfrm>
            <a:off x="5903717" y="3012639"/>
            <a:ext cx="307177"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C</a:t>
            </a:r>
          </a:p>
        </p:txBody>
      </p:sp>
      <p:sp>
        <p:nvSpPr>
          <p:cNvPr id="10248" name="AutoShape 8"/>
          <p:cNvSpPr>
            <a:spLocks noChangeAspect="1" noChangeArrowheads="1"/>
          </p:cNvSpPr>
          <p:nvPr/>
        </p:nvSpPr>
        <p:spPr bwMode="auto">
          <a:xfrm>
            <a:off x="5542908" y="3699779"/>
            <a:ext cx="292988" cy="30378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F</a:t>
            </a:r>
          </a:p>
        </p:txBody>
      </p:sp>
      <p:sp>
        <p:nvSpPr>
          <p:cNvPr id="10249" name="AutoShape 9"/>
          <p:cNvSpPr>
            <a:spLocks noChangeAspect="1" noChangeArrowheads="1"/>
          </p:cNvSpPr>
          <p:nvPr/>
        </p:nvSpPr>
        <p:spPr bwMode="auto">
          <a:xfrm>
            <a:off x="6281381" y="3698439"/>
            <a:ext cx="315039"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G</a:t>
            </a:r>
          </a:p>
        </p:txBody>
      </p:sp>
      <p:sp>
        <p:nvSpPr>
          <p:cNvPr id="10250" name="AutoShape 10"/>
          <p:cNvSpPr>
            <a:spLocks noChangeAspect="1" noChangeArrowheads="1"/>
          </p:cNvSpPr>
          <p:nvPr/>
        </p:nvSpPr>
        <p:spPr bwMode="auto">
          <a:xfrm>
            <a:off x="4042722" y="3697248"/>
            <a:ext cx="316798"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D</a:t>
            </a:r>
          </a:p>
        </p:txBody>
      </p:sp>
      <p:sp>
        <p:nvSpPr>
          <p:cNvPr id="10251" name="AutoShape 11"/>
          <p:cNvSpPr>
            <a:spLocks noChangeAspect="1" noChangeArrowheads="1"/>
          </p:cNvSpPr>
          <p:nvPr/>
        </p:nvSpPr>
        <p:spPr bwMode="auto">
          <a:xfrm>
            <a:off x="4811294" y="3699779"/>
            <a:ext cx="300083" cy="30378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E</a:t>
            </a:r>
          </a:p>
        </p:txBody>
      </p:sp>
      <p:cxnSp>
        <p:nvCxnSpPr>
          <p:cNvPr id="10252" name="AutoShape 12"/>
          <p:cNvCxnSpPr>
            <a:cxnSpLocks noChangeShapeType="1"/>
            <a:stCxn id="10245" idx="2"/>
            <a:endCxn id="10246" idx="0"/>
          </p:cNvCxnSpPr>
          <p:nvPr/>
        </p:nvCxnSpPr>
        <p:spPr bwMode="auto">
          <a:xfrm flipH="1">
            <a:off x="4581525" y="2628900"/>
            <a:ext cx="740569" cy="3881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3" name="AutoShape 13"/>
          <p:cNvCxnSpPr>
            <a:cxnSpLocks noChangeShapeType="1"/>
            <a:stCxn id="10245" idx="2"/>
            <a:endCxn id="10247" idx="0"/>
          </p:cNvCxnSpPr>
          <p:nvPr/>
        </p:nvCxnSpPr>
        <p:spPr bwMode="auto">
          <a:xfrm>
            <a:off x="5322094" y="2628900"/>
            <a:ext cx="735806" cy="3869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4"/>
          <p:cNvCxnSpPr>
            <a:cxnSpLocks noChangeShapeType="1"/>
            <a:stCxn id="10247" idx="2"/>
            <a:endCxn id="10249" idx="0"/>
          </p:cNvCxnSpPr>
          <p:nvPr/>
        </p:nvCxnSpPr>
        <p:spPr bwMode="auto">
          <a:xfrm>
            <a:off x="6057900" y="3315891"/>
            <a:ext cx="381000" cy="385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5" name="AutoShape 15"/>
          <p:cNvCxnSpPr>
            <a:cxnSpLocks noChangeShapeType="1"/>
            <a:stCxn id="10247" idx="2"/>
            <a:endCxn id="10248" idx="0"/>
          </p:cNvCxnSpPr>
          <p:nvPr/>
        </p:nvCxnSpPr>
        <p:spPr bwMode="auto">
          <a:xfrm flipH="1">
            <a:off x="5689998" y="3315891"/>
            <a:ext cx="367903" cy="385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6"/>
          <p:cNvCxnSpPr>
            <a:cxnSpLocks noChangeShapeType="1"/>
            <a:stCxn id="10246" idx="2"/>
            <a:endCxn id="10251" idx="0"/>
          </p:cNvCxnSpPr>
          <p:nvPr/>
        </p:nvCxnSpPr>
        <p:spPr bwMode="auto">
          <a:xfrm>
            <a:off x="4581525" y="3314700"/>
            <a:ext cx="379810" cy="3869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7" name="AutoShape 17"/>
          <p:cNvCxnSpPr>
            <a:cxnSpLocks noChangeShapeType="1"/>
            <a:stCxn id="10246" idx="2"/>
            <a:endCxn id="10250" idx="0"/>
          </p:cNvCxnSpPr>
          <p:nvPr/>
        </p:nvCxnSpPr>
        <p:spPr bwMode="auto">
          <a:xfrm flipH="1">
            <a:off x="4201716" y="3314700"/>
            <a:ext cx="379809" cy="385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58" name="AutoShape 18"/>
          <p:cNvSpPr>
            <a:spLocks noChangeAspect="1" noChangeArrowheads="1"/>
          </p:cNvSpPr>
          <p:nvPr/>
        </p:nvSpPr>
        <p:spPr bwMode="auto">
          <a:xfrm>
            <a:off x="4526711" y="4387812"/>
            <a:ext cx="316798" cy="306467"/>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H</a:t>
            </a:r>
          </a:p>
        </p:txBody>
      </p:sp>
      <p:cxnSp>
        <p:nvCxnSpPr>
          <p:cNvPr id="10259" name="AutoShape 19"/>
          <p:cNvCxnSpPr>
            <a:cxnSpLocks noChangeShapeType="1"/>
            <a:stCxn id="10251" idx="2"/>
            <a:endCxn id="10258" idx="0"/>
          </p:cNvCxnSpPr>
          <p:nvPr/>
        </p:nvCxnSpPr>
        <p:spPr bwMode="auto">
          <a:xfrm flipH="1">
            <a:off x="4685110" y="4001691"/>
            <a:ext cx="276225" cy="3905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0" name="AutoShape 20"/>
          <p:cNvSpPr>
            <a:spLocks noChangeAspect="1" noChangeArrowheads="1"/>
          </p:cNvSpPr>
          <p:nvPr/>
        </p:nvSpPr>
        <p:spPr bwMode="auto">
          <a:xfrm>
            <a:off x="5078478" y="4390490"/>
            <a:ext cx="268159" cy="301109"/>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200">
                <a:latin typeface="Tahoma" pitchFamily="34" charset="0"/>
              </a:rPr>
              <a:t>I</a:t>
            </a:r>
          </a:p>
        </p:txBody>
      </p:sp>
      <p:cxnSp>
        <p:nvCxnSpPr>
          <p:cNvPr id="10261" name="AutoShape 21"/>
          <p:cNvCxnSpPr>
            <a:cxnSpLocks noChangeShapeType="1"/>
            <a:stCxn id="10251" idx="2"/>
            <a:endCxn id="10260" idx="0"/>
          </p:cNvCxnSpPr>
          <p:nvPr/>
        </p:nvCxnSpPr>
        <p:spPr bwMode="auto">
          <a:xfrm>
            <a:off x="4961335" y="4001691"/>
            <a:ext cx="251222" cy="3893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678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Outline</a:t>
            </a:r>
            <a:endParaRPr lang="ko-KR" altLang="en-US" dirty="0"/>
          </a:p>
        </p:txBody>
      </p:sp>
      <p:sp>
        <p:nvSpPr>
          <p:cNvPr id="3" name="내용 개체 틀 2"/>
          <p:cNvSpPr>
            <a:spLocks noGrp="1"/>
          </p:cNvSpPr>
          <p:nvPr>
            <p:ph sz="half" idx="1"/>
          </p:nvPr>
        </p:nvSpPr>
        <p:spPr>
          <a:xfrm>
            <a:off x="267987" y="834082"/>
            <a:ext cx="6349056" cy="3871457"/>
          </a:xfrm>
        </p:spPr>
        <p:txBody>
          <a:bodyPr>
            <a:normAutofit/>
          </a:bodyPr>
          <a:lstStyle/>
          <a:p>
            <a:r>
              <a:rPr lang="en-US" altLang="ko-KR" sz="1350" b="1" dirty="0"/>
              <a:t>Graph and Tree Data Structure</a:t>
            </a:r>
          </a:p>
          <a:p>
            <a:r>
              <a:rPr lang="en-US" altLang="ko-KR" sz="1350" dirty="0"/>
              <a:t>Introduction</a:t>
            </a:r>
          </a:p>
          <a:p>
            <a:r>
              <a:rPr lang="en-US" altLang="ko-KR" sz="1350" dirty="0"/>
              <a:t>Abstract Data Type (ADT)</a:t>
            </a:r>
          </a:p>
          <a:p>
            <a:r>
              <a:rPr lang="en-US" altLang="ko-KR" sz="1350" dirty="0"/>
              <a:t>Graph</a:t>
            </a:r>
          </a:p>
          <a:p>
            <a:r>
              <a:rPr lang="en-US" altLang="ko-KR" sz="1350" dirty="0"/>
              <a:t>Graph ADT</a:t>
            </a:r>
          </a:p>
          <a:p>
            <a:r>
              <a:rPr lang="en-US" altLang="ko-KR" sz="1350" dirty="0"/>
              <a:t>Graph Traversal</a:t>
            </a:r>
          </a:p>
          <a:p>
            <a:r>
              <a:rPr lang="en-US" altLang="ko-KR" sz="1350" dirty="0"/>
              <a:t>Tree</a:t>
            </a:r>
          </a:p>
          <a:p>
            <a:r>
              <a:rPr lang="en-US" altLang="ko-KR" sz="1350" dirty="0"/>
              <a:t>Tree ADT</a:t>
            </a:r>
          </a:p>
          <a:p>
            <a:r>
              <a:rPr lang="en-US" altLang="ko-KR" sz="1350" dirty="0"/>
              <a:t>Tree Traversal</a:t>
            </a:r>
          </a:p>
          <a:p>
            <a:r>
              <a:rPr lang="en-US" altLang="ko-KR" sz="1350" b="1" dirty="0" err="1"/>
              <a:t>Dijkstra</a:t>
            </a:r>
            <a:endParaRPr lang="en-US" altLang="ko-KR" sz="1350" b="1" dirty="0"/>
          </a:p>
          <a:p>
            <a:r>
              <a:rPr lang="en-US" altLang="ko-KR" sz="1350" b="1" dirty="0"/>
              <a:t>Polynomial operation and Binary Tree Search</a:t>
            </a:r>
          </a:p>
          <a:p>
            <a:r>
              <a:rPr lang="en-US" altLang="ko-KR" sz="1350" b="1" dirty="0"/>
              <a:t>Huffman coding</a:t>
            </a:r>
          </a:p>
          <a:p>
            <a:r>
              <a:rPr lang="en-US" altLang="ko-KR" sz="1350" b="1" dirty="0"/>
              <a:t>Simple data compression using Huffman coding</a:t>
            </a:r>
          </a:p>
          <a:p>
            <a:endParaRPr lang="en-US" altLang="ko-KR" dirty="0"/>
          </a:p>
          <a:p>
            <a:endParaRPr lang="ko-KR" altLang="en-US" sz="1500" dirty="0"/>
          </a:p>
        </p:txBody>
      </p:sp>
    </p:spTree>
    <p:extLst>
      <p:ext uri="{BB962C8B-B14F-4D97-AF65-F5344CB8AC3E}">
        <p14:creationId xmlns:p14="http://schemas.microsoft.com/office/powerpoint/2010/main" val="78812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ko-KR"/>
              <a:t>Arithmetic Expression Tree</a:t>
            </a:r>
          </a:p>
        </p:txBody>
      </p:sp>
      <p:sp>
        <p:nvSpPr>
          <p:cNvPr id="11267" name="Rectangle 3"/>
          <p:cNvSpPr>
            <a:spLocks noGrp="1" noChangeArrowheads="1"/>
          </p:cNvSpPr>
          <p:nvPr>
            <p:ph type="body" idx="1"/>
          </p:nvPr>
        </p:nvSpPr>
        <p:spPr>
          <a:xfrm>
            <a:off x="628650" y="1257300"/>
            <a:ext cx="5829300" cy="1428750"/>
          </a:xfrm>
        </p:spPr>
        <p:txBody>
          <a:bodyPr/>
          <a:lstStyle/>
          <a:p>
            <a:pPr eaLnBrk="1" hangingPunct="1">
              <a:lnSpc>
                <a:spcPct val="90000"/>
              </a:lnSpc>
            </a:pPr>
            <a:r>
              <a:rPr lang="en-US" altLang="ko-KR"/>
              <a:t>Binary tree associated with an arithmetic expression</a:t>
            </a:r>
          </a:p>
          <a:p>
            <a:pPr lvl="1" eaLnBrk="1" hangingPunct="1">
              <a:lnSpc>
                <a:spcPct val="90000"/>
              </a:lnSpc>
            </a:pPr>
            <a:r>
              <a:rPr lang="en-US" altLang="ko-KR"/>
              <a:t>internal nodes: operators</a:t>
            </a:r>
          </a:p>
          <a:p>
            <a:pPr lvl="1" eaLnBrk="1" hangingPunct="1">
              <a:lnSpc>
                <a:spcPct val="90000"/>
              </a:lnSpc>
            </a:pPr>
            <a:r>
              <a:rPr lang="en-US" altLang="ko-KR"/>
              <a:t>external nodes: operands</a:t>
            </a:r>
          </a:p>
          <a:p>
            <a:pPr eaLnBrk="1" hangingPunct="1">
              <a:lnSpc>
                <a:spcPct val="90000"/>
              </a:lnSpc>
            </a:pPr>
            <a:r>
              <a:rPr lang="en-US" altLang="ko-KR"/>
              <a:t>Example: arithmetic expression tree for the expression (2 </a:t>
            </a:r>
            <a:r>
              <a:rPr lang="en-US" altLang="ko-KR">
                <a:latin typeface="Symbol" pitchFamily="18" charset="2"/>
                <a:sym typeface="Symbol" pitchFamily="18" charset="2"/>
              </a:rPr>
              <a:t> </a:t>
            </a:r>
            <a:r>
              <a:rPr lang="en-US" altLang="ko-KR">
                <a:sym typeface="Symbol" pitchFamily="18" charset="2"/>
              </a:rPr>
              <a:t>(</a:t>
            </a:r>
            <a:r>
              <a:rPr lang="en-US" altLang="ko-KR"/>
              <a:t>a </a:t>
            </a:r>
            <a:r>
              <a:rPr lang="en-US" altLang="ko-KR">
                <a:latin typeface="Symbol" pitchFamily="18" charset="2"/>
              </a:rPr>
              <a:t>-</a:t>
            </a:r>
            <a:r>
              <a:rPr lang="en-US" altLang="ko-KR"/>
              <a:t> 1) </a:t>
            </a:r>
            <a:r>
              <a:rPr lang="en-US" altLang="ko-KR">
                <a:latin typeface="Symbol" pitchFamily="18" charset="2"/>
              </a:rPr>
              <a:t>+</a:t>
            </a:r>
            <a:r>
              <a:rPr lang="en-US" altLang="ko-KR"/>
              <a:t> (3 </a:t>
            </a:r>
            <a:r>
              <a:rPr lang="en-US" altLang="ko-KR">
                <a:latin typeface="Symbol" pitchFamily="18" charset="2"/>
                <a:sym typeface="Symbol" pitchFamily="18" charset="2"/>
              </a:rPr>
              <a:t> </a:t>
            </a:r>
            <a:r>
              <a:rPr lang="en-US" altLang="ko-KR"/>
              <a:t>b))</a:t>
            </a:r>
          </a:p>
        </p:txBody>
      </p:sp>
      <p:grpSp>
        <p:nvGrpSpPr>
          <p:cNvPr id="11268" name="Group 4"/>
          <p:cNvGrpSpPr>
            <a:grpSpLocks/>
          </p:cNvGrpSpPr>
          <p:nvPr/>
        </p:nvGrpSpPr>
        <p:grpSpPr bwMode="auto">
          <a:xfrm>
            <a:off x="2114550" y="2800350"/>
            <a:ext cx="2571750" cy="1714500"/>
            <a:chOff x="2928" y="2256"/>
            <a:chExt cx="2160" cy="1440"/>
          </a:xfrm>
        </p:grpSpPr>
        <p:sp>
          <p:nvSpPr>
            <p:cNvPr id="11269" name="Oval 5"/>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rPr>
                <a:t>+</a:t>
              </a:r>
            </a:p>
          </p:txBody>
        </p:sp>
        <p:sp>
          <p:nvSpPr>
            <p:cNvPr id="11270" name="Oval 6"/>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sym typeface="Symbol" pitchFamily="18" charset="2"/>
                </a:rPr>
                <a:t></a:t>
              </a:r>
            </a:p>
          </p:txBody>
        </p:sp>
        <p:sp>
          <p:nvSpPr>
            <p:cNvPr id="11271" name="Oval 7"/>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sym typeface="Symbol" pitchFamily="18" charset="2"/>
                </a:rPr>
                <a:t></a:t>
              </a:r>
              <a:endParaRPr lang="en-US" altLang="ko-KR" sz="1350">
                <a:latin typeface="Symbol" pitchFamily="18" charset="2"/>
              </a:endParaRPr>
            </a:p>
          </p:txBody>
        </p:sp>
        <p:sp>
          <p:nvSpPr>
            <p:cNvPr id="11272" name="Oval 8"/>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rPr>
                <a:t>-</a:t>
              </a:r>
            </a:p>
          </p:txBody>
        </p:sp>
        <p:sp>
          <p:nvSpPr>
            <p:cNvPr id="11273" name="Rectangle 9"/>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2</a:t>
              </a:r>
            </a:p>
          </p:txBody>
        </p:sp>
        <p:sp>
          <p:nvSpPr>
            <p:cNvPr id="11274" name="Rectangle 10"/>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a</a:t>
              </a:r>
            </a:p>
          </p:txBody>
        </p:sp>
        <p:sp>
          <p:nvSpPr>
            <p:cNvPr id="11275" name="Rectangle 11"/>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1</a:t>
              </a:r>
            </a:p>
          </p:txBody>
        </p:sp>
        <p:sp>
          <p:nvSpPr>
            <p:cNvPr id="11276" name="Rectangle 12"/>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3</a:t>
              </a:r>
            </a:p>
          </p:txBody>
        </p:sp>
        <p:sp>
          <p:nvSpPr>
            <p:cNvPr id="11277" name="Rectangle 13"/>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b</a:t>
              </a:r>
            </a:p>
          </p:txBody>
        </p:sp>
        <p:cxnSp>
          <p:nvCxnSpPr>
            <p:cNvPr id="11278" name="AutoShape 14"/>
            <p:cNvCxnSpPr>
              <a:cxnSpLocks noChangeShapeType="1"/>
              <a:stCxn id="11269" idx="3"/>
              <a:endCxn id="11271"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9" name="AutoShape 15"/>
            <p:cNvCxnSpPr>
              <a:cxnSpLocks noChangeShapeType="1"/>
              <a:stCxn id="11270" idx="1"/>
              <a:endCxn id="11269"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0" name="AutoShape 16"/>
            <p:cNvCxnSpPr>
              <a:cxnSpLocks noChangeShapeType="1"/>
              <a:stCxn id="11277" idx="0"/>
              <a:endCxn id="11270"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1" name="AutoShape 17"/>
            <p:cNvCxnSpPr>
              <a:cxnSpLocks noChangeShapeType="1"/>
              <a:stCxn id="11276" idx="0"/>
              <a:endCxn id="11270"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2" name="AutoShape 18"/>
            <p:cNvCxnSpPr>
              <a:cxnSpLocks noChangeShapeType="1"/>
              <a:stCxn id="11275" idx="0"/>
              <a:endCxn id="11272"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3" name="AutoShape 19"/>
            <p:cNvCxnSpPr>
              <a:cxnSpLocks noChangeShapeType="1"/>
              <a:stCxn id="11274" idx="0"/>
              <a:endCxn id="11272"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4" name="AutoShape 20"/>
            <p:cNvCxnSpPr>
              <a:cxnSpLocks noChangeShapeType="1"/>
              <a:stCxn id="11273" idx="0"/>
              <a:endCxn id="11271"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5" name="AutoShape 21"/>
            <p:cNvCxnSpPr>
              <a:cxnSpLocks noChangeShapeType="1"/>
              <a:stCxn id="11272" idx="1"/>
              <a:endCxn id="11271"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03450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ko-KR"/>
              <a:t>Decision Tree</a:t>
            </a:r>
          </a:p>
        </p:txBody>
      </p:sp>
      <p:sp>
        <p:nvSpPr>
          <p:cNvPr id="12291" name="Rectangle 3"/>
          <p:cNvSpPr>
            <a:spLocks noGrp="1" noChangeArrowheads="1"/>
          </p:cNvSpPr>
          <p:nvPr>
            <p:ph type="body" idx="1"/>
          </p:nvPr>
        </p:nvSpPr>
        <p:spPr>
          <a:xfrm>
            <a:off x="628650" y="1257300"/>
            <a:ext cx="5829300" cy="1371600"/>
          </a:xfrm>
        </p:spPr>
        <p:txBody>
          <a:bodyPr/>
          <a:lstStyle/>
          <a:p>
            <a:pPr eaLnBrk="1" hangingPunct="1"/>
            <a:r>
              <a:rPr lang="en-US" altLang="ko-KR"/>
              <a:t>Binary tree associated with a decision process</a:t>
            </a:r>
          </a:p>
          <a:p>
            <a:pPr lvl="1" eaLnBrk="1" hangingPunct="1"/>
            <a:r>
              <a:rPr lang="en-US" altLang="ko-KR"/>
              <a:t>internal nodes: questions with yes/no answer</a:t>
            </a:r>
          </a:p>
          <a:p>
            <a:pPr lvl="1" eaLnBrk="1" hangingPunct="1"/>
            <a:r>
              <a:rPr lang="en-US" altLang="ko-KR"/>
              <a:t>external nodes: decisions</a:t>
            </a:r>
          </a:p>
          <a:p>
            <a:pPr eaLnBrk="1" hangingPunct="1"/>
            <a:r>
              <a:rPr lang="en-US" altLang="ko-KR"/>
              <a:t>Example: dining decision</a:t>
            </a:r>
          </a:p>
        </p:txBody>
      </p:sp>
      <p:sp>
        <p:nvSpPr>
          <p:cNvPr id="12292" name="AutoShape 4"/>
          <p:cNvSpPr>
            <a:spLocks noChangeArrowheads="1"/>
          </p:cNvSpPr>
          <p:nvPr/>
        </p:nvSpPr>
        <p:spPr bwMode="auto">
          <a:xfrm>
            <a:off x="2667046" y="2696260"/>
            <a:ext cx="1592964" cy="33200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350">
                <a:latin typeface="Tahoma" pitchFamily="34" charset="0"/>
              </a:rPr>
              <a:t>Want a fast meal?</a:t>
            </a:r>
          </a:p>
        </p:txBody>
      </p:sp>
      <p:sp>
        <p:nvSpPr>
          <p:cNvPr id="12293" name="AutoShape 5"/>
          <p:cNvSpPr>
            <a:spLocks noChangeArrowheads="1"/>
          </p:cNvSpPr>
          <p:nvPr/>
        </p:nvSpPr>
        <p:spPr bwMode="auto">
          <a:xfrm>
            <a:off x="1299206" y="3468975"/>
            <a:ext cx="1646167" cy="33200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350">
                <a:latin typeface="Tahoma" pitchFamily="34" charset="0"/>
              </a:rPr>
              <a:t>How about coffee?</a:t>
            </a:r>
          </a:p>
        </p:txBody>
      </p:sp>
      <p:sp>
        <p:nvSpPr>
          <p:cNvPr id="12294" name="AutoShape 6"/>
          <p:cNvSpPr>
            <a:spLocks noChangeArrowheads="1"/>
          </p:cNvSpPr>
          <p:nvPr/>
        </p:nvSpPr>
        <p:spPr bwMode="auto">
          <a:xfrm>
            <a:off x="3912771" y="3468975"/>
            <a:ext cx="1835192" cy="33200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pPr algn="ctr" latinLnBrk="0"/>
            <a:r>
              <a:rPr lang="en-US" altLang="ko-KR" sz="1350">
                <a:latin typeface="Tahoma" pitchFamily="34" charset="0"/>
              </a:rPr>
              <a:t>On expense account?</a:t>
            </a:r>
          </a:p>
        </p:txBody>
      </p:sp>
      <p:sp>
        <p:nvSpPr>
          <p:cNvPr id="12295" name="Rectangle 7"/>
          <p:cNvSpPr>
            <a:spLocks noChangeArrowheads="1"/>
          </p:cNvSpPr>
          <p:nvPr/>
        </p:nvSpPr>
        <p:spPr bwMode="auto">
          <a:xfrm>
            <a:off x="1071083" y="4268369"/>
            <a:ext cx="928459" cy="300082"/>
          </a:xfrm>
          <a:prstGeom prst="rect">
            <a:avLst/>
          </a:prstGeom>
          <a:solidFill>
            <a:schemeClr val="folHlink"/>
          </a:solidFill>
          <a:ln w="19050">
            <a:solidFill>
              <a:schemeClr val="tx1"/>
            </a:solidFill>
            <a:miter lim="800000"/>
            <a:headEnd/>
            <a:tailEnd/>
          </a:ln>
        </p:spPr>
        <p:txBody>
          <a:bodyPr wrap="none" anchor="ctr">
            <a:spAutoFit/>
          </a:bodyPr>
          <a:lstStyle/>
          <a:p>
            <a:pPr algn="ctr" latinLnBrk="0"/>
            <a:r>
              <a:rPr lang="en-US" altLang="ko-KR" sz="1350">
                <a:latin typeface="Tahoma" pitchFamily="34" charset="0"/>
              </a:rPr>
              <a:t>Starbucks</a:t>
            </a:r>
          </a:p>
        </p:txBody>
      </p:sp>
      <p:sp>
        <p:nvSpPr>
          <p:cNvPr id="12296" name="Rectangle 8"/>
          <p:cNvSpPr>
            <a:spLocks noChangeArrowheads="1"/>
          </p:cNvSpPr>
          <p:nvPr/>
        </p:nvSpPr>
        <p:spPr bwMode="auto">
          <a:xfrm>
            <a:off x="2471608" y="4268369"/>
            <a:ext cx="701539" cy="300082"/>
          </a:xfrm>
          <a:prstGeom prst="rect">
            <a:avLst/>
          </a:prstGeom>
          <a:solidFill>
            <a:schemeClr val="folHlink"/>
          </a:solidFill>
          <a:ln w="19050">
            <a:solidFill>
              <a:schemeClr val="tx1"/>
            </a:solidFill>
            <a:miter lim="800000"/>
            <a:headEnd/>
            <a:tailEnd/>
          </a:ln>
        </p:spPr>
        <p:txBody>
          <a:bodyPr wrap="none" anchor="ctr">
            <a:spAutoFit/>
          </a:bodyPr>
          <a:lstStyle/>
          <a:p>
            <a:pPr algn="ctr" latinLnBrk="0"/>
            <a:r>
              <a:rPr lang="en-US" altLang="ko-KR" sz="1350">
                <a:latin typeface="Tahoma" pitchFamily="34" charset="0"/>
              </a:rPr>
              <a:t>Spike’s</a:t>
            </a:r>
          </a:p>
        </p:txBody>
      </p:sp>
      <p:sp>
        <p:nvSpPr>
          <p:cNvPr id="12297" name="Rectangle 9"/>
          <p:cNvSpPr>
            <a:spLocks noChangeArrowheads="1"/>
          </p:cNvSpPr>
          <p:nvPr/>
        </p:nvSpPr>
        <p:spPr bwMode="auto">
          <a:xfrm>
            <a:off x="3629464" y="4268369"/>
            <a:ext cx="817083" cy="300082"/>
          </a:xfrm>
          <a:prstGeom prst="rect">
            <a:avLst/>
          </a:prstGeom>
          <a:solidFill>
            <a:schemeClr val="folHlink"/>
          </a:solidFill>
          <a:ln w="19050">
            <a:solidFill>
              <a:schemeClr val="tx1"/>
            </a:solidFill>
            <a:miter lim="800000"/>
            <a:headEnd/>
            <a:tailEnd/>
          </a:ln>
        </p:spPr>
        <p:txBody>
          <a:bodyPr wrap="none" anchor="ctr">
            <a:spAutoFit/>
          </a:bodyPr>
          <a:lstStyle/>
          <a:p>
            <a:pPr algn="ctr" latinLnBrk="0"/>
            <a:r>
              <a:rPr lang="en-US" altLang="ko-KR" sz="1350">
                <a:latin typeface="Tahoma" pitchFamily="34" charset="0"/>
              </a:rPr>
              <a:t>Al Forno</a:t>
            </a:r>
          </a:p>
        </p:txBody>
      </p:sp>
      <p:sp>
        <p:nvSpPr>
          <p:cNvPr id="12298" name="Rectangle 10"/>
          <p:cNvSpPr>
            <a:spLocks noChangeArrowheads="1"/>
          </p:cNvSpPr>
          <p:nvPr/>
        </p:nvSpPr>
        <p:spPr bwMode="auto">
          <a:xfrm>
            <a:off x="4981454" y="4268369"/>
            <a:ext cx="1200393" cy="300082"/>
          </a:xfrm>
          <a:prstGeom prst="rect">
            <a:avLst/>
          </a:prstGeom>
          <a:solidFill>
            <a:schemeClr val="folHlink"/>
          </a:solidFill>
          <a:ln w="19050">
            <a:solidFill>
              <a:schemeClr val="tx1"/>
            </a:solidFill>
            <a:miter lim="800000"/>
            <a:headEnd/>
            <a:tailEnd/>
          </a:ln>
        </p:spPr>
        <p:txBody>
          <a:bodyPr wrap="none" anchor="ctr">
            <a:spAutoFit/>
          </a:bodyPr>
          <a:lstStyle/>
          <a:p>
            <a:pPr algn="ctr" latinLnBrk="0"/>
            <a:r>
              <a:rPr lang="en-US" altLang="ko-KR" sz="1350">
                <a:latin typeface="Tahoma" pitchFamily="34" charset="0"/>
              </a:rPr>
              <a:t>Café Paragon</a:t>
            </a:r>
          </a:p>
        </p:txBody>
      </p:sp>
      <p:cxnSp>
        <p:nvCxnSpPr>
          <p:cNvPr id="12299" name="AutoShape 11"/>
          <p:cNvCxnSpPr>
            <a:cxnSpLocks noChangeShapeType="1"/>
            <a:stCxn id="12292" idx="2"/>
            <a:endCxn id="12293" idx="0"/>
          </p:cNvCxnSpPr>
          <p:nvPr/>
        </p:nvCxnSpPr>
        <p:spPr bwMode="auto">
          <a:xfrm flipH="1">
            <a:off x="2122885" y="3063479"/>
            <a:ext cx="1340644" cy="37028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0" name="AutoShape 12"/>
          <p:cNvCxnSpPr>
            <a:cxnSpLocks noChangeShapeType="1"/>
            <a:stCxn id="12292" idx="2"/>
            <a:endCxn id="12294" idx="0"/>
          </p:cNvCxnSpPr>
          <p:nvPr/>
        </p:nvCxnSpPr>
        <p:spPr bwMode="auto">
          <a:xfrm>
            <a:off x="3463528" y="3063479"/>
            <a:ext cx="1366838" cy="37028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1" name="AutoShape 13"/>
          <p:cNvCxnSpPr>
            <a:cxnSpLocks noChangeShapeType="1"/>
            <a:stCxn id="12295" idx="0"/>
            <a:endCxn id="12293" idx="2"/>
          </p:cNvCxnSpPr>
          <p:nvPr/>
        </p:nvCxnSpPr>
        <p:spPr bwMode="auto">
          <a:xfrm flipV="1">
            <a:off x="1535906" y="3836194"/>
            <a:ext cx="586979" cy="3964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2" name="AutoShape 14"/>
          <p:cNvCxnSpPr>
            <a:cxnSpLocks noChangeShapeType="1"/>
            <a:stCxn id="12296" idx="0"/>
            <a:endCxn id="12293" idx="2"/>
          </p:cNvCxnSpPr>
          <p:nvPr/>
        </p:nvCxnSpPr>
        <p:spPr bwMode="auto">
          <a:xfrm flipH="1" flipV="1">
            <a:off x="2122885" y="3836194"/>
            <a:ext cx="700088" cy="3964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3" name="AutoShape 15"/>
          <p:cNvCxnSpPr>
            <a:cxnSpLocks noChangeShapeType="1"/>
            <a:stCxn id="12297" idx="0"/>
            <a:endCxn id="12294" idx="2"/>
          </p:cNvCxnSpPr>
          <p:nvPr/>
        </p:nvCxnSpPr>
        <p:spPr bwMode="auto">
          <a:xfrm flipV="1">
            <a:off x="4038600" y="3836194"/>
            <a:ext cx="791766" cy="3964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4" name="AutoShape 16"/>
          <p:cNvCxnSpPr>
            <a:cxnSpLocks noChangeShapeType="1"/>
            <a:stCxn id="12298" idx="0"/>
            <a:endCxn id="12294" idx="2"/>
          </p:cNvCxnSpPr>
          <p:nvPr/>
        </p:nvCxnSpPr>
        <p:spPr bwMode="auto">
          <a:xfrm flipH="1" flipV="1">
            <a:off x="4830366" y="3836194"/>
            <a:ext cx="751284" cy="39647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05" name="Text Box 17"/>
          <p:cNvSpPr txBox="1">
            <a:spLocks noChangeArrowheads="1"/>
          </p:cNvSpPr>
          <p:nvPr/>
        </p:nvSpPr>
        <p:spPr bwMode="auto">
          <a:xfrm>
            <a:off x="2124772" y="3074194"/>
            <a:ext cx="4712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Yes</a:t>
            </a:r>
          </a:p>
        </p:txBody>
      </p:sp>
      <p:sp>
        <p:nvSpPr>
          <p:cNvPr id="12306" name="Text Box 18"/>
          <p:cNvSpPr txBox="1">
            <a:spLocks noChangeArrowheads="1"/>
          </p:cNvSpPr>
          <p:nvPr/>
        </p:nvSpPr>
        <p:spPr bwMode="auto">
          <a:xfrm>
            <a:off x="4465843" y="3073004"/>
            <a:ext cx="41710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No</a:t>
            </a:r>
          </a:p>
        </p:txBody>
      </p:sp>
      <p:sp>
        <p:nvSpPr>
          <p:cNvPr id="12307" name="Text Box 19"/>
          <p:cNvSpPr txBox="1">
            <a:spLocks noChangeArrowheads="1"/>
          </p:cNvSpPr>
          <p:nvPr/>
        </p:nvSpPr>
        <p:spPr bwMode="auto">
          <a:xfrm>
            <a:off x="1294907" y="3886200"/>
            <a:ext cx="4712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Yes</a:t>
            </a:r>
          </a:p>
        </p:txBody>
      </p:sp>
      <p:sp>
        <p:nvSpPr>
          <p:cNvPr id="12308" name="Text Box 20"/>
          <p:cNvSpPr txBox="1">
            <a:spLocks noChangeArrowheads="1"/>
          </p:cNvSpPr>
          <p:nvPr/>
        </p:nvSpPr>
        <p:spPr bwMode="auto">
          <a:xfrm>
            <a:off x="2604896" y="3886200"/>
            <a:ext cx="41710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No</a:t>
            </a:r>
          </a:p>
        </p:txBody>
      </p:sp>
      <p:sp>
        <p:nvSpPr>
          <p:cNvPr id="12309" name="Text Box 21"/>
          <p:cNvSpPr txBox="1">
            <a:spLocks noChangeArrowheads="1"/>
          </p:cNvSpPr>
          <p:nvPr/>
        </p:nvSpPr>
        <p:spPr bwMode="auto">
          <a:xfrm>
            <a:off x="3809507" y="3886200"/>
            <a:ext cx="4712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Yes</a:t>
            </a:r>
          </a:p>
        </p:txBody>
      </p:sp>
      <p:sp>
        <p:nvSpPr>
          <p:cNvPr id="12310" name="Text Box 22"/>
          <p:cNvSpPr txBox="1">
            <a:spLocks noChangeArrowheads="1"/>
          </p:cNvSpPr>
          <p:nvPr/>
        </p:nvSpPr>
        <p:spPr bwMode="auto">
          <a:xfrm>
            <a:off x="5321902" y="3886200"/>
            <a:ext cx="41710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No</a:t>
            </a:r>
          </a:p>
        </p:txBody>
      </p:sp>
    </p:spTree>
    <p:extLst>
      <p:ext uri="{BB962C8B-B14F-4D97-AF65-F5344CB8AC3E}">
        <p14:creationId xmlns:p14="http://schemas.microsoft.com/office/powerpoint/2010/main" val="1967242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ko-KR" sz="1500"/>
              <a:t>Properties of Proper Binary Trees</a:t>
            </a:r>
          </a:p>
        </p:txBody>
      </p:sp>
      <p:sp>
        <p:nvSpPr>
          <p:cNvPr id="13315" name="Rectangle 3"/>
          <p:cNvSpPr>
            <a:spLocks noGrp="1" noChangeArrowheads="1"/>
          </p:cNvSpPr>
          <p:nvPr>
            <p:ph type="body" idx="1"/>
          </p:nvPr>
        </p:nvSpPr>
        <p:spPr>
          <a:xfrm>
            <a:off x="628650" y="1257300"/>
            <a:ext cx="2286000" cy="1943100"/>
          </a:xfrm>
        </p:spPr>
        <p:txBody>
          <a:bodyPr/>
          <a:lstStyle/>
          <a:p>
            <a:pPr eaLnBrk="1" hangingPunct="1"/>
            <a:r>
              <a:rPr lang="en-US" altLang="ko-KR"/>
              <a:t>Notation</a:t>
            </a:r>
          </a:p>
          <a:p>
            <a:pPr lvl="1" eaLnBrk="1" hangingPunct="1">
              <a:buFontTx/>
              <a:buNone/>
            </a:pPr>
            <a:r>
              <a:rPr lang="en-US" altLang="ko-KR" b="1" i="1"/>
              <a:t>n	</a:t>
            </a:r>
            <a:r>
              <a:rPr lang="en-US" altLang="ko-KR"/>
              <a:t>number of nodes</a:t>
            </a:r>
          </a:p>
          <a:p>
            <a:pPr lvl="1" eaLnBrk="1" hangingPunct="1">
              <a:buFontTx/>
              <a:buNone/>
            </a:pPr>
            <a:r>
              <a:rPr lang="en-US" altLang="ko-KR" b="1" i="1"/>
              <a:t>e	</a:t>
            </a:r>
            <a:r>
              <a:rPr lang="en-US" altLang="ko-KR"/>
              <a:t>number of external nodes</a:t>
            </a:r>
          </a:p>
          <a:p>
            <a:pPr lvl="1" eaLnBrk="1" hangingPunct="1">
              <a:buFontTx/>
              <a:buNone/>
            </a:pPr>
            <a:r>
              <a:rPr lang="en-US" altLang="ko-KR" b="1" i="1"/>
              <a:t>i	</a:t>
            </a:r>
            <a:r>
              <a:rPr lang="en-US" altLang="ko-KR"/>
              <a:t>number of internal nodes</a:t>
            </a:r>
          </a:p>
          <a:p>
            <a:pPr lvl="1" eaLnBrk="1" hangingPunct="1">
              <a:buFontTx/>
              <a:buNone/>
            </a:pPr>
            <a:r>
              <a:rPr lang="en-US" altLang="ko-KR" b="1" i="1"/>
              <a:t>h	</a:t>
            </a:r>
            <a:r>
              <a:rPr lang="en-US" altLang="ko-KR"/>
              <a:t>height</a:t>
            </a:r>
          </a:p>
        </p:txBody>
      </p:sp>
      <p:sp>
        <p:nvSpPr>
          <p:cNvPr id="13316" name="Rectangle 4" descr="Rectangle: Click to edit Master text styles&#10;Second level&#10;Third level&#10;Fourth level&#10;Fifth level"/>
          <p:cNvSpPr>
            <a:spLocks noChangeArrowheads="1"/>
          </p:cNvSpPr>
          <p:nvPr/>
        </p:nvSpPr>
        <p:spPr bwMode="auto">
          <a:xfrm>
            <a:off x="4000500" y="1257300"/>
            <a:ext cx="25717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8835" indent="-198835">
              <a:lnSpc>
                <a:spcPct val="80000"/>
              </a:lnSpc>
              <a:spcBef>
                <a:spcPct val="20000"/>
              </a:spcBef>
              <a:buFont typeface="Wingdings" pitchFamily="2" charset="2"/>
              <a:buChar char="§"/>
            </a:pPr>
            <a:r>
              <a:rPr lang="en-US" altLang="ko-KR" sz="1200">
                <a:latin typeface="Times New Roman" pitchFamily="18" charset="0"/>
              </a:rPr>
              <a:t>Properties:</a:t>
            </a:r>
          </a:p>
          <a:p>
            <a:pPr marL="470297" lvl="1" indent="-133350">
              <a:lnSpc>
                <a:spcPct val="80000"/>
              </a:lnSpc>
              <a:spcBef>
                <a:spcPct val="20000"/>
              </a:spcBef>
              <a:buFontTx/>
              <a:buChar char="•"/>
            </a:pPr>
            <a:r>
              <a:rPr lang="en-US" altLang="ko-KR" sz="1200" b="1" i="1">
                <a:latin typeface="Times New Roman" pitchFamily="18" charset="0"/>
              </a:rPr>
              <a:t>e </a:t>
            </a:r>
            <a:r>
              <a:rPr lang="en-US" altLang="ko-KR" sz="1200" b="1">
                <a:latin typeface="Symbol" pitchFamily="18" charset="2"/>
              </a:rPr>
              <a:t>=</a:t>
            </a:r>
            <a:r>
              <a:rPr lang="en-US" altLang="ko-KR" sz="1200" b="1" i="1">
                <a:latin typeface="Times New Roman" pitchFamily="18" charset="0"/>
              </a:rPr>
              <a:t> i </a:t>
            </a:r>
            <a:r>
              <a:rPr lang="en-US" altLang="ko-KR" sz="1200" b="1">
                <a:latin typeface="Symbol" pitchFamily="18" charset="2"/>
              </a:rPr>
              <a:t>+</a:t>
            </a:r>
            <a:r>
              <a:rPr lang="en-US" altLang="ko-KR" sz="1200" b="1" i="1">
                <a:latin typeface="Times New Roman" pitchFamily="18" charset="0"/>
              </a:rPr>
              <a:t> </a:t>
            </a:r>
            <a:r>
              <a:rPr lang="en-US" altLang="ko-KR" sz="1200">
                <a:latin typeface="Times New Roman" pitchFamily="18" charset="0"/>
              </a:rPr>
              <a:t>1</a:t>
            </a:r>
          </a:p>
          <a:p>
            <a:pPr marL="470297" lvl="1" indent="-133350">
              <a:lnSpc>
                <a:spcPct val="80000"/>
              </a:lnSpc>
              <a:spcBef>
                <a:spcPct val="20000"/>
              </a:spcBef>
              <a:buFontTx/>
              <a:buChar char="•"/>
            </a:pPr>
            <a:r>
              <a:rPr lang="en-US" altLang="ko-KR" sz="1200" b="1" i="1">
                <a:latin typeface="Times New Roman" pitchFamily="18" charset="0"/>
              </a:rPr>
              <a:t>n </a:t>
            </a:r>
            <a:r>
              <a:rPr lang="en-US" altLang="ko-KR" sz="1200" b="1">
                <a:latin typeface="Symbol" pitchFamily="18" charset="2"/>
              </a:rPr>
              <a:t>=</a:t>
            </a:r>
            <a:r>
              <a:rPr lang="en-US" altLang="ko-KR" sz="1200" b="1" i="1">
                <a:latin typeface="Times New Roman" pitchFamily="18" charset="0"/>
              </a:rPr>
              <a:t> </a:t>
            </a:r>
            <a:r>
              <a:rPr lang="en-US" altLang="ko-KR" sz="1200">
                <a:latin typeface="Times New Roman" pitchFamily="18" charset="0"/>
              </a:rPr>
              <a:t>2</a:t>
            </a:r>
            <a:r>
              <a:rPr lang="en-US" altLang="ko-KR" sz="1200" b="1" i="1">
                <a:latin typeface="Times New Roman" pitchFamily="18" charset="0"/>
              </a:rPr>
              <a:t>e </a:t>
            </a:r>
            <a:r>
              <a:rPr lang="en-US" altLang="ko-KR" sz="1200" b="1">
                <a:latin typeface="Symbol" pitchFamily="18" charset="2"/>
              </a:rPr>
              <a:t>-</a:t>
            </a:r>
            <a:r>
              <a:rPr lang="en-US" altLang="ko-KR" sz="1200" b="1" i="1">
                <a:latin typeface="Times New Roman" pitchFamily="18" charset="0"/>
              </a:rPr>
              <a:t> </a:t>
            </a:r>
            <a:r>
              <a:rPr lang="en-US" altLang="ko-KR" sz="1200">
                <a:latin typeface="Times New Roman" pitchFamily="18" charset="0"/>
              </a:rPr>
              <a:t>1</a:t>
            </a:r>
          </a:p>
          <a:p>
            <a:pPr marL="470297" lvl="1" indent="-133350">
              <a:lnSpc>
                <a:spcPct val="80000"/>
              </a:lnSpc>
              <a:spcBef>
                <a:spcPct val="20000"/>
              </a:spcBef>
              <a:buFontTx/>
              <a:buChar char="•"/>
            </a:pPr>
            <a:r>
              <a:rPr lang="en-US" altLang="ko-KR" sz="1200" b="1" i="1">
                <a:latin typeface="Times New Roman" pitchFamily="18" charset="0"/>
              </a:rPr>
              <a:t>h </a:t>
            </a:r>
            <a:r>
              <a:rPr lang="en-US" altLang="ko-KR" sz="1200" b="1">
                <a:latin typeface="Symbol" pitchFamily="18" charset="2"/>
                <a:sym typeface="Symbol" pitchFamily="18" charset="2"/>
              </a:rPr>
              <a:t> </a:t>
            </a:r>
            <a:r>
              <a:rPr lang="en-US" altLang="ko-KR" sz="1200" b="1" i="1">
                <a:latin typeface="Times New Roman" pitchFamily="18" charset="0"/>
              </a:rPr>
              <a:t>i</a:t>
            </a:r>
          </a:p>
          <a:p>
            <a:pPr marL="470297" lvl="1" indent="-133350">
              <a:lnSpc>
                <a:spcPct val="80000"/>
              </a:lnSpc>
              <a:spcBef>
                <a:spcPct val="20000"/>
              </a:spcBef>
              <a:buFontTx/>
              <a:buChar char="•"/>
            </a:pPr>
            <a:r>
              <a:rPr lang="en-US" altLang="ko-KR" sz="1200" b="1" i="1">
                <a:latin typeface="Times New Roman" pitchFamily="18" charset="0"/>
              </a:rPr>
              <a:t>h </a:t>
            </a:r>
            <a:r>
              <a:rPr lang="en-US" altLang="ko-KR" sz="1200" b="1">
                <a:latin typeface="Symbol" pitchFamily="18" charset="2"/>
                <a:sym typeface="Symbol" pitchFamily="18" charset="2"/>
              </a:rPr>
              <a:t> </a:t>
            </a:r>
            <a:r>
              <a:rPr lang="en-US" altLang="ko-KR" sz="1200">
                <a:latin typeface="Times New Roman" pitchFamily="18" charset="0"/>
              </a:rPr>
              <a:t>(</a:t>
            </a:r>
            <a:r>
              <a:rPr lang="en-US" altLang="ko-KR" sz="1200" b="1" i="1">
                <a:latin typeface="Times New Roman" pitchFamily="18" charset="0"/>
              </a:rPr>
              <a:t>n </a:t>
            </a:r>
            <a:r>
              <a:rPr lang="en-US" altLang="ko-KR" sz="1200" b="1">
                <a:latin typeface="Symbol" pitchFamily="18" charset="2"/>
              </a:rPr>
              <a:t>-</a:t>
            </a:r>
            <a:r>
              <a:rPr lang="en-US" altLang="ko-KR" sz="1200" b="1" i="1">
                <a:latin typeface="Times New Roman" pitchFamily="18" charset="0"/>
              </a:rPr>
              <a:t> </a:t>
            </a:r>
            <a:r>
              <a:rPr lang="en-US" altLang="ko-KR" sz="1200">
                <a:latin typeface="Times New Roman" pitchFamily="18" charset="0"/>
              </a:rPr>
              <a:t>1)</a:t>
            </a:r>
            <a:r>
              <a:rPr lang="en-US" altLang="ko-KR" sz="1200" b="1">
                <a:latin typeface="Symbol" pitchFamily="18" charset="2"/>
              </a:rPr>
              <a:t>/</a:t>
            </a:r>
            <a:r>
              <a:rPr lang="en-US" altLang="ko-KR" sz="1200">
                <a:latin typeface="Times New Roman" pitchFamily="18" charset="0"/>
              </a:rPr>
              <a:t>2</a:t>
            </a:r>
          </a:p>
          <a:p>
            <a:pPr marL="470297" lvl="1" indent="-133350">
              <a:lnSpc>
                <a:spcPct val="80000"/>
              </a:lnSpc>
              <a:spcBef>
                <a:spcPct val="20000"/>
              </a:spcBef>
              <a:buFontTx/>
              <a:buChar char="•"/>
            </a:pPr>
            <a:r>
              <a:rPr lang="en-US" altLang="ko-KR" sz="1200" b="1" i="1">
                <a:latin typeface="Times New Roman" pitchFamily="18" charset="0"/>
              </a:rPr>
              <a:t>e </a:t>
            </a:r>
            <a:r>
              <a:rPr lang="en-US" altLang="ko-KR" sz="1200" b="1">
                <a:latin typeface="Symbol" pitchFamily="18" charset="2"/>
                <a:sym typeface="Symbol" pitchFamily="18" charset="2"/>
              </a:rPr>
              <a:t></a:t>
            </a:r>
            <a:r>
              <a:rPr lang="en-US" altLang="ko-KR" sz="1200" b="1" i="1">
                <a:latin typeface="Times New Roman" pitchFamily="18" charset="0"/>
              </a:rPr>
              <a:t> </a:t>
            </a:r>
            <a:r>
              <a:rPr lang="en-US" altLang="ko-KR" sz="1200">
                <a:latin typeface="Times New Roman" pitchFamily="18" charset="0"/>
              </a:rPr>
              <a:t>2</a:t>
            </a:r>
            <a:r>
              <a:rPr lang="en-US" altLang="ko-KR" sz="1200" b="1" i="1" baseline="30000">
                <a:latin typeface="Times New Roman" pitchFamily="18" charset="0"/>
              </a:rPr>
              <a:t>h</a:t>
            </a:r>
          </a:p>
          <a:p>
            <a:pPr marL="470297" lvl="1" indent="-133350">
              <a:lnSpc>
                <a:spcPct val="80000"/>
              </a:lnSpc>
              <a:spcBef>
                <a:spcPct val="20000"/>
              </a:spcBef>
              <a:buFontTx/>
              <a:buChar char="•"/>
            </a:pPr>
            <a:r>
              <a:rPr lang="en-US" altLang="ko-KR" sz="1200" b="1" i="1">
                <a:latin typeface="Times New Roman" pitchFamily="18" charset="0"/>
              </a:rPr>
              <a:t>h </a:t>
            </a:r>
            <a:r>
              <a:rPr lang="en-US" altLang="ko-KR" sz="1200" b="1">
                <a:latin typeface="Symbol" pitchFamily="18" charset="2"/>
                <a:sym typeface="Symbol" pitchFamily="18" charset="2"/>
              </a:rPr>
              <a:t></a:t>
            </a:r>
            <a:r>
              <a:rPr lang="en-US" altLang="ko-KR" sz="1200" b="1" i="1">
                <a:latin typeface="Times New Roman" pitchFamily="18" charset="0"/>
              </a:rPr>
              <a:t> </a:t>
            </a:r>
            <a:r>
              <a:rPr lang="en-US" altLang="ko-KR" sz="1200">
                <a:latin typeface="Times New Roman" pitchFamily="18" charset="0"/>
              </a:rPr>
              <a:t>log</a:t>
            </a:r>
            <a:r>
              <a:rPr lang="en-US" altLang="ko-KR" sz="1200" baseline="-25000">
                <a:latin typeface="Times New Roman" pitchFamily="18" charset="0"/>
              </a:rPr>
              <a:t>2</a:t>
            </a:r>
            <a:r>
              <a:rPr lang="en-US" altLang="ko-KR" sz="1200">
                <a:latin typeface="Times New Roman" pitchFamily="18" charset="0"/>
              </a:rPr>
              <a:t> </a:t>
            </a:r>
            <a:r>
              <a:rPr lang="en-US" altLang="ko-KR" sz="1200" b="1" i="1">
                <a:latin typeface="Times New Roman" pitchFamily="18" charset="0"/>
              </a:rPr>
              <a:t>e</a:t>
            </a:r>
          </a:p>
          <a:p>
            <a:pPr marL="470297" lvl="1" indent="-133350">
              <a:lnSpc>
                <a:spcPct val="80000"/>
              </a:lnSpc>
              <a:spcBef>
                <a:spcPct val="20000"/>
              </a:spcBef>
              <a:buFontTx/>
              <a:buChar char="•"/>
            </a:pPr>
            <a:r>
              <a:rPr lang="en-US" altLang="ko-KR" sz="1200" b="1" i="1">
                <a:latin typeface="Times New Roman" pitchFamily="18" charset="0"/>
              </a:rPr>
              <a:t>h </a:t>
            </a:r>
            <a:r>
              <a:rPr lang="en-US" altLang="ko-KR" sz="1200" b="1">
                <a:latin typeface="Symbol" pitchFamily="18" charset="2"/>
                <a:sym typeface="Symbol" pitchFamily="18" charset="2"/>
              </a:rPr>
              <a:t></a:t>
            </a:r>
            <a:r>
              <a:rPr lang="en-US" altLang="ko-KR" sz="1200" b="1" i="1">
                <a:latin typeface="Times New Roman" pitchFamily="18" charset="0"/>
              </a:rPr>
              <a:t> </a:t>
            </a:r>
            <a:r>
              <a:rPr lang="en-US" altLang="ko-KR" sz="1200">
                <a:latin typeface="Times New Roman" pitchFamily="18" charset="0"/>
              </a:rPr>
              <a:t>log</a:t>
            </a:r>
            <a:r>
              <a:rPr lang="en-US" altLang="ko-KR" sz="1200" baseline="-25000">
                <a:latin typeface="Times New Roman" pitchFamily="18" charset="0"/>
              </a:rPr>
              <a:t>2</a:t>
            </a:r>
            <a:r>
              <a:rPr lang="en-US" altLang="ko-KR" sz="1200">
                <a:latin typeface="Times New Roman" pitchFamily="18" charset="0"/>
              </a:rPr>
              <a:t> (</a:t>
            </a:r>
            <a:r>
              <a:rPr lang="en-US" altLang="ko-KR" sz="1200" b="1" i="1">
                <a:latin typeface="Times New Roman" pitchFamily="18" charset="0"/>
              </a:rPr>
              <a:t>n </a:t>
            </a:r>
            <a:r>
              <a:rPr lang="en-US" altLang="ko-KR" sz="1200" b="1">
                <a:latin typeface="Symbol" pitchFamily="18" charset="2"/>
              </a:rPr>
              <a:t>+</a:t>
            </a:r>
            <a:r>
              <a:rPr lang="en-US" altLang="ko-KR" sz="1200" b="1" i="1">
                <a:latin typeface="Times New Roman" pitchFamily="18" charset="0"/>
              </a:rPr>
              <a:t> </a:t>
            </a:r>
            <a:r>
              <a:rPr lang="en-US" altLang="ko-KR" sz="1200">
                <a:latin typeface="Times New Roman" pitchFamily="18" charset="0"/>
              </a:rPr>
              <a:t>1)</a:t>
            </a:r>
            <a:r>
              <a:rPr lang="en-US" altLang="ko-KR" sz="1200" b="1" i="1">
                <a:latin typeface="Times New Roman" pitchFamily="18" charset="0"/>
              </a:rPr>
              <a:t> </a:t>
            </a:r>
            <a:r>
              <a:rPr lang="en-US" altLang="ko-KR" sz="1200" b="1">
                <a:latin typeface="Symbol" pitchFamily="18" charset="2"/>
              </a:rPr>
              <a:t>-</a:t>
            </a:r>
            <a:r>
              <a:rPr lang="en-US" altLang="ko-KR" sz="1200" b="1" i="1">
                <a:latin typeface="Times New Roman" pitchFamily="18" charset="0"/>
              </a:rPr>
              <a:t> </a:t>
            </a:r>
            <a:r>
              <a:rPr lang="en-US" altLang="ko-KR" sz="1200">
                <a:latin typeface="Times New Roman" pitchFamily="18" charset="0"/>
              </a:rPr>
              <a:t>1</a:t>
            </a:r>
            <a:endParaRPr lang="en-US" altLang="ko-KR" sz="1200" baseline="30000">
              <a:latin typeface="Times New Roman" pitchFamily="18" charset="0"/>
            </a:endParaRPr>
          </a:p>
          <a:p>
            <a:pPr marL="198835" indent="-198835">
              <a:lnSpc>
                <a:spcPct val="80000"/>
              </a:lnSpc>
              <a:spcBef>
                <a:spcPct val="20000"/>
              </a:spcBef>
              <a:buFont typeface="Wingdings" pitchFamily="2" charset="2"/>
              <a:buChar char="§"/>
            </a:pPr>
            <a:endParaRPr lang="en-US" altLang="ko-KR" sz="1350">
              <a:latin typeface="Times New Roman" pitchFamily="18" charset="0"/>
            </a:endParaRPr>
          </a:p>
        </p:txBody>
      </p:sp>
      <p:sp>
        <p:nvSpPr>
          <p:cNvPr id="13317" name="Oval 5"/>
          <p:cNvSpPr>
            <a:spLocks noChangeArrowheads="1"/>
          </p:cNvSpPr>
          <p:nvPr/>
        </p:nvSpPr>
        <p:spPr bwMode="auto">
          <a:xfrm>
            <a:off x="1600200" y="3314700"/>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endParaRPr lang="ko-KR" altLang="ko-KR" sz="1350">
              <a:latin typeface="Symbol" pitchFamily="18" charset="2"/>
            </a:endParaRPr>
          </a:p>
        </p:txBody>
      </p:sp>
      <p:sp>
        <p:nvSpPr>
          <p:cNvPr id="13318" name="Oval 6"/>
          <p:cNvSpPr>
            <a:spLocks noChangeArrowheads="1"/>
          </p:cNvSpPr>
          <p:nvPr/>
        </p:nvSpPr>
        <p:spPr bwMode="auto">
          <a:xfrm>
            <a:off x="2171700" y="3771900"/>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endParaRPr lang="ko-KR" altLang="ko-KR" sz="1350">
              <a:latin typeface="Symbol" pitchFamily="18" charset="2"/>
              <a:sym typeface="Symbol" pitchFamily="18" charset="2"/>
            </a:endParaRPr>
          </a:p>
        </p:txBody>
      </p:sp>
      <p:sp>
        <p:nvSpPr>
          <p:cNvPr id="13319" name="Oval 7"/>
          <p:cNvSpPr>
            <a:spLocks noChangeArrowheads="1"/>
          </p:cNvSpPr>
          <p:nvPr/>
        </p:nvSpPr>
        <p:spPr bwMode="auto">
          <a:xfrm>
            <a:off x="1028700" y="3771900"/>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endParaRPr lang="ko-KR" altLang="ko-KR" sz="1350">
              <a:latin typeface="Symbol" pitchFamily="18" charset="2"/>
            </a:endParaRPr>
          </a:p>
        </p:txBody>
      </p:sp>
      <p:sp>
        <p:nvSpPr>
          <p:cNvPr id="13320" name="Rectangle 8"/>
          <p:cNvSpPr>
            <a:spLocks noChangeArrowheads="1"/>
          </p:cNvSpPr>
          <p:nvPr/>
        </p:nvSpPr>
        <p:spPr bwMode="auto">
          <a:xfrm>
            <a:off x="742950" y="422910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sp>
        <p:nvSpPr>
          <p:cNvPr id="13321" name="Rectangle 9"/>
          <p:cNvSpPr>
            <a:spLocks noChangeArrowheads="1"/>
          </p:cNvSpPr>
          <p:nvPr/>
        </p:nvSpPr>
        <p:spPr bwMode="auto">
          <a:xfrm>
            <a:off x="1885950" y="422910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sp>
        <p:nvSpPr>
          <p:cNvPr id="13322" name="Rectangle 10"/>
          <p:cNvSpPr>
            <a:spLocks noChangeArrowheads="1"/>
          </p:cNvSpPr>
          <p:nvPr/>
        </p:nvSpPr>
        <p:spPr bwMode="auto">
          <a:xfrm>
            <a:off x="2457450" y="422910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cxnSp>
        <p:nvCxnSpPr>
          <p:cNvPr id="13323" name="AutoShape 11"/>
          <p:cNvCxnSpPr>
            <a:cxnSpLocks noChangeShapeType="1"/>
            <a:stCxn id="13317" idx="3"/>
            <a:endCxn id="13319" idx="7"/>
          </p:cNvCxnSpPr>
          <p:nvPr/>
        </p:nvCxnSpPr>
        <p:spPr bwMode="auto">
          <a:xfrm flipH="1">
            <a:off x="1272779" y="3565923"/>
            <a:ext cx="369094" cy="2405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4" name="AutoShape 12"/>
          <p:cNvCxnSpPr>
            <a:cxnSpLocks noChangeShapeType="1"/>
            <a:stCxn id="13318" idx="1"/>
            <a:endCxn id="13317" idx="5"/>
          </p:cNvCxnSpPr>
          <p:nvPr/>
        </p:nvCxnSpPr>
        <p:spPr bwMode="auto">
          <a:xfrm flipH="1" flipV="1">
            <a:off x="1844279" y="3565923"/>
            <a:ext cx="369094" cy="2405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5" name="AutoShape 13"/>
          <p:cNvCxnSpPr>
            <a:cxnSpLocks noChangeShapeType="1"/>
            <a:stCxn id="13322" idx="0"/>
            <a:endCxn id="13318" idx="5"/>
          </p:cNvCxnSpPr>
          <p:nvPr/>
        </p:nvCxnSpPr>
        <p:spPr bwMode="auto">
          <a:xfrm flipH="1" flipV="1">
            <a:off x="2415778" y="4023122"/>
            <a:ext cx="184547" cy="1988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6" name="AutoShape 14"/>
          <p:cNvCxnSpPr>
            <a:cxnSpLocks noChangeShapeType="1"/>
            <a:stCxn id="13321" idx="0"/>
            <a:endCxn id="13318" idx="3"/>
          </p:cNvCxnSpPr>
          <p:nvPr/>
        </p:nvCxnSpPr>
        <p:spPr bwMode="auto">
          <a:xfrm flipV="1">
            <a:off x="2028826" y="4023122"/>
            <a:ext cx="184547" cy="1988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7" name="AutoShape 15"/>
          <p:cNvCxnSpPr>
            <a:cxnSpLocks noChangeShapeType="1"/>
            <a:stCxn id="13320" idx="0"/>
            <a:endCxn id="13319" idx="3"/>
          </p:cNvCxnSpPr>
          <p:nvPr/>
        </p:nvCxnSpPr>
        <p:spPr bwMode="auto">
          <a:xfrm flipV="1">
            <a:off x="885826" y="4023122"/>
            <a:ext cx="184547" cy="1988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28" name="AutoShape 16"/>
          <p:cNvCxnSpPr>
            <a:cxnSpLocks noChangeShapeType="1"/>
            <a:stCxn id="13329" idx="0"/>
            <a:endCxn id="13319" idx="5"/>
          </p:cNvCxnSpPr>
          <p:nvPr/>
        </p:nvCxnSpPr>
        <p:spPr bwMode="auto">
          <a:xfrm flipH="1" flipV="1">
            <a:off x="1272778" y="4023122"/>
            <a:ext cx="184547" cy="1988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29" name="Rectangle 17"/>
          <p:cNvSpPr>
            <a:spLocks noChangeArrowheads="1"/>
          </p:cNvSpPr>
          <p:nvPr/>
        </p:nvSpPr>
        <p:spPr bwMode="auto">
          <a:xfrm>
            <a:off x="1314450" y="422910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grpSp>
        <p:nvGrpSpPr>
          <p:cNvPr id="13330" name="Group 18"/>
          <p:cNvGrpSpPr>
            <a:grpSpLocks/>
          </p:cNvGrpSpPr>
          <p:nvPr/>
        </p:nvGrpSpPr>
        <p:grpSpPr bwMode="auto">
          <a:xfrm>
            <a:off x="2857500" y="2686050"/>
            <a:ext cx="1733550" cy="1714500"/>
            <a:chOff x="2064" y="2256"/>
            <a:chExt cx="1456" cy="1440"/>
          </a:xfrm>
        </p:grpSpPr>
        <p:sp>
          <p:nvSpPr>
            <p:cNvPr id="13331" name="Oval 19"/>
            <p:cNvSpPr>
              <a:spLocks noChangeArrowheads="1"/>
            </p:cNvSpPr>
            <p:nvPr/>
          </p:nvSpPr>
          <p:spPr bwMode="auto">
            <a:xfrm>
              <a:off x="2352" y="2256"/>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endParaRPr lang="ko-KR" altLang="ko-KR" sz="1350">
                <a:latin typeface="Symbol" pitchFamily="18" charset="2"/>
              </a:endParaRPr>
            </a:p>
          </p:txBody>
        </p:sp>
        <p:sp>
          <p:nvSpPr>
            <p:cNvPr id="13332" name="Oval 20"/>
            <p:cNvSpPr>
              <a:spLocks noChangeArrowheads="1"/>
            </p:cNvSpPr>
            <p:nvPr/>
          </p:nvSpPr>
          <p:spPr bwMode="auto">
            <a:xfrm>
              <a:off x="2688" y="2688"/>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endParaRPr lang="ko-KR" altLang="ko-KR" sz="1350">
                <a:latin typeface="Symbol" pitchFamily="18" charset="2"/>
                <a:sym typeface="Symbol" pitchFamily="18" charset="2"/>
              </a:endParaRPr>
            </a:p>
          </p:txBody>
        </p:sp>
        <p:sp>
          <p:nvSpPr>
            <p:cNvPr id="13333" name="Rectangle 21"/>
            <p:cNvSpPr>
              <a:spLocks noChangeArrowheads="1"/>
            </p:cNvSpPr>
            <p:nvPr/>
          </p:nvSpPr>
          <p:spPr bwMode="auto">
            <a:xfrm>
              <a:off x="2448" y="3072"/>
              <a:ext cx="240" cy="24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cxnSp>
          <p:nvCxnSpPr>
            <p:cNvPr id="13334" name="AutoShape 22"/>
            <p:cNvCxnSpPr>
              <a:cxnSpLocks noChangeShapeType="1"/>
              <a:stCxn id="13332" idx="1"/>
              <a:endCxn id="13331" idx="5"/>
            </p:cNvCxnSpPr>
            <p:nvPr/>
          </p:nvCxnSpPr>
          <p:spPr bwMode="auto">
            <a:xfrm flipH="1" flipV="1">
              <a:off x="2557" y="2467"/>
              <a:ext cx="166" cy="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5" name="AutoShape 23"/>
            <p:cNvCxnSpPr>
              <a:cxnSpLocks noChangeShapeType="1"/>
              <a:stCxn id="13339" idx="1"/>
              <a:endCxn id="13332" idx="5"/>
            </p:cNvCxnSpPr>
            <p:nvPr/>
          </p:nvCxnSpPr>
          <p:spPr bwMode="auto">
            <a:xfrm flipH="1" flipV="1">
              <a:off x="2893" y="2899"/>
              <a:ext cx="158"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6" name="AutoShape 24"/>
            <p:cNvCxnSpPr>
              <a:cxnSpLocks noChangeShapeType="1"/>
              <a:stCxn id="13333" idx="0"/>
              <a:endCxn id="13332" idx="3"/>
            </p:cNvCxnSpPr>
            <p:nvPr/>
          </p:nvCxnSpPr>
          <p:spPr bwMode="auto">
            <a:xfrm flipV="1">
              <a:off x="2568" y="2899"/>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37" name="Rectangle 25"/>
            <p:cNvSpPr>
              <a:spLocks noChangeArrowheads="1"/>
            </p:cNvSpPr>
            <p:nvPr/>
          </p:nvSpPr>
          <p:spPr bwMode="auto">
            <a:xfrm>
              <a:off x="2064" y="2688"/>
              <a:ext cx="240" cy="24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cxnSp>
          <p:nvCxnSpPr>
            <p:cNvPr id="13338" name="AutoShape 26"/>
            <p:cNvCxnSpPr>
              <a:cxnSpLocks noChangeShapeType="1"/>
              <a:stCxn id="13337" idx="0"/>
              <a:endCxn id="13331" idx="3"/>
            </p:cNvCxnSpPr>
            <p:nvPr/>
          </p:nvCxnSpPr>
          <p:spPr bwMode="auto">
            <a:xfrm flipV="1">
              <a:off x="2184" y="2467"/>
              <a:ext cx="203"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39" name="Oval 27"/>
            <p:cNvSpPr>
              <a:spLocks noChangeArrowheads="1"/>
            </p:cNvSpPr>
            <p:nvPr/>
          </p:nvSpPr>
          <p:spPr bwMode="auto">
            <a:xfrm>
              <a:off x="3016" y="3072"/>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endParaRPr lang="ko-KR" altLang="ko-KR" sz="1350">
                <a:latin typeface="Symbol" pitchFamily="18" charset="2"/>
                <a:sym typeface="Symbol" pitchFamily="18" charset="2"/>
              </a:endParaRPr>
            </a:p>
          </p:txBody>
        </p:sp>
        <p:sp>
          <p:nvSpPr>
            <p:cNvPr id="13340" name="Rectangle 28"/>
            <p:cNvSpPr>
              <a:spLocks noChangeArrowheads="1"/>
            </p:cNvSpPr>
            <p:nvPr/>
          </p:nvSpPr>
          <p:spPr bwMode="auto">
            <a:xfrm>
              <a:off x="2784"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sp>
          <p:nvSpPr>
            <p:cNvPr id="13341" name="Rectangle 29"/>
            <p:cNvSpPr>
              <a:spLocks noChangeArrowheads="1"/>
            </p:cNvSpPr>
            <p:nvPr/>
          </p:nvSpPr>
          <p:spPr bwMode="auto">
            <a:xfrm>
              <a:off x="3280"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cxnSp>
          <p:nvCxnSpPr>
            <p:cNvPr id="13342" name="AutoShape 30"/>
            <p:cNvCxnSpPr>
              <a:cxnSpLocks noChangeShapeType="1"/>
              <a:stCxn id="13341" idx="0"/>
              <a:endCxn id="13339" idx="5"/>
            </p:cNvCxnSpPr>
            <p:nvPr/>
          </p:nvCxnSpPr>
          <p:spPr bwMode="auto">
            <a:xfrm flipH="1" flipV="1">
              <a:off x="3221" y="3283"/>
              <a:ext cx="179"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3" name="AutoShape 31"/>
            <p:cNvCxnSpPr>
              <a:cxnSpLocks noChangeShapeType="1"/>
              <a:stCxn id="13340" idx="0"/>
              <a:endCxn id="13339" idx="3"/>
            </p:cNvCxnSpPr>
            <p:nvPr/>
          </p:nvCxnSpPr>
          <p:spPr bwMode="auto">
            <a:xfrm flipV="1">
              <a:off x="2904" y="3283"/>
              <a:ext cx="147"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42815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ko-KR"/>
              <a:t>BinaryTree ADT (§ 6.3.1)</a:t>
            </a:r>
          </a:p>
        </p:txBody>
      </p:sp>
      <p:sp>
        <p:nvSpPr>
          <p:cNvPr id="14339" name="Rectangle 3"/>
          <p:cNvSpPr>
            <a:spLocks noGrp="1" noChangeArrowheads="1"/>
          </p:cNvSpPr>
          <p:nvPr>
            <p:ph type="body" sz="half" idx="1"/>
          </p:nvPr>
        </p:nvSpPr>
        <p:spPr>
          <a:xfrm>
            <a:off x="628650" y="1371600"/>
            <a:ext cx="2857500" cy="3371850"/>
          </a:xfrm>
        </p:spPr>
        <p:txBody>
          <a:bodyPr/>
          <a:lstStyle/>
          <a:p>
            <a:pPr eaLnBrk="1" hangingPunct="1"/>
            <a:r>
              <a:rPr lang="en-US" altLang="ko-KR" sz="1350"/>
              <a:t>The BinaryTree ADT extends the Tree ADT, i.e., it inherits all the methods of the Tree ADT</a:t>
            </a:r>
          </a:p>
          <a:p>
            <a:pPr eaLnBrk="1" hangingPunct="1"/>
            <a:r>
              <a:rPr lang="en-US" altLang="ko-KR" sz="1350"/>
              <a:t>Additional methods:</a:t>
            </a:r>
          </a:p>
          <a:p>
            <a:pPr lvl="1" eaLnBrk="1" hangingPunct="1"/>
            <a:r>
              <a:rPr lang="en-US" altLang="ko-KR" sz="1200"/>
              <a:t>position </a:t>
            </a:r>
            <a:r>
              <a:rPr lang="en-US" altLang="ko-KR" sz="1200">
                <a:solidFill>
                  <a:schemeClr val="tx2"/>
                </a:solidFill>
              </a:rPr>
              <a:t>left</a:t>
            </a:r>
            <a:r>
              <a:rPr lang="en-US" altLang="ko-KR" sz="1200"/>
              <a:t>(p)</a:t>
            </a:r>
          </a:p>
          <a:p>
            <a:pPr lvl="1" eaLnBrk="1" hangingPunct="1"/>
            <a:r>
              <a:rPr lang="en-US" altLang="ko-KR" sz="1200"/>
              <a:t>position </a:t>
            </a:r>
            <a:r>
              <a:rPr lang="en-US" altLang="ko-KR" sz="1200">
                <a:solidFill>
                  <a:schemeClr val="tx2"/>
                </a:solidFill>
              </a:rPr>
              <a:t>right</a:t>
            </a:r>
            <a:r>
              <a:rPr lang="en-US" altLang="ko-KR" sz="1200"/>
              <a:t>(p)</a:t>
            </a:r>
          </a:p>
          <a:p>
            <a:pPr lvl="1" eaLnBrk="1" hangingPunct="1"/>
            <a:r>
              <a:rPr lang="en-US" altLang="ko-KR" sz="1200"/>
              <a:t>boolean </a:t>
            </a:r>
            <a:r>
              <a:rPr lang="en-US" altLang="ko-KR" sz="1200">
                <a:solidFill>
                  <a:schemeClr val="tx2"/>
                </a:solidFill>
              </a:rPr>
              <a:t>hasLeft</a:t>
            </a:r>
            <a:r>
              <a:rPr lang="en-US" altLang="ko-KR" sz="1200"/>
              <a:t>(p)</a:t>
            </a:r>
          </a:p>
          <a:p>
            <a:pPr lvl="1" eaLnBrk="1" hangingPunct="1"/>
            <a:r>
              <a:rPr lang="en-US" altLang="ko-KR" sz="1200"/>
              <a:t>boolean </a:t>
            </a:r>
            <a:r>
              <a:rPr lang="en-US" altLang="ko-KR" sz="1200">
                <a:solidFill>
                  <a:schemeClr val="tx2"/>
                </a:solidFill>
              </a:rPr>
              <a:t>hasRight</a:t>
            </a:r>
            <a:r>
              <a:rPr lang="en-US" altLang="ko-KR" sz="1200"/>
              <a:t>(p)</a:t>
            </a:r>
          </a:p>
        </p:txBody>
      </p:sp>
      <p:sp>
        <p:nvSpPr>
          <p:cNvPr id="14340" name="Rectangle 4"/>
          <p:cNvSpPr>
            <a:spLocks noGrp="1" noChangeArrowheads="1"/>
          </p:cNvSpPr>
          <p:nvPr>
            <p:ph type="body" sz="half" idx="2"/>
          </p:nvPr>
        </p:nvSpPr>
        <p:spPr>
          <a:xfrm>
            <a:off x="3600450" y="1371600"/>
            <a:ext cx="2857500" cy="3086100"/>
          </a:xfrm>
        </p:spPr>
        <p:txBody>
          <a:bodyPr/>
          <a:lstStyle/>
          <a:p>
            <a:pPr eaLnBrk="1" hangingPunct="1"/>
            <a:r>
              <a:rPr lang="en-US" altLang="ko-KR" sz="1350"/>
              <a:t>Update methods may be defined by data structures implementing the BinaryTree ADT</a:t>
            </a:r>
          </a:p>
          <a:p>
            <a:pPr eaLnBrk="1" hangingPunct="1"/>
            <a:endParaRPr lang="en-US" altLang="ko-KR" sz="1350"/>
          </a:p>
          <a:p>
            <a:pPr eaLnBrk="1" hangingPunct="1"/>
            <a:endParaRPr lang="en-US" altLang="ko-KR" sz="1350"/>
          </a:p>
        </p:txBody>
      </p:sp>
    </p:spTree>
    <p:extLst>
      <p:ext uri="{BB962C8B-B14F-4D97-AF65-F5344CB8AC3E}">
        <p14:creationId xmlns:p14="http://schemas.microsoft.com/office/powerpoint/2010/main" val="800209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ko-KR"/>
              <a:t>Inorder Traversal</a:t>
            </a:r>
          </a:p>
        </p:txBody>
      </p:sp>
      <p:sp>
        <p:nvSpPr>
          <p:cNvPr id="15363" name="Rectangle 3"/>
          <p:cNvSpPr>
            <a:spLocks noGrp="1" noChangeArrowheads="1"/>
          </p:cNvSpPr>
          <p:nvPr>
            <p:ph type="body" idx="1"/>
          </p:nvPr>
        </p:nvSpPr>
        <p:spPr>
          <a:xfrm>
            <a:off x="500062" y="1200150"/>
            <a:ext cx="2814638" cy="1943100"/>
          </a:xfrm>
        </p:spPr>
        <p:txBody>
          <a:bodyPr/>
          <a:lstStyle/>
          <a:p>
            <a:pPr eaLnBrk="1" hangingPunct="1">
              <a:lnSpc>
                <a:spcPct val="90000"/>
              </a:lnSpc>
            </a:pPr>
            <a:r>
              <a:rPr lang="en-US" altLang="ko-KR" sz="1050"/>
              <a:t>In an inorder traversal a node is visited after its left subtree and before its right subtree</a:t>
            </a:r>
          </a:p>
          <a:p>
            <a:pPr eaLnBrk="1" hangingPunct="1">
              <a:lnSpc>
                <a:spcPct val="90000"/>
              </a:lnSpc>
            </a:pPr>
            <a:r>
              <a:rPr lang="en-US" altLang="ko-KR" sz="1050"/>
              <a:t>Application: draw a binary tree</a:t>
            </a:r>
          </a:p>
          <a:p>
            <a:pPr lvl="1" eaLnBrk="1" hangingPunct="1">
              <a:lnSpc>
                <a:spcPct val="90000"/>
              </a:lnSpc>
            </a:pPr>
            <a:r>
              <a:rPr lang="en-US" altLang="ko-KR" sz="900"/>
              <a:t>x(v) = inorder rank of v</a:t>
            </a:r>
          </a:p>
          <a:p>
            <a:pPr lvl="1" eaLnBrk="1" hangingPunct="1">
              <a:lnSpc>
                <a:spcPct val="90000"/>
              </a:lnSpc>
            </a:pPr>
            <a:r>
              <a:rPr lang="en-US" altLang="ko-KR" sz="900"/>
              <a:t>y(v) = depth of v</a:t>
            </a:r>
          </a:p>
        </p:txBody>
      </p:sp>
      <p:sp>
        <p:nvSpPr>
          <p:cNvPr id="15364" name="Text Box 4"/>
          <p:cNvSpPr txBox="1">
            <a:spLocks noChangeArrowheads="1"/>
          </p:cNvSpPr>
          <p:nvPr/>
        </p:nvSpPr>
        <p:spPr bwMode="auto">
          <a:xfrm>
            <a:off x="3486150" y="1200150"/>
            <a:ext cx="3143250" cy="18651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굴림" charset="-127"/>
                <a:ea typeface="굴림" charset="-127"/>
              </a:defRPr>
            </a:lvl1pPr>
            <a:lvl2pPr eaLnBrk="0" hangingPunct="0">
              <a:defRPr kumimoji="1" sz="2400">
                <a:solidFill>
                  <a:schemeClr val="tx1"/>
                </a:solidFill>
                <a:latin typeface="굴림" charset="-127"/>
                <a:ea typeface="굴림" charset="-127"/>
              </a:defRPr>
            </a:lvl2pPr>
            <a:lvl3pPr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lnSpc>
                <a:spcPct val="90000"/>
              </a:lnSpc>
              <a:spcBef>
                <a:spcPct val="20000"/>
              </a:spcBef>
              <a:buClr>
                <a:schemeClr val="hlink"/>
              </a:buClr>
              <a:buSzPct val="110000"/>
              <a:buFont typeface="Wingdings" pitchFamily="2" charset="2"/>
              <a:buNone/>
            </a:pPr>
            <a:r>
              <a:rPr kumimoji="0" lang="en-US" altLang="ko-KR" sz="1800" b="1">
                <a:solidFill>
                  <a:srgbClr val="000000"/>
                </a:solidFill>
                <a:latin typeface="Times New Roman" pitchFamily="18" charset="0"/>
              </a:rPr>
              <a:t>Algorithm</a:t>
            </a:r>
            <a:r>
              <a:rPr kumimoji="0" lang="en-US" altLang="ko-KR" sz="1800">
                <a:latin typeface="Times New Roman" pitchFamily="18" charset="0"/>
              </a:rPr>
              <a:t> </a:t>
            </a:r>
            <a:r>
              <a:rPr kumimoji="0" lang="en-US" altLang="ko-KR" sz="1800" b="1" i="1">
                <a:solidFill>
                  <a:schemeClr val="tx2"/>
                </a:solidFill>
                <a:latin typeface="Times New Roman" pitchFamily="18" charset="0"/>
              </a:rPr>
              <a:t>inOrder</a:t>
            </a:r>
            <a:r>
              <a:rPr kumimoji="0" lang="en-US" altLang="ko-KR" sz="1800">
                <a:solidFill>
                  <a:schemeClr val="tx2"/>
                </a:solidFill>
                <a:latin typeface="Times New Roman" pitchFamily="18" charset="0"/>
              </a:rPr>
              <a:t>(</a:t>
            </a:r>
            <a:r>
              <a:rPr kumimoji="0" lang="en-US" altLang="ko-KR" sz="1800" b="1" i="1">
                <a:solidFill>
                  <a:schemeClr val="tx2"/>
                </a:solidFill>
                <a:latin typeface="Times New Roman" pitchFamily="18" charset="0"/>
              </a:rPr>
              <a:t>v</a:t>
            </a:r>
            <a:r>
              <a:rPr kumimoji="0" lang="en-US" altLang="ko-KR" sz="1800">
                <a:solidFill>
                  <a:schemeClr val="tx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800" b="1">
                <a:solidFill>
                  <a:srgbClr val="000000"/>
                </a:solidFill>
                <a:latin typeface="Times New Roman" pitchFamily="18" charset="0"/>
              </a:rPr>
              <a:t>if</a:t>
            </a:r>
            <a:r>
              <a:rPr kumimoji="0" lang="en-US" altLang="ko-KR" sz="1800">
                <a:solidFill>
                  <a:schemeClr val="tx2"/>
                </a:solidFill>
                <a:latin typeface="Times New Roman" pitchFamily="18" charset="0"/>
              </a:rPr>
              <a:t> </a:t>
            </a:r>
            <a:r>
              <a:rPr kumimoji="0" lang="en-US" altLang="ko-KR" sz="1800" b="1" i="1">
                <a:solidFill>
                  <a:schemeClr val="accent2"/>
                </a:solidFill>
                <a:latin typeface="Times New Roman" pitchFamily="18" charset="0"/>
              </a:rPr>
              <a:t>hasLeft </a:t>
            </a:r>
            <a:r>
              <a:rPr kumimoji="0" lang="en-US" altLang="ko-KR" sz="1800">
                <a:solidFill>
                  <a:schemeClr val="accent2"/>
                </a:solidFill>
                <a:latin typeface="Times New Roman" pitchFamily="18" charset="0"/>
              </a:rPr>
              <a:t>(</a:t>
            </a:r>
            <a:r>
              <a:rPr kumimoji="0" lang="en-US" altLang="ko-KR" sz="1800" b="1" i="1">
                <a:solidFill>
                  <a:schemeClr val="accent2"/>
                </a:solidFill>
                <a:latin typeface="Times New Roman" pitchFamily="18" charset="0"/>
              </a:rPr>
              <a:t>v</a:t>
            </a:r>
            <a:r>
              <a:rPr kumimoji="0" lang="en-US" altLang="ko-KR" sz="1800">
                <a:solidFill>
                  <a:schemeClr val="accent2"/>
                </a:solidFill>
                <a:latin typeface="Times New Roman" pitchFamily="18" charset="0"/>
              </a:rPr>
              <a:t>)</a:t>
            </a:r>
            <a:endParaRPr kumimoji="0" lang="en-US" altLang="ko-KR" sz="1800">
              <a:solidFill>
                <a:schemeClr val="tx2"/>
              </a:solidFill>
              <a:latin typeface="Times New Roman" pitchFamily="18" charset="0"/>
            </a:endParaRPr>
          </a:p>
          <a:p>
            <a:pPr lvl="2" eaLnBrk="1" latinLnBrk="0" hangingPunct="1">
              <a:lnSpc>
                <a:spcPct val="90000"/>
              </a:lnSpc>
              <a:spcBef>
                <a:spcPct val="20000"/>
              </a:spcBef>
              <a:buClr>
                <a:schemeClr val="tx1"/>
              </a:buClr>
              <a:buSzPct val="60000"/>
              <a:buFont typeface="Wingdings" pitchFamily="2" charset="2"/>
              <a:buNone/>
            </a:pPr>
            <a:r>
              <a:rPr kumimoji="0" lang="en-US" altLang="ko-KR" sz="1800" b="1" i="1">
                <a:solidFill>
                  <a:schemeClr val="accent2"/>
                </a:solidFill>
                <a:latin typeface="Times New Roman" pitchFamily="18" charset="0"/>
              </a:rPr>
              <a:t>inOrder</a:t>
            </a:r>
            <a:r>
              <a:rPr kumimoji="0" lang="en-US" altLang="ko-KR" sz="1800">
                <a:solidFill>
                  <a:schemeClr val="accent2"/>
                </a:solidFill>
                <a:latin typeface="Times New Roman" pitchFamily="18" charset="0"/>
              </a:rPr>
              <a:t> (</a:t>
            </a:r>
            <a:r>
              <a:rPr kumimoji="0" lang="en-US" altLang="ko-KR" sz="1800" b="1" i="1">
                <a:solidFill>
                  <a:schemeClr val="accent2"/>
                </a:solidFill>
                <a:latin typeface="Times New Roman" pitchFamily="18" charset="0"/>
              </a:rPr>
              <a:t>left </a:t>
            </a:r>
            <a:r>
              <a:rPr kumimoji="0" lang="en-US" altLang="ko-KR" sz="1800">
                <a:solidFill>
                  <a:schemeClr val="accent2"/>
                </a:solidFill>
                <a:latin typeface="Times New Roman" pitchFamily="18" charset="0"/>
              </a:rPr>
              <a:t>(</a:t>
            </a:r>
            <a:r>
              <a:rPr kumimoji="0" lang="en-US" altLang="ko-KR" sz="1800" b="1" i="1">
                <a:solidFill>
                  <a:schemeClr val="accent2"/>
                </a:solidFill>
                <a:latin typeface="Times New Roman" pitchFamily="18" charset="0"/>
              </a:rPr>
              <a:t>v</a:t>
            </a:r>
            <a:r>
              <a:rPr kumimoji="0" lang="en-US" altLang="ko-KR" sz="1800">
                <a:solidFill>
                  <a:schemeClr val="accent2"/>
                </a:solidFill>
                <a:latin typeface="Times New Roman" pitchFamily="18" charset="0"/>
              </a:rPr>
              <a:t>))</a:t>
            </a:r>
            <a:endParaRPr kumimoji="0" lang="en-US" altLang="ko-KR" sz="1800">
              <a:latin typeface="Times New Roman" pitchFamily="18" charset="0"/>
            </a:endParaRPr>
          </a:p>
          <a:p>
            <a:pPr lvl="1" eaLnBrk="1" latinLnBrk="0" hangingPunct="1">
              <a:lnSpc>
                <a:spcPct val="90000"/>
              </a:lnSpc>
              <a:spcBef>
                <a:spcPct val="20000"/>
              </a:spcBef>
              <a:buClr>
                <a:schemeClr val="tx1"/>
              </a:buClr>
              <a:buSzPct val="60000"/>
              <a:buFont typeface="Wingdings" pitchFamily="2" charset="2"/>
              <a:buNone/>
            </a:pPr>
            <a:r>
              <a:rPr kumimoji="0" lang="en-US" altLang="ko-KR" sz="1800" b="1" i="1">
                <a:solidFill>
                  <a:schemeClr val="accent2"/>
                </a:solidFill>
                <a:latin typeface="Times New Roman" pitchFamily="18" charset="0"/>
              </a:rPr>
              <a:t>visit</a:t>
            </a:r>
            <a:r>
              <a:rPr kumimoji="0" lang="en-US" altLang="ko-KR" sz="1800">
                <a:solidFill>
                  <a:schemeClr val="accent2"/>
                </a:solidFill>
                <a:latin typeface="Times New Roman" pitchFamily="18" charset="0"/>
              </a:rPr>
              <a:t>(</a:t>
            </a:r>
            <a:r>
              <a:rPr kumimoji="0" lang="en-US" altLang="ko-KR" sz="1800" b="1" i="1">
                <a:solidFill>
                  <a:schemeClr val="accent2"/>
                </a:solidFill>
                <a:latin typeface="Times New Roman" pitchFamily="18" charset="0"/>
              </a:rPr>
              <a:t>v</a:t>
            </a:r>
            <a:r>
              <a:rPr kumimoji="0" lang="en-US" altLang="ko-KR" sz="1800">
                <a:solidFill>
                  <a:schemeClr val="accent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800" b="1">
                <a:solidFill>
                  <a:srgbClr val="000000"/>
                </a:solidFill>
                <a:latin typeface="Times New Roman" pitchFamily="18" charset="0"/>
              </a:rPr>
              <a:t>if</a:t>
            </a:r>
            <a:r>
              <a:rPr kumimoji="0" lang="en-US" altLang="ko-KR" sz="1800">
                <a:solidFill>
                  <a:schemeClr val="tx2"/>
                </a:solidFill>
                <a:latin typeface="Times New Roman" pitchFamily="18" charset="0"/>
              </a:rPr>
              <a:t> </a:t>
            </a:r>
            <a:r>
              <a:rPr kumimoji="0" lang="en-US" altLang="ko-KR" sz="1800" b="1" i="1">
                <a:solidFill>
                  <a:schemeClr val="accent2"/>
                </a:solidFill>
                <a:latin typeface="Times New Roman" pitchFamily="18" charset="0"/>
              </a:rPr>
              <a:t>hasRight </a:t>
            </a:r>
            <a:r>
              <a:rPr kumimoji="0" lang="en-US" altLang="ko-KR" sz="1800">
                <a:solidFill>
                  <a:schemeClr val="accent2"/>
                </a:solidFill>
                <a:latin typeface="Times New Roman" pitchFamily="18" charset="0"/>
              </a:rPr>
              <a:t>(</a:t>
            </a:r>
            <a:r>
              <a:rPr kumimoji="0" lang="en-US" altLang="ko-KR" sz="1800" b="1" i="1">
                <a:solidFill>
                  <a:schemeClr val="accent2"/>
                </a:solidFill>
                <a:latin typeface="Times New Roman" pitchFamily="18" charset="0"/>
              </a:rPr>
              <a:t>v</a:t>
            </a:r>
            <a:r>
              <a:rPr kumimoji="0" lang="en-US" altLang="ko-KR" sz="1800">
                <a:solidFill>
                  <a:schemeClr val="accent2"/>
                </a:solidFill>
                <a:latin typeface="Times New Roman" pitchFamily="18" charset="0"/>
              </a:rPr>
              <a:t>)</a:t>
            </a:r>
            <a:endParaRPr kumimoji="0" lang="en-US" altLang="ko-KR" sz="1800">
              <a:solidFill>
                <a:schemeClr val="tx2"/>
              </a:solidFill>
              <a:latin typeface="Times New Roman" pitchFamily="18" charset="0"/>
            </a:endParaRPr>
          </a:p>
          <a:p>
            <a:pPr lvl="2" eaLnBrk="1" latinLnBrk="0" hangingPunct="1">
              <a:lnSpc>
                <a:spcPct val="90000"/>
              </a:lnSpc>
              <a:spcBef>
                <a:spcPct val="20000"/>
              </a:spcBef>
              <a:buClr>
                <a:schemeClr val="tx1"/>
              </a:buClr>
              <a:buSzPct val="60000"/>
              <a:buFont typeface="Wingdings" pitchFamily="2" charset="2"/>
              <a:buNone/>
            </a:pPr>
            <a:r>
              <a:rPr kumimoji="0" lang="en-US" altLang="ko-KR" sz="1800" b="1" i="1">
                <a:solidFill>
                  <a:schemeClr val="accent2"/>
                </a:solidFill>
                <a:latin typeface="Times New Roman" pitchFamily="18" charset="0"/>
              </a:rPr>
              <a:t>inOrder</a:t>
            </a:r>
            <a:r>
              <a:rPr kumimoji="0" lang="en-US" altLang="ko-KR" sz="1800">
                <a:solidFill>
                  <a:schemeClr val="accent2"/>
                </a:solidFill>
                <a:latin typeface="Times New Roman" pitchFamily="18" charset="0"/>
              </a:rPr>
              <a:t> (</a:t>
            </a:r>
            <a:r>
              <a:rPr kumimoji="0" lang="en-US" altLang="ko-KR" sz="1800" b="1" i="1">
                <a:solidFill>
                  <a:schemeClr val="accent2"/>
                </a:solidFill>
                <a:latin typeface="Times New Roman" pitchFamily="18" charset="0"/>
              </a:rPr>
              <a:t>right </a:t>
            </a:r>
            <a:r>
              <a:rPr kumimoji="0" lang="en-US" altLang="ko-KR" sz="1800">
                <a:solidFill>
                  <a:schemeClr val="accent2"/>
                </a:solidFill>
                <a:latin typeface="Times New Roman" pitchFamily="18" charset="0"/>
              </a:rPr>
              <a:t>(</a:t>
            </a:r>
            <a:r>
              <a:rPr kumimoji="0" lang="en-US" altLang="ko-KR" sz="1800" b="1" i="1">
                <a:solidFill>
                  <a:schemeClr val="accent2"/>
                </a:solidFill>
                <a:latin typeface="Times New Roman" pitchFamily="18" charset="0"/>
              </a:rPr>
              <a:t>v</a:t>
            </a:r>
            <a:r>
              <a:rPr kumimoji="0" lang="en-US" altLang="ko-KR" sz="1800">
                <a:solidFill>
                  <a:schemeClr val="accent2"/>
                </a:solidFill>
                <a:latin typeface="Times New Roman" pitchFamily="18" charset="0"/>
              </a:rPr>
              <a:t>))</a:t>
            </a:r>
          </a:p>
        </p:txBody>
      </p:sp>
      <p:sp>
        <p:nvSpPr>
          <p:cNvPr id="15365" name="Oval 5"/>
          <p:cNvSpPr>
            <a:spLocks noChangeArrowheads="1"/>
          </p:cNvSpPr>
          <p:nvPr/>
        </p:nvSpPr>
        <p:spPr bwMode="auto">
          <a:xfrm>
            <a:off x="3020616" y="2971800"/>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Tahoma" pitchFamily="34" charset="0"/>
              </a:rPr>
              <a:t>a</a:t>
            </a:r>
          </a:p>
        </p:txBody>
      </p:sp>
      <p:sp>
        <p:nvSpPr>
          <p:cNvPr id="15366" name="Oval 6"/>
          <p:cNvSpPr>
            <a:spLocks noChangeArrowheads="1"/>
          </p:cNvSpPr>
          <p:nvPr/>
        </p:nvSpPr>
        <p:spPr bwMode="auto">
          <a:xfrm>
            <a:off x="3592116" y="3429000"/>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Tahoma" pitchFamily="34" charset="0"/>
              </a:rPr>
              <a:t>c</a:t>
            </a:r>
          </a:p>
        </p:txBody>
      </p:sp>
      <p:sp>
        <p:nvSpPr>
          <p:cNvPr id="15367" name="Oval 7"/>
          <p:cNvSpPr>
            <a:spLocks noChangeArrowheads="1"/>
          </p:cNvSpPr>
          <p:nvPr/>
        </p:nvSpPr>
        <p:spPr bwMode="auto">
          <a:xfrm>
            <a:off x="1877616" y="3429000"/>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Tahoma" pitchFamily="34" charset="0"/>
              </a:rPr>
              <a:t>b</a:t>
            </a:r>
          </a:p>
        </p:txBody>
      </p:sp>
      <p:sp>
        <p:nvSpPr>
          <p:cNvPr id="15368" name="Oval 8"/>
          <p:cNvSpPr>
            <a:spLocks noChangeArrowheads="1"/>
          </p:cNvSpPr>
          <p:nvPr/>
        </p:nvSpPr>
        <p:spPr bwMode="auto">
          <a:xfrm>
            <a:off x="2449116" y="3886200"/>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Tahoma" pitchFamily="34" charset="0"/>
              </a:rPr>
              <a:t>e</a:t>
            </a:r>
          </a:p>
        </p:txBody>
      </p:sp>
      <p:sp>
        <p:nvSpPr>
          <p:cNvPr id="15369" name="Rectangle 9"/>
          <p:cNvSpPr>
            <a:spLocks noChangeArrowheads="1"/>
          </p:cNvSpPr>
          <p:nvPr/>
        </p:nvSpPr>
        <p:spPr bwMode="auto">
          <a:xfrm>
            <a:off x="1591866" y="388620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d</a:t>
            </a:r>
          </a:p>
        </p:txBody>
      </p:sp>
      <p:sp>
        <p:nvSpPr>
          <p:cNvPr id="15370" name="Rectangle 10"/>
          <p:cNvSpPr>
            <a:spLocks noChangeArrowheads="1"/>
          </p:cNvSpPr>
          <p:nvPr/>
        </p:nvSpPr>
        <p:spPr bwMode="auto">
          <a:xfrm>
            <a:off x="2163366" y="440055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h</a:t>
            </a:r>
          </a:p>
        </p:txBody>
      </p:sp>
      <p:sp>
        <p:nvSpPr>
          <p:cNvPr id="15371" name="Rectangle 11"/>
          <p:cNvSpPr>
            <a:spLocks noChangeArrowheads="1"/>
          </p:cNvSpPr>
          <p:nvPr/>
        </p:nvSpPr>
        <p:spPr bwMode="auto">
          <a:xfrm>
            <a:off x="2734866" y="440055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i</a:t>
            </a:r>
          </a:p>
        </p:txBody>
      </p:sp>
      <p:sp>
        <p:nvSpPr>
          <p:cNvPr id="15372" name="Rectangle 12"/>
          <p:cNvSpPr>
            <a:spLocks noChangeArrowheads="1"/>
          </p:cNvSpPr>
          <p:nvPr/>
        </p:nvSpPr>
        <p:spPr bwMode="auto">
          <a:xfrm>
            <a:off x="3306366" y="388620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f</a:t>
            </a:r>
          </a:p>
        </p:txBody>
      </p:sp>
      <p:sp>
        <p:nvSpPr>
          <p:cNvPr id="15373" name="Rectangle 13"/>
          <p:cNvSpPr>
            <a:spLocks noChangeArrowheads="1"/>
          </p:cNvSpPr>
          <p:nvPr/>
        </p:nvSpPr>
        <p:spPr bwMode="auto">
          <a:xfrm>
            <a:off x="3877866" y="3886200"/>
            <a:ext cx="285750" cy="285750"/>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endParaRPr>
          </a:p>
        </p:txBody>
      </p:sp>
      <p:cxnSp>
        <p:nvCxnSpPr>
          <p:cNvPr id="15374" name="AutoShape 14"/>
          <p:cNvCxnSpPr>
            <a:cxnSpLocks noChangeShapeType="1"/>
            <a:stCxn id="15365" idx="3"/>
            <a:endCxn id="15367" idx="7"/>
          </p:cNvCxnSpPr>
          <p:nvPr/>
        </p:nvCxnSpPr>
        <p:spPr bwMode="auto">
          <a:xfrm flipH="1">
            <a:off x="2121694" y="3223023"/>
            <a:ext cx="940594" cy="2405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5" name="AutoShape 15"/>
          <p:cNvCxnSpPr>
            <a:cxnSpLocks noChangeShapeType="1"/>
            <a:stCxn id="15366" idx="1"/>
            <a:endCxn id="15365" idx="5"/>
          </p:cNvCxnSpPr>
          <p:nvPr/>
        </p:nvCxnSpPr>
        <p:spPr bwMode="auto">
          <a:xfrm flipH="1" flipV="1">
            <a:off x="3264694" y="3223023"/>
            <a:ext cx="369094" cy="2405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6" name="AutoShape 16"/>
          <p:cNvCxnSpPr>
            <a:cxnSpLocks noChangeShapeType="1"/>
            <a:stCxn id="15373" idx="0"/>
            <a:endCxn id="15366" idx="5"/>
          </p:cNvCxnSpPr>
          <p:nvPr/>
        </p:nvCxnSpPr>
        <p:spPr bwMode="auto">
          <a:xfrm flipH="1" flipV="1">
            <a:off x="3836194" y="3680222"/>
            <a:ext cx="184547" cy="1988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7" name="AutoShape 17"/>
          <p:cNvCxnSpPr>
            <a:cxnSpLocks noChangeShapeType="1"/>
            <a:stCxn id="15372" idx="0"/>
            <a:endCxn id="15366" idx="3"/>
          </p:cNvCxnSpPr>
          <p:nvPr/>
        </p:nvCxnSpPr>
        <p:spPr bwMode="auto">
          <a:xfrm flipV="1">
            <a:off x="3449241" y="3680222"/>
            <a:ext cx="184547" cy="1988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8" name="AutoShape 18"/>
          <p:cNvCxnSpPr>
            <a:cxnSpLocks noChangeShapeType="1"/>
            <a:stCxn id="15371" idx="0"/>
            <a:endCxn id="15368" idx="5"/>
          </p:cNvCxnSpPr>
          <p:nvPr/>
        </p:nvCxnSpPr>
        <p:spPr bwMode="auto">
          <a:xfrm flipH="1" flipV="1">
            <a:off x="2693194" y="4137422"/>
            <a:ext cx="184547" cy="25598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9" name="AutoShape 19"/>
          <p:cNvCxnSpPr>
            <a:cxnSpLocks noChangeShapeType="1"/>
            <a:stCxn id="15370" idx="0"/>
            <a:endCxn id="15368" idx="3"/>
          </p:cNvCxnSpPr>
          <p:nvPr/>
        </p:nvCxnSpPr>
        <p:spPr bwMode="auto">
          <a:xfrm flipV="1">
            <a:off x="2306241" y="4137422"/>
            <a:ext cx="184547" cy="25598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0" name="AutoShape 20"/>
          <p:cNvCxnSpPr>
            <a:cxnSpLocks noChangeShapeType="1"/>
            <a:stCxn id="15369" idx="0"/>
            <a:endCxn id="15367" idx="3"/>
          </p:cNvCxnSpPr>
          <p:nvPr/>
        </p:nvCxnSpPr>
        <p:spPr bwMode="auto">
          <a:xfrm flipV="1">
            <a:off x="1734741" y="3680222"/>
            <a:ext cx="184547" cy="19883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1" name="AutoShape 21"/>
          <p:cNvCxnSpPr>
            <a:cxnSpLocks noChangeShapeType="1"/>
            <a:stCxn id="15368" idx="1"/>
            <a:endCxn id="15367" idx="5"/>
          </p:cNvCxnSpPr>
          <p:nvPr/>
        </p:nvCxnSpPr>
        <p:spPr bwMode="auto">
          <a:xfrm flipH="1" flipV="1">
            <a:off x="2121694" y="3680223"/>
            <a:ext cx="369094" cy="2405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382" name="Text Box 22"/>
          <p:cNvSpPr txBox="1">
            <a:spLocks noChangeArrowheads="1"/>
          </p:cNvSpPr>
          <p:nvPr/>
        </p:nvSpPr>
        <p:spPr bwMode="auto">
          <a:xfrm>
            <a:off x="2011585" y="41148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3</a:t>
            </a:r>
          </a:p>
        </p:txBody>
      </p:sp>
      <p:sp>
        <p:nvSpPr>
          <p:cNvPr id="15383" name="Text Box 23"/>
          <p:cNvSpPr txBox="1">
            <a:spLocks noChangeArrowheads="1"/>
          </p:cNvSpPr>
          <p:nvPr/>
        </p:nvSpPr>
        <p:spPr bwMode="auto">
          <a:xfrm>
            <a:off x="1404366" y="36290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1</a:t>
            </a:r>
          </a:p>
        </p:txBody>
      </p:sp>
      <p:sp>
        <p:nvSpPr>
          <p:cNvPr id="15384" name="Text Box 24"/>
          <p:cNvSpPr txBox="1">
            <a:spLocks noChangeArrowheads="1"/>
          </p:cNvSpPr>
          <p:nvPr/>
        </p:nvSpPr>
        <p:spPr bwMode="auto">
          <a:xfrm>
            <a:off x="1725835" y="3194448"/>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2</a:t>
            </a:r>
          </a:p>
        </p:txBody>
      </p:sp>
      <p:sp>
        <p:nvSpPr>
          <p:cNvPr id="15385" name="Text Box 25"/>
          <p:cNvSpPr txBox="1">
            <a:spLocks noChangeArrowheads="1"/>
          </p:cNvSpPr>
          <p:nvPr/>
        </p:nvSpPr>
        <p:spPr bwMode="auto">
          <a:xfrm>
            <a:off x="2824782" y="411480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5</a:t>
            </a:r>
          </a:p>
        </p:txBody>
      </p:sp>
      <p:sp>
        <p:nvSpPr>
          <p:cNvPr id="15386" name="Text Box 26"/>
          <p:cNvSpPr txBox="1">
            <a:spLocks noChangeArrowheads="1"/>
          </p:cNvSpPr>
          <p:nvPr/>
        </p:nvSpPr>
        <p:spPr bwMode="auto">
          <a:xfrm>
            <a:off x="2811685" y="2800350"/>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6</a:t>
            </a:r>
          </a:p>
        </p:txBody>
      </p:sp>
      <p:sp>
        <p:nvSpPr>
          <p:cNvPr id="15387" name="Text Box 27"/>
          <p:cNvSpPr txBox="1">
            <a:spLocks noChangeArrowheads="1"/>
          </p:cNvSpPr>
          <p:nvPr/>
        </p:nvSpPr>
        <p:spPr bwMode="auto">
          <a:xfrm>
            <a:off x="3167682" y="36290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7</a:t>
            </a:r>
          </a:p>
        </p:txBody>
      </p:sp>
      <p:sp>
        <p:nvSpPr>
          <p:cNvPr id="15388" name="Text Box 28"/>
          <p:cNvSpPr txBox="1">
            <a:spLocks noChangeArrowheads="1"/>
          </p:cNvSpPr>
          <p:nvPr/>
        </p:nvSpPr>
        <p:spPr bwMode="auto">
          <a:xfrm>
            <a:off x="4024932" y="36290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9</a:t>
            </a:r>
          </a:p>
        </p:txBody>
      </p:sp>
      <p:sp>
        <p:nvSpPr>
          <p:cNvPr id="15389" name="Text Box 29"/>
          <p:cNvSpPr txBox="1">
            <a:spLocks noChangeArrowheads="1"/>
          </p:cNvSpPr>
          <p:nvPr/>
        </p:nvSpPr>
        <p:spPr bwMode="auto">
          <a:xfrm>
            <a:off x="3689176" y="3194448"/>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8</a:t>
            </a:r>
          </a:p>
        </p:txBody>
      </p:sp>
      <p:sp>
        <p:nvSpPr>
          <p:cNvPr id="15390" name="Text Box 30"/>
          <p:cNvSpPr txBox="1">
            <a:spLocks noChangeArrowheads="1"/>
          </p:cNvSpPr>
          <p:nvPr/>
        </p:nvSpPr>
        <p:spPr bwMode="auto">
          <a:xfrm>
            <a:off x="2481882" y="3629025"/>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4</a:t>
            </a:r>
          </a:p>
        </p:txBody>
      </p:sp>
      <p:sp>
        <p:nvSpPr>
          <p:cNvPr id="15391" name="Rectangle 31"/>
          <p:cNvSpPr>
            <a:spLocks noChangeArrowheads="1"/>
          </p:cNvSpPr>
          <p:nvPr/>
        </p:nvSpPr>
        <p:spPr bwMode="auto">
          <a:xfrm>
            <a:off x="3820786" y="3886200"/>
            <a:ext cx="28084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lgn="ctr" latinLnBrk="0"/>
            <a:r>
              <a:rPr lang="en-US" altLang="ko-KR" sz="1350">
                <a:latin typeface="Tahoma" pitchFamily="34" charset="0"/>
              </a:rPr>
              <a:t>g</a:t>
            </a:r>
          </a:p>
        </p:txBody>
      </p:sp>
    </p:spTree>
    <p:extLst>
      <p:ext uri="{BB962C8B-B14F-4D97-AF65-F5344CB8AC3E}">
        <p14:creationId xmlns:p14="http://schemas.microsoft.com/office/powerpoint/2010/main" val="1915486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ko-KR"/>
              <a:t>Print Arithmetic Expressions</a:t>
            </a:r>
          </a:p>
        </p:txBody>
      </p:sp>
      <p:sp>
        <p:nvSpPr>
          <p:cNvPr id="16387" name="Rectangle 3"/>
          <p:cNvSpPr>
            <a:spLocks noGrp="1" noChangeArrowheads="1"/>
          </p:cNvSpPr>
          <p:nvPr>
            <p:ph sz="half" idx="1"/>
          </p:nvPr>
        </p:nvSpPr>
        <p:spPr/>
        <p:txBody>
          <a:bodyPr/>
          <a:lstStyle/>
          <a:p>
            <a:pPr eaLnBrk="1" hangingPunct="1">
              <a:lnSpc>
                <a:spcPct val="90000"/>
              </a:lnSpc>
            </a:pPr>
            <a:r>
              <a:rPr lang="en-US" altLang="ko-KR" sz="900"/>
              <a:t>Specialization of an inorder traversal</a:t>
            </a:r>
          </a:p>
          <a:p>
            <a:pPr lvl="1" eaLnBrk="1" hangingPunct="1">
              <a:lnSpc>
                <a:spcPct val="90000"/>
              </a:lnSpc>
            </a:pPr>
            <a:r>
              <a:rPr lang="en-US" altLang="ko-KR" sz="750"/>
              <a:t>print operand or operator when visiting node</a:t>
            </a:r>
          </a:p>
          <a:p>
            <a:pPr lvl="1" eaLnBrk="1" hangingPunct="1">
              <a:lnSpc>
                <a:spcPct val="90000"/>
              </a:lnSpc>
            </a:pPr>
            <a:r>
              <a:rPr lang="en-US" altLang="ko-KR" sz="750"/>
              <a:t>print </a:t>
            </a:r>
            <a:r>
              <a:rPr lang="en-US" altLang="ko-KR" sz="750">
                <a:latin typeface="Tahoma" pitchFamily="34" charset="0"/>
              </a:rPr>
              <a:t>“</a:t>
            </a:r>
            <a:r>
              <a:rPr lang="en-US" altLang="ko-KR" sz="750"/>
              <a:t>(</a:t>
            </a:r>
            <a:r>
              <a:rPr lang="en-US" altLang="ko-KR" sz="750">
                <a:latin typeface="Tahoma" pitchFamily="34" charset="0"/>
              </a:rPr>
              <a:t>“</a:t>
            </a:r>
            <a:r>
              <a:rPr lang="en-US" altLang="ko-KR" sz="750"/>
              <a:t> before traversing left subtree</a:t>
            </a:r>
          </a:p>
          <a:p>
            <a:pPr lvl="1" eaLnBrk="1" hangingPunct="1">
              <a:lnSpc>
                <a:spcPct val="90000"/>
              </a:lnSpc>
            </a:pPr>
            <a:r>
              <a:rPr lang="en-US" altLang="ko-KR" sz="750"/>
              <a:t>print </a:t>
            </a:r>
            <a:r>
              <a:rPr lang="en-US" altLang="ko-KR" sz="750">
                <a:latin typeface="Tahoma" pitchFamily="34" charset="0"/>
              </a:rPr>
              <a:t>“</a:t>
            </a:r>
            <a:r>
              <a:rPr lang="en-US" altLang="ko-KR" sz="750"/>
              <a:t>)</a:t>
            </a:r>
            <a:r>
              <a:rPr lang="en-US" altLang="ko-KR" sz="750">
                <a:latin typeface="Tahoma" pitchFamily="34" charset="0"/>
              </a:rPr>
              <a:t>“</a:t>
            </a:r>
            <a:r>
              <a:rPr lang="en-US" altLang="ko-KR" sz="750"/>
              <a:t> after traversing right subtree</a:t>
            </a:r>
          </a:p>
        </p:txBody>
      </p:sp>
      <p:sp>
        <p:nvSpPr>
          <p:cNvPr id="16388" name="Text Box 4"/>
          <p:cNvSpPr txBox="1">
            <a:spLocks noChangeArrowheads="1"/>
          </p:cNvSpPr>
          <p:nvPr/>
        </p:nvSpPr>
        <p:spPr bwMode="auto">
          <a:xfrm>
            <a:off x="3486150" y="1200150"/>
            <a:ext cx="3143250" cy="29177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굴림" charset="-127"/>
                <a:ea typeface="굴림" charset="-127"/>
              </a:defRPr>
            </a:lvl1pPr>
            <a:lvl2pPr eaLnBrk="0" hangingPunct="0">
              <a:defRPr kumimoji="1" sz="2400">
                <a:solidFill>
                  <a:schemeClr val="tx1"/>
                </a:solidFill>
                <a:latin typeface="굴림" charset="-127"/>
                <a:ea typeface="굴림" charset="-127"/>
              </a:defRPr>
            </a:lvl2pPr>
            <a:lvl3pPr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lnSpc>
                <a:spcPct val="90000"/>
              </a:lnSpc>
              <a:spcBef>
                <a:spcPct val="20000"/>
              </a:spcBef>
              <a:buClr>
                <a:schemeClr val="hlink"/>
              </a:buClr>
              <a:buSzPct val="110000"/>
              <a:buFont typeface="Wingdings" pitchFamily="2" charset="2"/>
              <a:buNone/>
            </a:pPr>
            <a:r>
              <a:rPr kumimoji="0" lang="en-US" altLang="ko-KR" sz="1800" b="1" dirty="0">
                <a:solidFill>
                  <a:srgbClr val="000000"/>
                </a:solidFill>
                <a:latin typeface="Times New Roman" pitchFamily="18" charset="0"/>
              </a:rPr>
              <a:t>Algorithm</a:t>
            </a:r>
            <a:r>
              <a:rPr kumimoji="0" lang="en-US" altLang="ko-KR" sz="1800" dirty="0">
                <a:latin typeface="Times New Roman" pitchFamily="18" charset="0"/>
              </a:rPr>
              <a:t> </a:t>
            </a:r>
            <a:r>
              <a:rPr kumimoji="0" lang="en-US" altLang="ko-KR" sz="1800" b="1" i="1" dirty="0" err="1">
                <a:solidFill>
                  <a:schemeClr val="tx2"/>
                </a:solidFill>
                <a:latin typeface="Times New Roman" pitchFamily="18" charset="0"/>
              </a:rPr>
              <a:t>printExpression</a:t>
            </a:r>
            <a:r>
              <a:rPr kumimoji="0" lang="en-US" altLang="ko-KR" sz="1800" dirty="0">
                <a:solidFill>
                  <a:schemeClr val="tx2"/>
                </a:solidFill>
                <a:latin typeface="Times New Roman" pitchFamily="18" charset="0"/>
              </a:rPr>
              <a:t>(</a:t>
            </a:r>
            <a:r>
              <a:rPr kumimoji="0" lang="en-US" altLang="ko-KR" sz="1800" b="1" i="1" dirty="0">
                <a:solidFill>
                  <a:schemeClr val="tx2"/>
                </a:solidFill>
                <a:latin typeface="Times New Roman" pitchFamily="18" charset="0"/>
              </a:rPr>
              <a:t>v</a:t>
            </a:r>
            <a:r>
              <a:rPr kumimoji="0" lang="en-US" altLang="ko-KR" sz="1800" dirty="0">
                <a:solidFill>
                  <a:schemeClr val="tx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800" b="1" dirty="0">
                <a:solidFill>
                  <a:srgbClr val="000000"/>
                </a:solidFill>
                <a:latin typeface="Times New Roman" pitchFamily="18" charset="0"/>
              </a:rPr>
              <a:t>if</a:t>
            </a:r>
            <a:r>
              <a:rPr kumimoji="0" lang="en-US" altLang="ko-KR" sz="1800" dirty="0">
                <a:solidFill>
                  <a:schemeClr val="tx2"/>
                </a:solidFill>
                <a:latin typeface="Times New Roman" pitchFamily="18" charset="0"/>
              </a:rPr>
              <a:t> </a:t>
            </a:r>
            <a:r>
              <a:rPr kumimoji="0" lang="en-US" altLang="ko-KR" sz="1800" b="1" i="1" dirty="0" err="1">
                <a:solidFill>
                  <a:schemeClr val="accent2"/>
                </a:solidFill>
                <a:latin typeface="Times New Roman" pitchFamily="18" charset="0"/>
              </a:rPr>
              <a:t>hasLeft</a:t>
            </a:r>
            <a:r>
              <a:rPr kumimoji="0" lang="en-US" altLang="ko-KR" sz="1800" b="1" i="1" dirty="0">
                <a:solidFill>
                  <a:schemeClr val="accent2"/>
                </a:solidFill>
                <a:latin typeface="Times New Roman" pitchFamily="18" charset="0"/>
              </a:rPr>
              <a:t> </a:t>
            </a:r>
            <a:r>
              <a:rPr kumimoji="0" lang="en-US" altLang="ko-KR" sz="1800" dirty="0">
                <a:solidFill>
                  <a:schemeClr val="accent2"/>
                </a:solidFill>
                <a:latin typeface="Times New Roman" pitchFamily="18" charset="0"/>
              </a:rPr>
              <a:t>(</a:t>
            </a:r>
            <a:r>
              <a:rPr kumimoji="0" lang="en-US" altLang="ko-KR" sz="1800" b="1" i="1" dirty="0">
                <a:solidFill>
                  <a:schemeClr val="accent2"/>
                </a:solidFill>
                <a:latin typeface="Times New Roman" pitchFamily="18" charset="0"/>
              </a:rPr>
              <a:t>v</a:t>
            </a:r>
            <a:r>
              <a:rPr kumimoji="0" lang="en-US" altLang="ko-KR" sz="1800" dirty="0">
                <a:solidFill>
                  <a:schemeClr val="accent2"/>
                </a:solidFill>
                <a:latin typeface="Times New Roman" pitchFamily="18" charset="0"/>
              </a:rPr>
              <a:t>)</a:t>
            </a:r>
            <a:br>
              <a:rPr kumimoji="0" lang="en-US" altLang="ko-KR" sz="1800" dirty="0">
                <a:solidFill>
                  <a:schemeClr val="accent2"/>
                </a:solidFill>
                <a:latin typeface="Times New Roman" pitchFamily="18" charset="0"/>
              </a:rPr>
            </a:br>
            <a:r>
              <a:rPr kumimoji="0" lang="en-US" altLang="ko-KR" sz="1800" dirty="0">
                <a:solidFill>
                  <a:schemeClr val="accent2"/>
                </a:solidFill>
                <a:latin typeface="Times New Roman" pitchFamily="18" charset="0"/>
              </a:rPr>
              <a:t>	</a:t>
            </a:r>
            <a:r>
              <a:rPr kumimoji="0" lang="en-US" altLang="ko-KR" sz="1800" b="1" i="1" dirty="0">
                <a:solidFill>
                  <a:schemeClr val="accent2"/>
                </a:solidFill>
                <a:latin typeface="Times New Roman" pitchFamily="18" charset="0"/>
              </a:rPr>
              <a:t>print</a:t>
            </a:r>
            <a:r>
              <a:rPr kumimoji="0" lang="en-US" altLang="ko-KR" sz="1800" dirty="0">
                <a:solidFill>
                  <a:schemeClr val="accent2"/>
                </a:solidFill>
                <a:latin typeface="Times New Roman" pitchFamily="18" charset="0"/>
              </a:rPr>
              <a:t>(</a:t>
            </a:r>
            <a:r>
              <a:rPr kumimoji="0" lang="en-US" altLang="ko-KR" sz="1800" dirty="0">
                <a:solidFill>
                  <a:schemeClr val="accent2"/>
                </a:solidFill>
                <a:latin typeface="Tahoma" pitchFamily="34" charset="0"/>
              </a:rPr>
              <a:t>“</a:t>
            </a:r>
            <a:r>
              <a:rPr kumimoji="0" lang="en-US" altLang="ko-KR" sz="1800" dirty="0">
                <a:solidFill>
                  <a:srgbClr val="000000"/>
                </a:solidFill>
                <a:latin typeface="Tahoma" pitchFamily="34" charset="0"/>
              </a:rPr>
              <a:t>(</a:t>
            </a:r>
            <a:r>
              <a:rPr kumimoji="0" lang="en-US" altLang="ko-KR" sz="1800" dirty="0">
                <a:solidFill>
                  <a:schemeClr val="accent2"/>
                </a:solidFill>
                <a:latin typeface="Tahoma" pitchFamily="34" charset="0"/>
              </a:rPr>
              <a:t>’’</a:t>
            </a:r>
            <a:r>
              <a:rPr kumimoji="0" lang="en-US" altLang="ko-KR" sz="1800" dirty="0">
                <a:solidFill>
                  <a:schemeClr val="accent2"/>
                </a:solidFill>
                <a:latin typeface="Times New Roman" pitchFamily="18" charset="0"/>
              </a:rPr>
              <a:t>)</a:t>
            </a:r>
            <a:endParaRPr kumimoji="0" lang="en-US" altLang="ko-KR" sz="1800" dirty="0">
              <a:solidFill>
                <a:schemeClr val="tx2"/>
              </a:solidFill>
              <a:latin typeface="Times New Roman" pitchFamily="18" charset="0"/>
            </a:endParaRPr>
          </a:p>
          <a:p>
            <a:pPr lvl="2" eaLnBrk="1" latinLnBrk="0" hangingPunct="1">
              <a:lnSpc>
                <a:spcPct val="90000"/>
              </a:lnSpc>
              <a:spcBef>
                <a:spcPct val="20000"/>
              </a:spcBef>
              <a:buClr>
                <a:schemeClr val="tx1"/>
              </a:buClr>
              <a:buSzPct val="60000"/>
              <a:buFont typeface="Wingdings" pitchFamily="2" charset="2"/>
              <a:buNone/>
            </a:pPr>
            <a:r>
              <a:rPr kumimoji="0" lang="en-US" altLang="ko-KR" sz="1800" b="1" i="1" dirty="0" err="1">
                <a:solidFill>
                  <a:schemeClr val="accent2"/>
                </a:solidFill>
                <a:latin typeface="Times New Roman" pitchFamily="18" charset="0"/>
              </a:rPr>
              <a:t>printExpression</a:t>
            </a:r>
            <a:r>
              <a:rPr kumimoji="0" lang="en-US" altLang="ko-KR" sz="1800" dirty="0">
                <a:solidFill>
                  <a:schemeClr val="accent2"/>
                </a:solidFill>
                <a:latin typeface="Times New Roman" pitchFamily="18" charset="0"/>
              </a:rPr>
              <a:t>(</a:t>
            </a:r>
            <a:r>
              <a:rPr kumimoji="0" lang="en-US" altLang="ko-KR" sz="1800" b="1" i="1" dirty="0">
                <a:solidFill>
                  <a:schemeClr val="accent2"/>
                </a:solidFill>
                <a:latin typeface="Times New Roman" pitchFamily="18" charset="0"/>
              </a:rPr>
              <a:t>left</a:t>
            </a:r>
            <a:r>
              <a:rPr kumimoji="0" lang="en-US" altLang="ko-KR" sz="1800" dirty="0">
                <a:solidFill>
                  <a:schemeClr val="accent2"/>
                </a:solidFill>
                <a:latin typeface="Times New Roman" pitchFamily="18" charset="0"/>
              </a:rPr>
              <a:t>(</a:t>
            </a:r>
            <a:r>
              <a:rPr kumimoji="0" lang="en-US" altLang="ko-KR" sz="1800" b="1" i="1" dirty="0">
                <a:solidFill>
                  <a:schemeClr val="accent2"/>
                </a:solidFill>
                <a:latin typeface="Times New Roman" pitchFamily="18" charset="0"/>
              </a:rPr>
              <a:t>v</a:t>
            </a:r>
            <a:r>
              <a:rPr kumimoji="0" lang="en-US" altLang="ko-KR" sz="1800" dirty="0">
                <a:solidFill>
                  <a:schemeClr val="accent2"/>
                </a:solidFill>
                <a:latin typeface="Times New Roman" pitchFamily="18" charset="0"/>
              </a:rPr>
              <a:t>))</a:t>
            </a:r>
            <a:endParaRPr kumimoji="0" lang="en-US" altLang="ko-KR" sz="1800" dirty="0">
              <a:latin typeface="Times New Roman" pitchFamily="18" charset="0"/>
            </a:endParaRPr>
          </a:p>
          <a:p>
            <a:pPr lvl="1" eaLnBrk="1" latinLnBrk="0" hangingPunct="1">
              <a:lnSpc>
                <a:spcPct val="90000"/>
              </a:lnSpc>
              <a:spcBef>
                <a:spcPct val="20000"/>
              </a:spcBef>
              <a:buClr>
                <a:schemeClr val="tx1"/>
              </a:buClr>
              <a:buSzPct val="60000"/>
              <a:buFont typeface="Wingdings" pitchFamily="2" charset="2"/>
              <a:buNone/>
            </a:pPr>
            <a:r>
              <a:rPr kumimoji="0" lang="en-US" altLang="ko-KR" sz="1800" b="1" i="1" dirty="0">
                <a:solidFill>
                  <a:schemeClr val="accent2"/>
                </a:solidFill>
                <a:latin typeface="Times New Roman" pitchFamily="18" charset="0"/>
              </a:rPr>
              <a:t>print</a:t>
            </a:r>
            <a:r>
              <a:rPr kumimoji="0" lang="en-US" altLang="ko-KR" sz="1800" dirty="0">
                <a:solidFill>
                  <a:schemeClr val="accent2"/>
                </a:solidFill>
                <a:latin typeface="Times New Roman" pitchFamily="18" charset="0"/>
              </a:rPr>
              <a:t>(</a:t>
            </a:r>
            <a:r>
              <a:rPr kumimoji="0" lang="en-US" altLang="ko-KR" sz="1800" b="1" i="1" dirty="0" err="1">
                <a:solidFill>
                  <a:schemeClr val="accent2"/>
                </a:solidFill>
                <a:latin typeface="Times New Roman" pitchFamily="18" charset="0"/>
              </a:rPr>
              <a:t>v.element</a:t>
            </a:r>
            <a:r>
              <a:rPr kumimoji="0" lang="en-US" altLang="ko-KR" sz="1800" b="1" i="1" dirty="0">
                <a:solidFill>
                  <a:schemeClr val="accent2"/>
                </a:solidFill>
                <a:latin typeface="Times New Roman" pitchFamily="18" charset="0"/>
              </a:rPr>
              <a:t> </a:t>
            </a:r>
            <a:r>
              <a:rPr kumimoji="0" lang="en-US" altLang="ko-KR" sz="1800" dirty="0">
                <a:solidFill>
                  <a:schemeClr val="accent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800" b="1" dirty="0">
                <a:solidFill>
                  <a:srgbClr val="000000"/>
                </a:solidFill>
                <a:latin typeface="Times New Roman" pitchFamily="18" charset="0"/>
              </a:rPr>
              <a:t>if</a:t>
            </a:r>
            <a:r>
              <a:rPr kumimoji="0" lang="en-US" altLang="ko-KR" sz="1800" dirty="0">
                <a:solidFill>
                  <a:schemeClr val="tx2"/>
                </a:solidFill>
                <a:latin typeface="Times New Roman" pitchFamily="18" charset="0"/>
              </a:rPr>
              <a:t> </a:t>
            </a:r>
            <a:r>
              <a:rPr kumimoji="0" lang="en-US" altLang="ko-KR" sz="1800" b="1" i="1" dirty="0" err="1">
                <a:solidFill>
                  <a:schemeClr val="accent2"/>
                </a:solidFill>
                <a:latin typeface="Times New Roman" pitchFamily="18" charset="0"/>
              </a:rPr>
              <a:t>hasRight</a:t>
            </a:r>
            <a:r>
              <a:rPr kumimoji="0" lang="en-US" altLang="ko-KR" sz="1800" b="1" i="1" dirty="0">
                <a:solidFill>
                  <a:schemeClr val="accent2"/>
                </a:solidFill>
                <a:latin typeface="Times New Roman" pitchFamily="18" charset="0"/>
              </a:rPr>
              <a:t> </a:t>
            </a:r>
            <a:r>
              <a:rPr kumimoji="0" lang="en-US" altLang="ko-KR" sz="1800" dirty="0">
                <a:solidFill>
                  <a:schemeClr val="accent2"/>
                </a:solidFill>
                <a:latin typeface="Times New Roman" pitchFamily="18" charset="0"/>
              </a:rPr>
              <a:t>(</a:t>
            </a:r>
            <a:r>
              <a:rPr kumimoji="0" lang="en-US" altLang="ko-KR" sz="1800" b="1" i="1" dirty="0">
                <a:solidFill>
                  <a:schemeClr val="accent2"/>
                </a:solidFill>
                <a:latin typeface="Times New Roman" pitchFamily="18" charset="0"/>
              </a:rPr>
              <a:t>v</a:t>
            </a:r>
            <a:r>
              <a:rPr kumimoji="0" lang="en-US" altLang="ko-KR" sz="1800" dirty="0">
                <a:solidFill>
                  <a:schemeClr val="accent2"/>
                </a:solidFill>
                <a:latin typeface="Times New Roman" pitchFamily="18" charset="0"/>
              </a:rPr>
              <a:t>)</a:t>
            </a:r>
            <a:endParaRPr kumimoji="0" lang="en-US" altLang="ko-KR" sz="1800" dirty="0">
              <a:solidFill>
                <a:schemeClr val="tx2"/>
              </a:solidFill>
              <a:latin typeface="Times New Roman" pitchFamily="18" charset="0"/>
            </a:endParaRPr>
          </a:p>
          <a:p>
            <a:pPr lvl="2" eaLnBrk="1" latinLnBrk="0" hangingPunct="1">
              <a:lnSpc>
                <a:spcPct val="90000"/>
              </a:lnSpc>
              <a:spcBef>
                <a:spcPct val="20000"/>
              </a:spcBef>
              <a:buClr>
                <a:schemeClr val="tx1"/>
              </a:buClr>
              <a:buSzPct val="60000"/>
              <a:buFont typeface="Wingdings" pitchFamily="2" charset="2"/>
              <a:buNone/>
            </a:pPr>
            <a:r>
              <a:rPr kumimoji="0" lang="en-US" altLang="ko-KR" sz="1800" b="1" i="1" dirty="0" err="1">
                <a:solidFill>
                  <a:schemeClr val="accent2"/>
                </a:solidFill>
                <a:latin typeface="Times New Roman" pitchFamily="18" charset="0"/>
              </a:rPr>
              <a:t>printExpression</a:t>
            </a:r>
            <a:r>
              <a:rPr kumimoji="0" lang="en-US" altLang="ko-KR" sz="1800" dirty="0">
                <a:solidFill>
                  <a:schemeClr val="accent2"/>
                </a:solidFill>
                <a:latin typeface="Times New Roman" pitchFamily="18" charset="0"/>
              </a:rPr>
              <a:t>(</a:t>
            </a:r>
            <a:r>
              <a:rPr kumimoji="0" lang="en-US" altLang="ko-KR" sz="1800" b="1" i="1" dirty="0">
                <a:solidFill>
                  <a:schemeClr val="accent2"/>
                </a:solidFill>
                <a:latin typeface="Times New Roman" pitchFamily="18" charset="0"/>
              </a:rPr>
              <a:t>right</a:t>
            </a:r>
            <a:r>
              <a:rPr kumimoji="0" lang="en-US" altLang="ko-KR" sz="1800" dirty="0">
                <a:solidFill>
                  <a:schemeClr val="accent2"/>
                </a:solidFill>
                <a:latin typeface="Times New Roman" pitchFamily="18" charset="0"/>
              </a:rPr>
              <a:t>(</a:t>
            </a:r>
            <a:r>
              <a:rPr kumimoji="0" lang="en-US" altLang="ko-KR" sz="1800" b="1" i="1" dirty="0">
                <a:solidFill>
                  <a:schemeClr val="accent2"/>
                </a:solidFill>
                <a:latin typeface="Times New Roman" pitchFamily="18" charset="0"/>
              </a:rPr>
              <a:t>v</a:t>
            </a:r>
            <a:r>
              <a:rPr kumimoji="0" lang="en-US" altLang="ko-KR" sz="1800" dirty="0">
                <a:solidFill>
                  <a:schemeClr val="accent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800" dirty="0">
                <a:solidFill>
                  <a:schemeClr val="accent2"/>
                </a:solidFill>
                <a:latin typeface="Times New Roman" pitchFamily="18" charset="0"/>
              </a:rPr>
              <a:t>	</a:t>
            </a:r>
            <a:r>
              <a:rPr kumimoji="0" lang="en-US" altLang="ko-KR" sz="1800" b="1" i="1" dirty="0">
                <a:solidFill>
                  <a:schemeClr val="accent2"/>
                </a:solidFill>
                <a:latin typeface="Times New Roman" pitchFamily="18" charset="0"/>
              </a:rPr>
              <a:t>print </a:t>
            </a:r>
            <a:r>
              <a:rPr kumimoji="0" lang="en-US" altLang="ko-KR" sz="1800" dirty="0">
                <a:solidFill>
                  <a:schemeClr val="accent2"/>
                </a:solidFill>
                <a:latin typeface="Times New Roman" pitchFamily="18" charset="0"/>
              </a:rPr>
              <a:t>(</a:t>
            </a:r>
            <a:r>
              <a:rPr kumimoji="0" lang="en-US" altLang="ko-KR" sz="1800" dirty="0">
                <a:solidFill>
                  <a:schemeClr val="accent2"/>
                </a:solidFill>
                <a:latin typeface="Tahoma" pitchFamily="34" charset="0"/>
              </a:rPr>
              <a:t>“</a:t>
            </a:r>
            <a:r>
              <a:rPr kumimoji="0" lang="en-US" altLang="ko-KR" sz="1800" dirty="0">
                <a:solidFill>
                  <a:srgbClr val="000000"/>
                </a:solidFill>
                <a:latin typeface="Tahoma" pitchFamily="34" charset="0"/>
              </a:rPr>
              <a:t>)</a:t>
            </a:r>
            <a:r>
              <a:rPr kumimoji="0" lang="en-US" altLang="ko-KR" sz="1800" dirty="0">
                <a:solidFill>
                  <a:schemeClr val="accent2"/>
                </a:solidFill>
                <a:latin typeface="Tahoma" pitchFamily="34" charset="0"/>
              </a:rPr>
              <a:t>’’</a:t>
            </a:r>
            <a:r>
              <a:rPr kumimoji="0" lang="en-US" altLang="ko-KR" sz="1800" dirty="0">
                <a:solidFill>
                  <a:schemeClr val="accent2"/>
                </a:solidFill>
                <a:latin typeface="Times New Roman" pitchFamily="18" charset="0"/>
              </a:rPr>
              <a:t>)</a:t>
            </a:r>
          </a:p>
        </p:txBody>
      </p:sp>
      <p:grpSp>
        <p:nvGrpSpPr>
          <p:cNvPr id="16389" name="Group 5"/>
          <p:cNvGrpSpPr>
            <a:grpSpLocks/>
          </p:cNvGrpSpPr>
          <p:nvPr/>
        </p:nvGrpSpPr>
        <p:grpSpPr bwMode="auto">
          <a:xfrm>
            <a:off x="571500" y="2914650"/>
            <a:ext cx="2571750" cy="1714500"/>
            <a:chOff x="2928" y="2256"/>
            <a:chExt cx="2160" cy="1440"/>
          </a:xfrm>
        </p:grpSpPr>
        <p:sp>
          <p:nvSpPr>
            <p:cNvPr id="16391" name="Oval 6"/>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rPr>
                <a:t>+</a:t>
              </a:r>
            </a:p>
          </p:txBody>
        </p:sp>
        <p:sp>
          <p:nvSpPr>
            <p:cNvPr id="16392" name="Oval 7"/>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sym typeface="Symbol" pitchFamily="18" charset="2"/>
                </a:rPr>
                <a:t></a:t>
              </a:r>
            </a:p>
          </p:txBody>
        </p:sp>
        <p:sp>
          <p:nvSpPr>
            <p:cNvPr id="16393" name="Oval 8"/>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sym typeface="Symbol" pitchFamily="18" charset="2"/>
                </a:rPr>
                <a:t></a:t>
              </a:r>
              <a:endParaRPr lang="en-US" altLang="ko-KR" sz="1350">
                <a:latin typeface="Symbol" pitchFamily="18" charset="2"/>
              </a:endParaRPr>
            </a:p>
          </p:txBody>
        </p:sp>
        <p:sp>
          <p:nvSpPr>
            <p:cNvPr id="16394" name="Oval 9"/>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rPr>
                <a:t>-</a:t>
              </a:r>
            </a:p>
          </p:txBody>
        </p:sp>
        <p:sp>
          <p:nvSpPr>
            <p:cNvPr id="16395" name="Rectangle 10"/>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2</a:t>
              </a:r>
            </a:p>
          </p:txBody>
        </p:sp>
        <p:sp>
          <p:nvSpPr>
            <p:cNvPr id="16396" name="Rectangle 11"/>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a</a:t>
              </a:r>
            </a:p>
          </p:txBody>
        </p:sp>
        <p:sp>
          <p:nvSpPr>
            <p:cNvPr id="16397" name="Rectangle 12"/>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1</a:t>
              </a:r>
            </a:p>
          </p:txBody>
        </p:sp>
        <p:sp>
          <p:nvSpPr>
            <p:cNvPr id="16398" name="Rectangle 13"/>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3</a:t>
              </a:r>
            </a:p>
          </p:txBody>
        </p:sp>
        <p:sp>
          <p:nvSpPr>
            <p:cNvPr id="16399" name="Rectangle 14"/>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b</a:t>
              </a:r>
            </a:p>
          </p:txBody>
        </p:sp>
        <p:cxnSp>
          <p:nvCxnSpPr>
            <p:cNvPr id="16400" name="AutoShape 15"/>
            <p:cNvCxnSpPr>
              <a:cxnSpLocks noChangeShapeType="1"/>
              <a:stCxn id="16391" idx="3"/>
              <a:endCxn id="16393"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1" name="AutoShape 16"/>
            <p:cNvCxnSpPr>
              <a:cxnSpLocks noChangeShapeType="1"/>
              <a:stCxn id="16392" idx="1"/>
              <a:endCxn id="16391"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2" name="AutoShape 17"/>
            <p:cNvCxnSpPr>
              <a:cxnSpLocks noChangeShapeType="1"/>
              <a:stCxn id="16399" idx="0"/>
              <a:endCxn id="16392"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3" name="AutoShape 18"/>
            <p:cNvCxnSpPr>
              <a:cxnSpLocks noChangeShapeType="1"/>
              <a:stCxn id="16398" idx="0"/>
              <a:endCxn id="16392"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4" name="AutoShape 19"/>
            <p:cNvCxnSpPr>
              <a:cxnSpLocks noChangeShapeType="1"/>
              <a:stCxn id="16397" idx="0"/>
              <a:endCxn id="16394"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5" name="AutoShape 20"/>
            <p:cNvCxnSpPr>
              <a:cxnSpLocks noChangeShapeType="1"/>
              <a:stCxn id="16396" idx="0"/>
              <a:endCxn id="16394"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6" name="AutoShape 21"/>
            <p:cNvCxnSpPr>
              <a:cxnSpLocks noChangeShapeType="1"/>
              <a:stCxn id="16395" idx="0"/>
              <a:endCxn id="16393"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7" name="AutoShape 22"/>
            <p:cNvCxnSpPr>
              <a:cxnSpLocks noChangeShapeType="1"/>
              <a:stCxn id="16394" idx="1"/>
              <a:endCxn id="16393"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6390" name="Text Box 23"/>
          <p:cNvSpPr txBox="1">
            <a:spLocks noChangeArrowheads="1"/>
          </p:cNvSpPr>
          <p:nvPr/>
        </p:nvSpPr>
        <p:spPr bwMode="auto">
          <a:xfrm>
            <a:off x="3737914" y="4057650"/>
            <a:ext cx="2563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800">
                <a:latin typeface="Tahoma" pitchFamily="34" charset="0"/>
              </a:rPr>
              <a:t>((2 </a:t>
            </a:r>
            <a:r>
              <a:rPr kumimoji="0" lang="en-US" altLang="ko-KR" sz="1800">
                <a:latin typeface="Symbol" pitchFamily="18" charset="2"/>
                <a:sym typeface="Symbol" pitchFamily="18" charset="2"/>
              </a:rPr>
              <a:t> </a:t>
            </a:r>
            <a:r>
              <a:rPr kumimoji="0" lang="en-US" altLang="ko-KR" sz="1800">
                <a:latin typeface="Times New Roman" pitchFamily="18" charset="0"/>
                <a:sym typeface="Symbol" pitchFamily="18" charset="2"/>
              </a:rPr>
              <a:t>(</a:t>
            </a:r>
            <a:r>
              <a:rPr kumimoji="0" lang="en-US" altLang="ko-KR" sz="1800">
                <a:latin typeface="Tahoma" pitchFamily="34" charset="0"/>
              </a:rPr>
              <a:t>a </a:t>
            </a:r>
            <a:r>
              <a:rPr kumimoji="0" lang="en-US" altLang="ko-KR" sz="1800">
                <a:latin typeface="Symbol" pitchFamily="18" charset="2"/>
              </a:rPr>
              <a:t>-</a:t>
            </a:r>
            <a:r>
              <a:rPr kumimoji="0" lang="en-US" altLang="ko-KR" sz="1800">
                <a:latin typeface="Tahoma" pitchFamily="34" charset="0"/>
              </a:rPr>
              <a:t> 1)) </a:t>
            </a:r>
            <a:r>
              <a:rPr kumimoji="0" lang="en-US" altLang="ko-KR" sz="1800">
                <a:latin typeface="Symbol" pitchFamily="18" charset="2"/>
              </a:rPr>
              <a:t>+</a:t>
            </a:r>
            <a:r>
              <a:rPr kumimoji="0" lang="en-US" altLang="ko-KR" sz="1800">
                <a:latin typeface="Tahoma" pitchFamily="34" charset="0"/>
              </a:rPr>
              <a:t> (3 </a:t>
            </a:r>
            <a:r>
              <a:rPr kumimoji="0" lang="en-US" altLang="ko-KR" sz="1800">
                <a:latin typeface="Symbol" pitchFamily="18" charset="2"/>
                <a:sym typeface="Symbol" pitchFamily="18" charset="2"/>
              </a:rPr>
              <a:t> </a:t>
            </a:r>
            <a:r>
              <a:rPr kumimoji="0" lang="en-US" altLang="ko-KR" sz="1800">
                <a:latin typeface="Tahoma" pitchFamily="34" charset="0"/>
              </a:rPr>
              <a:t>b))</a:t>
            </a:r>
          </a:p>
        </p:txBody>
      </p:sp>
    </p:spTree>
    <p:extLst>
      <p:ext uri="{BB962C8B-B14F-4D97-AF65-F5344CB8AC3E}">
        <p14:creationId xmlns:p14="http://schemas.microsoft.com/office/powerpoint/2010/main" val="2182962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ko-KR"/>
              <a:t>Evaluate Arithmetic Expressions</a:t>
            </a:r>
          </a:p>
        </p:txBody>
      </p:sp>
      <p:sp>
        <p:nvSpPr>
          <p:cNvPr id="17411" name="Rectangle 3"/>
          <p:cNvSpPr>
            <a:spLocks noGrp="1" noChangeArrowheads="1"/>
          </p:cNvSpPr>
          <p:nvPr>
            <p:ph sz="half" idx="1"/>
          </p:nvPr>
        </p:nvSpPr>
        <p:spPr/>
        <p:txBody>
          <a:bodyPr/>
          <a:lstStyle/>
          <a:p>
            <a:pPr eaLnBrk="1" hangingPunct="1"/>
            <a:r>
              <a:rPr lang="en-US" altLang="ko-KR" sz="1050"/>
              <a:t>Specialization of a postorder traversal</a:t>
            </a:r>
          </a:p>
          <a:p>
            <a:pPr lvl="1" eaLnBrk="1" hangingPunct="1"/>
            <a:r>
              <a:rPr lang="en-US" altLang="ko-KR" sz="900"/>
              <a:t>recursive method returning the value of a subtree</a:t>
            </a:r>
          </a:p>
          <a:p>
            <a:pPr lvl="1" eaLnBrk="1" hangingPunct="1"/>
            <a:r>
              <a:rPr lang="en-US" altLang="ko-KR" sz="900"/>
              <a:t>when visiting an internal node, combine the values of the subtrees</a:t>
            </a:r>
          </a:p>
        </p:txBody>
      </p:sp>
      <p:sp>
        <p:nvSpPr>
          <p:cNvPr id="17412" name="Text Box 4"/>
          <p:cNvSpPr txBox="1">
            <a:spLocks noChangeArrowheads="1"/>
          </p:cNvSpPr>
          <p:nvPr/>
        </p:nvSpPr>
        <p:spPr bwMode="auto">
          <a:xfrm>
            <a:off x="3462338" y="1490891"/>
            <a:ext cx="3143250" cy="24929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굴림" charset="-127"/>
                <a:ea typeface="굴림" charset="-127"/>
              </a:defRPr>
            </a:lvl1pPr>
            <a:lvl2pPr eaLnBrk="0" hangingPunct="0">
              <a:defRPr kumimoji="1" sz="2400">
                <a:solidFill>
                  <a:schemeClr val="tx1"/>
                </a:solidFill>
                <a:latin typeface="굴림" charset="-127"/>
                <a:ea typeface="굴림" charset="-127"/>
              </a:defRPr>
            </a:lvl2pPr>
            <a:lvl3pPr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lnSpc>
                <a:spcPct val="90000"/>
              </a:lnSpc>
              <a:spcBef>
                <a:spcPct val="20000"/>
              </a:spcBef>
              <a:buClr>
                <a:schemeClr val="hlink"/>
              </a:buClr>
              <a:buSzPct val="110000"/>
              <a:buFont typeface="Wingdings" pitchFamily="2" charset="2"/>
              <a:buNone/>
            </a:pPr>
            <a:r>
              <a:rPr kumimoji="0" lang="en-US" altLang="ko-KR" sz="1500" b="1">
                <a:solidFill>
                  <a:srgbClr val="000000"/>
                </a:solidFill>
                <a:latin typeface="Times New Roman" pitchFamily="18" charset="0"/>
              </a:rPr>
              <a:t>Algorithm</a:t>
            </a:r>
            <a:r>
              <a:rPr kumimoji="0" lang="en-US" altLang="ko-KR" sz="1500">
                <a:latin typeface="Times New Roman" pitchFamily="18" charset="0"/>
              </a:rPr>
              <a:t> </a:t>
            </a:r>
            <a:r>
              <a:rPr kumimoji="0" lang="en-US" altLang="ko-KR" sz="1500" b="1" i="1">
                <a:solidFill>
                  <a:schemeClr val="tx2"/>
                </a:solidFill>
                <a:latin typeface="Times New Roman" pitchFamily="18" charset="0"/>
              </a:rPr>
              <a:t>evalExpr</a:t>
            </a:r>
            <a:r>
              <a:rPr kumimoji="0" lang="en-US" altLang="ko-KR" sz="1500">
                <a:solidFill>
                  <a:schemeClr val="tx2"/>
                </a:solidFill>
                <a:latin typeface="Times New Roman" pitchFamily="18" charset="0"/>
              </a:rPr>
              <a:t>(</a:t>
            </a:r>
            <a:r>
              <a:rPr kumimoji="0" lang="en-US" altLang="ko-KR" sz="1500" b="1" i="1">
                <a:solidFill>
                  <a:schemeClr val="tx2"/>
                </a:solidFill>
                <a:latin typeface="Times New Roman" pitchFamily="18" charset="0"/>
              </a:rPr>
              <a:t>v</a:t>
            </a:r>
            <a:r>
              <a:rPr kumimoji="0" lang="en-US" altLang="ko-KR" sz="1500">
                <a:solidFill>
                  <a:schemeClr val="tx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500" b="1">
                <a:solidFill>
                  <a:srgbClr val="000000"/>
                </a:solidFill>
                <a:latin typeface="Times New Roman" pitchFamily="18" charset="0"/>
              </a:rPr>
              <a:t>if</a:t>
            </a:r>
            <a:r>
              <a:rPr kumimoji="0" lang="en-US" altLang="ko-KR" sz="1500">
                <a:solidFill>
                  <a:schemeClr val="tx2"/>
                </a:solidFill>
                <a:latin typeface="Times New Roman" pitchFamily="18" charset="0"/>
              </a:rPr>
              <a:t> </a:t>
            </a:r>
            <a:r>
              <a:rPr kumimoji="0" lang="en-US" altLang="ko-KR" sz="1500" b="1" i="1">
                <a:solidFill>
                  <a:schemeClr val="accent2"/>
                </a:solidFill>
                <a:latin typeface="Times New Roman" pitchFamily="18" charset="0"/>
              </a:rPr>
              <a:t>isExternal </a:t>
            </a:r>
            <a:r>
              <a:rPr kumimoji="0" lang="en-US" altLang="ko-KR" sz="1500">
                <a:solidFill>
                  <a:schemeClr val="accent2"/>
                </a:solidFill>
                <a:latin typeface="Times New Roman" pitchFamily="18" charset="0"/>
              </a:rPr>
              <a:t>(</a:t>
            </a:r>
            <a:r>
              <a:rPr kumimoji="0" lang="en-US" altLang="ko-KR" sz="1500" b="1" i="1">
                <a:solidFill>
                  <a:schemeClr val="accent2"/>
                </a:solidFill>
                <a:latin typeface="Times New Roman" pitchFamily="18" charset="0"/>
              </a:rPr>
              <a:t>v</a:t>
            </a:r>
            <a:r>
              <a:rPr kumimoji="0" lang="en-US" altLang="ko-KR" sz="1500">
                <a:solidFill>
                  <a:schemeClr val="accent2"/>
                </a:solidFill>
                <a:latin typeface="Times New Roman" pitchFamily="18" charset="0"/>
              </a:rPr>
              <a:t>)</a:t>
            </a:r>
          </a:p>
          <a:p>
            <a:pPr lvl="2" eaLnBrk="1" latinLnBrk="0" hangingPunct="1">
              <a:lnSpc>
                <a:spcPct val="90000"/>
              </a:lnSpc>
              <a:spcBef>
                <a:spcPct val="20000"/>
              </a:spcBef>
              <a:buClr>
                <a:schemeClr val="hlink"/>
              </a:buClr>
              <a:buSzPct val="110000"/>
              <a:buFont typeface="Wingdings" pitchFamily="2" charset="2"/>
              <a:buNone/>
            </a:pPr>
            <a:r>
              <a:rPr kumimoji="0" lang="en-US" altLang="ko-KR" sz="1500" b="1">
                <a:solidFill>
                  <a:srgbClr val="000000"/>
                </a:solidFill>
                <a:latin typeface="Times New Roman" pitchFamily="18" charset="0"/>
              </a:rPr>
              <a:t>return</a:t>
            </a:r>
            <a:r>
              <a:rPr kumimoji="0" lang="en-US" altLang="ko-KR" sz="1500">
                <a:solidFill>
                  <a:schemeClr val="tx2"/>
                </a:solidFill>
                <a:latin typeface="Times New Roman" pitchFamily="18" charset="0"/>
              </a:rPr>
              <a:t> </a:t>
            </a:r>
            <a:r>
              <a:rPr kumimoji="0" lang="en-US" altLang="ko-KR" sz="1500" b="1" i="1">
                <a:solidFill>
                  <a:schemeClr val="accent2"/>
                </a:solidFill>
                <a:latin typeface="Times New Roman" pitchFamily="18" charset="0"/>
              </a:rPr>
              <a:t>v.element </a:t>
            </a:r>
            <a:r>
              <a:rPr kumimoji="0" lang="en-US" altLang="ko-KR" sz="1500">
                <a:solidFill>
                  <a:schemeClr val="accent2"/>
                </a:solidFill>
                <a:latin typeface="Times New Roman" pitchFamily="18" charset="0"/>
              </a:rPr>
              <a:t>()</a:t>
            </a:r>
            <a:endParaRPr kumimoji="0" lang="en-US" altLang="ko-KR" sz="1500">
              <a:solidFill>
                <a:schemeClr val="tx2"/>
              </a:solidFill>
              <a:latin typeface="Times New Roman" pitchFamily="18" charset="0"/>
            </a:endParaRPr>
          </a:p>
          <a:p>
            <a:pPr lvl="1" eaLnBrk="1" latinLnBrk="0" hangingPunct="1">
              <a:lnSpc>
                <a:spcPct val="90000"/>
              </a:lnSpc>
              <a:spcBef>
                <a:spcPct val="20000"/>
              </a:spcBef>
              <a:buClr>
                <a:schemeClr val="hlink"/>
              </a:buClr>
              <a:buSzPct val="110000"/>
              <a:buFont typeface="Wingdings" pitchFamily="2" charset="2"/>
              <a:buNone/>
            </a:pPr>
            <a:r>
              <a:rPr kumimoji="0" lang="en-US" altLang="ko-KR" sz="1500" b="1">
                <a:solidFill>
                  <a:srgbClr val="000000"/>
                </a:solidFill>
                <a:latin typeface="Times New Roman" pitchFamily="18" charset="0"/>
              </a:rPr>
              <a:t>else</a:t>
            </a:r>
          </a:p>
          <a:p>
            <a:pPr lvl="1" eaLnBrk="1" latinLnBrk="0" hangingPunct="1">
              <a:lnSpc>
                <a:spcPct val="90000"/>
              </a:lnSpc>
              <a:spcBef>
                <a:spcPct val="20000"/>
              </a:spcBef>
              <a:buClr>
                <a:schemeClr val="hlink"/>
              </a:buClr>
              <a:buSzPct val="110000"/>
              <a:buFont typeface="Wingdings" pitchFamily="2" charset="2"/>
              <a:buNone/>
            </a:pPr>
            <a:r>
              <a:rPr kumimoji="0" lang="en-US" altLang="ko-KR" sz="1500" b="1" i="1">
                <a:solidFill>
                  <a:schemeClr val="accent2"/>
                </a:solidFill>
                <a:latin typeface="Times New Roman" pitchFamily="18" charset="0"/>
              </a:rPr>
              <a:t>	x </a:t>
            </a:r>
            <a:r>
              <a:rPr kumimoji="0" lang="en-US" altLang="ko-KR" sz="1500">
                <a:solidFill>
                  <a:srgbClr val="000000"/>
                </a:solidFill>
                <a:latin typeface="Times New Roman" pitchFamily="18" charset="0"/>
                <a:sym typeface="Symbol" pitchFamily="18" charset="2"/>
              </a:rPr>
              <a:t></a:t>
            </a:r>
            <a:r>
              <a:rPr kumimoji="0" lang="en-US" altLang="ko-KR" sz="1500" b="1" i="1">
                <a:solidFill>
                  <a:schemeClr val="accent2"/>
                </a:solidFill>
                <a:latin typeface="Times New Roman" pitchFamily="18" charset="0"/>
                <a:sym typeface="Symbol" pitchFamily="18" charset="2"/>
              </a:rPr>
              <a:t> </a:t>
            </a:r>
            <a:r>
              <a:rPr kumimoji="0" lang="en-US" altLang="ko-KR" sz="1500" b="1" i="1">
                <a:solidFill>
                  <a:schemeClr val="accent2"/>
                </a:solidFill>
                <a:latin typeface="Times New Roman" pitchFamily="18" charset="0"/>
              </a:rPr>
              <a:t>evalExpr</a:t>
            </a:r>
            <a:r>
              <a:rPr kumimoji="0" lang="en-US" altLang="ko-KR" sz="1500">
                <a:solidFill>
                  <a:schemeClr val="accent2"/>
                </a:solidFill>
                <a:latin typeface="Times New Roman" pitchFamily="18" charset="0"/>
              </a:rPr>
              <a:t>(</a:t>
            </a:r>
            <a:r>
              <a:rPr kumimoji="0" lang="en-US" altLang="ko-KR" sz="1500" b="1" i="1">
                <a:solidFill>
                  <a:schemeClr val="accent2"/>
                </a:solidFill>
                <a:latin typeface="Times New Roman" pitchFamily="18" charset="0"/>
              </a:rPr>
              <a:t>leftChild </a:t>
            </a:r>
            <a:r>
              <a:rPr kumimoji="0" lang="en-US" altLang="ko-KR" sz="1500">
                <a:solidFill>
                  <a:schemeClr val="accent2"/>
                </a:solidFill>
                <a:latin typeface="Times New Roman" pitchFamily="18" charset="0"/>
              </a:rPr>
              <a:t>(</a:t>
            </a:r>
            <a:r>
              <a:rPr kumimoji="0" lang="en-US" altLang="ko-KR" sz="1500" b="1" i="1">
                <a:solidFill>
                  <a:schemeClr val="accent2"/>
                </a:solidFill>
                <a:latin typeface="Times New Roman" pitchFamily="18" charset="0"/>
              </a:rPr>
              <a:t>v</a:t>
            </a:r>
            <a:r>
              <a:rPr kumimoji="0" lang="en-US" altLang="ko-KR" sz="1500">
                <a:solidFill>
                  <a:schemeClr val="accent2"/>
                </a:solidFill>
                <a:latin typeface="Times New Roman" pitchFamily="18" charset="0"/>
              </a:rPr>
              <a:t>))</a:t>
            </a:r>
            <a:endParaRPr kumimoji="0" lang="en-US" altLang="ko-KR" sz="1500">
              <a:latin typeface="Times New Roman" pitchFamily="18" charset="0"/>
            </a:endParaRPr>
          </a:p>
          <a:p>
            <a:pPr lvl="1" eaLnBrk="1" latinLnBrk="0" hangingPunct="1">
              <a:lnSpc>
                <a:spcPct val="90000"/>
              </a:lnSpc>
              <a:spcBef>
                <a:spcPct val="20000"/>
              </a:spcBef>
              <a:buClr>
                <a:schemeClr val="hlink"/>
              </a:buClr>
              <a:buSzPct val="110000"/>
              <a:buFont typeface="Wingdings" pitchFamily="2" charset="2"/>
              <a:buNone/>
            </a:pPr>
            <a:r>
              <a:rPr kumimoji="0" lang="en-US" altLang="ko-KR" sz="1500" b="1" i="1">
                <a:solidFill>
                  <a:schemeClr val="accent2"/>
                </a:solidFill>
                <a:latin typeface="Times New Roman" pitchFamily="18" charset="0"/>
              </a:rPr>
              <a:t>	y </a:t>
            </a:r>
            <a:r>
              <a:rPr kumimoji="0" lang="en-US" altLang="ko-KR" sz="1500">
                <a:solidFill>
                  <a:srgbClr val="000000"/>
                </a:solidFill>
                <a:latin typeface="Times New Roman" pitchFamily="18" charset="0"/>
                <a:sym typeface="Symbol" pitchFamily="18" charset="2"/>
              </a:rPr>
              <a:t></a:t>
            </a:r>
            <a:r>
              <a:rPr kumimoji="0" lang="en-US" altLang="ko-KR" sz="1500" b="1" i="1">
                <a:solidFill>
                  <a:schemeClr val="accent2"/>
                </a:solidFill>
                <a:latin typeface="Times New Roman" pitchFamily="18" charset="0"/>
                <a:sym typeface="Symbol" pitchFamily="18" charset="2"/>
              </a:rPr>
              <a:t> </a:t>
            </a:r>
            <a:r>
              <a:rPr kumimoji="0" lang="en-US" altLang="ko-KR" sz="1500" b="1" i="1">
                <a:solidFill>
                  <a:schemeClr val="accent2"/>
                </a:solidFill>
                <a:latin typeface="Times New Roman" pitchFamily="18" charset="0"/>
              </a:rPr>
              <a:t>evalExpr</a:t>
            </a:r>
            <a:r>
              <a:rPr kumimoji="0" lang="en-US" altLang="ko-KR" sz="1500">
                <a:solidFill>
                  <a:schemeClr val="accent2"/>
                </a:solidFill>
                <a:latin typeface="Times New Roman" pitchFamily="18" charset="0"/>
              </a:rPr>
              <a:t>(</a:t>
            </a:r>
            <a:r>
              <a:rPr kumimoji="0" lang="en-US" altLang="ko-KR" sz="1500" b="1" i="1">
                <a:solidFill>
                  <a:schemeClr val="accent2"/>
                </a:solidFill>
                <a:latin typeface="Times New Roman" pitchFamily="18" charset="0"/>
              </a:rPr>
              <a:t>rightChild </a:t>
            </a:r>
            <a:r>
              <a:rPr kumimoji="0" lang="en-US" altLang="ko-KR" sz="1500">
                <a:solidFill>
                  <a:schemeClr val="accent2"/>
                </a:solidFill>
                <a:latin typeface="Times New Roman" pitchFamily="18" charset="0"/>
              </a:rPr>
              <a:t>(</a:t>
            </a:r>
            <a:r>
              <a:rPr kumimoji="0" lang="en-US" altLang="ko-KR" sz="1500" b="1" i="1">
                <a:solidFill>
                  <a:schemeClr val="accent2"/>
                </a:solidFill>
                <a:latin typeface="Times New Roman" pitchFamily="18" charset="0"/>
              </a:rPr>
              <a:t>v</a:t>
            </a:r>
            <a:r>
              <a:rPr kumimoji="0" lang="en-US" altLang="ko-KR" sz="1500">
                <a:solidFill>
                  <a:schemeClr val="accent2"/>
                </a:solidFill>
                <a:latin typeface="Times New Roman" pitchFamily="18" charset="0"/>
              </a:rPr>
              <a:t>))</a:t>
            </a:r>
          </a:p>
          <a:p>
            <a:pPr lvl="1" eaLnBrk="1" latinLnBrk="0" hangingPunct="1">
              <a:lnSpc>
                <a:spcPct val="90000"/>
              </a:lnSpc>
              <a:spcBef>
                <a:spcPct val="20000"/>
              </a:spcBef>
              <a:buClr>
                <a:schemeClr val="hlink"/>
              </a:buClr>
              <a:buSzPct val="110000"/>
              <a:buFont typeface="Wingdings" pitchFamily="2" charset="2"/>
              <a:buNone/>
            </a:pPr>
            <a:r>
              <a:rPr kumimoji="0" lang="en-US" altLang="ko-KR" sz="1500">
                <a:solidFill>
                  <a:srgbClr val="000000"/>
                </a:solidFill>
                <a:latin typeface="Times New Roman" pitchFamily="18" charset="0"/>
                <a:sym typeface="Symbol" pitchFamily="18" charset="2"/>
              </a:rPr>
              <a:t>	</a:t>
            </a:r>
            <a:r>
              <a:rPr kumimoji="0" lang="en-US" altLang="ko-KR" sz="1500" b="1">
                <a:solidFill>
                  <a:srgbClr val="000000"/>
                </a:solidFill>
                <a:latin typeface="Times New Roman" pitchFamily="18" charset="0"/>
                <a:sym typeface="Symbol" pitchFamily="18" charset="2"/>
              </a:rPr>
              <a:t></a:t>
            </a:r>
            <a:r>
              <a:rPr kumimoji="0" lang="en-US" altLang="ko-KR" sz="1500">
                <a:solidFill>
                  <a:srgbClr val="000000"/>
                </a:solidFill>
                <a:latin typeface="Times New Roman" pitchFamily="18" charset="0"/>
                <a:sym typeface="Symbol" pitchFamily="18" charset="2"/>
              </a:rPr>
              <a:t> </a:t>
            </a:r>
            <a:r>
              <a:rPr kumimoji="0" lang="en-US" altLang="ko-KR" sz="1500" b="1" i="1">
                <a:solidFill>
                  <a:schemeClr val="accent2"/>
                </a:solidFill>
                <a:latin typeface="Times New Roman" pitchFamily="18" charset="0"/>
                <a:sym typeface="Symbol" pitchFamily="18" charset="2"/>
              </a:rPr>
              <a:t> </a:t>
            </a:r>
            <a:r>
              <a:rPr kumimoji="0" lang="en-US" altLang="ko-KR" sz="1500">
                <a:solidFill>
                  <a:schemeClr val="accent2"/>
                </a:solidFill>
                <a:latin typeface="Times New Roman" pitchFamily="18" charset="0"/>
              </a:rPr>
              <a:t>operator stored at </a:t>
            </a:r>
            <a:r>
              <a:rPr kumimoji="0" lang="en-US" altLang="ko-KR" sz="1500" b="1" i="1">
                <a:solidFill>
                  <a:schemeClr val="accent2"/>
                </a:solidFill>
                <a:latin typeface="Times New Roman" pitchFamily="18" charset="0"/>
              </a:rPr>
              <a:t>v</a:t>
            </a:r>
          </a:p>
          <a:p>
            <a:pPr lvl="2" eaLnBrk="1" latinLnBrk="0" hangingPunct="1">
              <a:lnSpc>
                <a:spcPct val="90000"/>
              </a:lnSpc>
              <a:spcBef>
                <a:spcPct val="20000"/>
              </a:spcBef>
              <a:buClr>
                <a:schemeClr val="hlink"/>
              </a:buClr>
              <a:buSzPct val="110000"/>
              <a:buFont typeface="Wingdings" pitchFamily="2" charset="2"/>
              <a:buNone/>
            </a:pPr>
            <a:r>
              <a:rPr kumimoji="0" lang="en-US" altLang="ko-KR" sz="1500" b="1">
                <a:solidFill>
                  <a:srgbClr val="000000"/>
                </a:solidFill>
                <a:latin typeface="Times New Roman" pitchFamily="18" charset="0"/>
              </a:rPr>
              <a:t>return</a:t>
            </a:r>
            <a:r>
              <a:rPr kumimoji="0" lang="en-US" altLang="ko-KR" sz="1500">
                <a:solidFill>
                  <a:schemeClr val="tx2"/>
                </a:solidFill>
                <a:latin typeface="Times New Roman" pitchFamily="18" charset="0"/>
              </a:rPr>
              <a:t> </a:t>
            </a:r>
            <a:r>
              <a:rPr kumimoji="0" lang="en-US" altLang="ko-KR" sz="1500" b="1" i="1">
                <a:solidFill>
                  <a:schemeClr val="accent2"/>
                </a:solidFill>
                <a:latin typeface="Times New Roman" pitchFamily="18" charset="0"/>
              </a:rPr>
              <a:t>x </a:t>
            </a:r>
            <a:r>
              <a:rPr kumimoji="0" lang="en-US" altLang="ko-KR" sz="1500" b="1">
                <a:solidFill>
                  <a:srgbClr val="000000"/>
                </a:solidFill>
                <a:latin typeface="Times New Roman" pitchFamily="18" charset="0"/>
                <a:sym typeface="Symbol" pitchFamily="18" charset="2"/>
              </a:rPr>
              <a:t></a:t>
            </a:r>
            <a:r>
              <a:rPr kumimoji="0" lang="en-US" altLang="ko-KR" sz="1500" b="1" i="1">
                <a:solidFill>
                  <a:schemeClr val="accent2"/>
                </a:solidFill>
                <a:latin typeface="Times New Roman" pitchFamily="18" charset="0"/>
              </a:rPr>
              <a:t> y</a:t>
            </a:r>
          </a:p>
        </p:txBody>
      </p:sp>
      <p:grpSp>
        <p:nvGrpSpPr>
          <p:cNvPr id="17413" name="Group 5"/>
          <p:cNvGrpSpPr>
            <a:grpSpLocks/>
          </p:cNvGrpSpPr>
          <p:nvPr/>
        </p:nvGrpSpPr>
        <p:grpSpPr bwMode="auto">
          <a:xfrm>
            <a:off x="848916" y="3028950"/>
            <a:ext cx="2571750" cy="1714500"/>
            <a:chOff x="2928" y="2256"/>
            <a:chExt cx="2160" cy="1440"/>
          </a:xfrm>
        </p:grpSpPr>
        <p:sp>
          <p:nvSpPr>
            <p:cNvPr id="17414" name="Oval 6"/>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rPr>
                <a:t>+</a:t>
              </a:r>
            </a:p>
          </p:txBody>
        </p:sp>
        <p:sp>
          <p:nvSpPr>
            <p:cNvPr id="17415" name="Oval 7"/>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sym typeface="Symbol" pitchFamily="18" charset="2"/>
                </a:rPr>
                <a:t></a:t>
              </a:r>
            </a:p>
          </p:txBody>
        </p:sp>
        <p:sp>
          <p:nvSpPr>
            <p:cNvPr id="17416" name="Oval 8"/>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sym typeface="Symbol" pitchFamily="18" charset="2"/>
                </a:rPr>
                <a:t></a:t>
              </a:r>
              <a:endParaRPr lang="en-US" altLang="ko-KR" sz="1350">
                <a:latin typeface="Symbol" pitchFamily="18" charset="2"/>
              </a:endParaRPr>
            </a:p>
          </p:txBody>
        </p:sp>
        <p:sp>
          <p:nvSpPr>
            <p:cNvPr id="17417" name="Oval 9"/>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latin typeface="Symbol" pitchFamily="18" charset="2"/>
                </a:rPr>
                <a:t>-</a:t>
              </a:r>
            </a:p>
          </p:txBody>
        </p:sp>
        <p:sp>
          <p:nvSpPr>
            <p:cNvPr id="17418" name="Rectangle 10"/>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2</a:t>
              </a:r>
            </a:p>
          </p:txBody>
        </p:sp>
        <p:sp>
          <p:nvSpPr>
            <p:cNvPr id="17419" name="Rectangle 11"/>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5</a:t>
              </a:r>
            </a:p>
          </p:txBody>
        </p:sp>
        <p:sp>
          <p:nvSpPr>
            <p:cNvPr id="17420" name="Rectangle 12"/>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1</a:t>
              </a:r>
            </a:p>
          </p:txBody>
        </p:sp>
        <p:sp>
          <p:nvSpPr>
            <p:cNvPr id="17421" name="Rectangle 13"/>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3</a:t>
              </a:r>
            </a:p>
          </p:txBody>
        </p:sp>
        <p:sp>
          <p:nvSpPr>
            <p:cNvPr id="17422" name="Rectangle 14"/>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rPr>
                <a:t>2</a:t>
              </a:r>
            </a:p>
          </p:txBody>
        </p:sp>
        <p:cxnSp>
          <p:nvCxnSpPr>
            <p:cNvPr id="17423" name="AutoShape 15"/>
            <p:cNvCxnSpPr>
              <a:cxnSpLocks noChangeShapeType="1"/>
              <a:stCxn id="17414" idx="3"/>
              <a:endCxn id="17416"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4" name="AutoShape 16"/>
            <p:cNvCxnSpPr>
              <a:cxnSpLocks noChangeShapeType="1"/>
              <a:stCxn id="17415" idx="1"/>
              <a:endCxn id="17414"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5" name="AutoShape 17"/>
            <p:cNvCxnSpPr>
              <a:cxnSpLocks noChangeShapeType="1"/>
              <a:stCxn id="17422" idx="0"/>
              <a:endCxn id="17415"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6" name="AutoShape 18"/>
            <p:cNvCxnSpPr>
              <a:cxnSpLocks noChangeShapeType="1"/>
              <a:stCxn id="17421" idx="0"/>
              <a:endCxn id="17415"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7" name="AutoShape 19"/>
            <p:cNvCxnSpPr>
              <a:cxnSpLocks noChangeShapeType="1"/>
              <a:stCxn id="17420" idx="0"/>
              <a:endCxn id="17417"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8" name="AutoShape 20"/>
            <p:cNvCxnSpPr>
              <a:cxnSpLocks noChangeShapeType="1"/>
              <a:stCxn id="17419" idx="0"/>
              <a:endCxn id="17417"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9" name="AutoShape 21"/>
            <p:cNvCxnSpPr>
              <a:cxnSpLocks noChangeShapeType="1"/>
              <a:stCxn id="17418" idx="0"/>
              <a:endCxn id="17416"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30" name="AutoShape 22"/>
            <p:cNvCxnSpPr>
              <a:cxnSpLocks noChangeShapeType="1"/>
              <a:stCxn id="17417" idx="1"/>
              <a:endCxn id="17416"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5047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DFS vs. BFS in a tree</a:t>
            </a:r>
            <a:endParaRPr lang="ko-KR" altLang="en-US" dirty="0"/>
          </a:p>
        </p:txBody>
      </p:sp>
      <p:sp>
        <p:nvSpPr>
          <p:cNvPr id="74" name="내용 개체 틀 2"/>
          <p:cNvSpPr txBox="1">
            <a:spLocks/>
          </p:cNvSpPr>
          <p:nvPr/>
        </p:nvSpPr>
        <p:spPr>
          <a:xfrm>
            <a:off x="267987" y="1208638"/>
            <a:ext cx="6349056" cy="3583988"/>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350" dirty="0"/>
              <a:t>The different between DFS and BFS that conducted in tree and graph: in a tree, DFS and BFS always start from root node whereas in a graph, DFS and BFS can be started from any node (vertices)</a:t>
            </a:r>
          </a:p>
          <a:p>
            <a:endParaRPr lang="en-US" altLang="ko-KR" sz="1350" dirty="0"/>
          </a:p>
          <a:p>
            <a:endParaRPr lang="en-US" altLang="ko-KR" sz="1350" dirty="0"/>
          </a:p>
          <a:p>
            <a:pPr marL="0" indent="0">
              <a:buNone/>
            </a:pPr>
            <a:endParaRPr lang="ko-KR" altLang="en-US" sz="1350" dirty="0"/>
          </a:p>
        </p:txBody>
      </p:sp>
      <p:sp>
        <p:nvSpPr>
          <p:cNvPr id="8" name="TextBox 7"/>
          <p:cNvSpPr txBox="1"/>
          <p:nvPr/>
        </p:nvSpPr>
        <p:spPr>
          <a:xfrm>
            <a:off x="1398467" y="4610865"/>
            <a:ext cx="1781000" cy="300082"/>
          </a:xfrm>
          <a:prstGeom prst="rect">
            <a:avLst/>
          </a:prstGeom>
          <a:noFill/>
        </p:spPr>
        <p:txBody>
          <a:bodyPr wrap="none" rtlCol="0">
            <a:spAutoFit/>
          </a:bodyPr>
          <a:lstStyle/>
          <a:p>
            <a:r>
              <a:rPr lang="en-US" sz="1350" dirty="0"/>
              <a:t>Example of DFS tree</a:t>
            </a:r>
          </a:p>
        </p:txBody>
      </p:sp>
      <p:sp>
        <p:nvSpPr>
          <p:cNvPr id="9" name="TextBox 8"/>
          <p:cNvSpPr txBox="1"/>
          <p:nvPr/>
        </p:nvSpPr>
        <p:spPr>
          <a:xfrm>
            <a:off x="3828250" y="4610865"/>
            <a:ext cx="1758558" cy="300082"/>
          </a:xfrm>
          <a:prstGeom prst="rect">
            <a:avLst/>
          </a:prstGeom>
          <a:noFill/>
        </p:spPr>
        <p:txBody>
          <a:bodyPr wrap="none" rtlCol="0">
            <a:spAutoFit/>
          </a:bodyPr>
          <a:lstStyle/>
          <a:p>
            <a:r>
              <a:rPr lang="en-US" sz="1350" dirty="0"/>
              <a:t>Example of BFS tree</a:t>
            </a:r>
          </a:p>
        </p:txBody>
      </p:sp>
      <p:pic>
        <p:nvPicPr>
          <p:cNvPr id="3" name="Picture 2"/>
          <p:cNvPicPr>
            <a:picLocks noChangeAspect="1"/>
          </p:cNvPicPr>
          <p:nvPr/>
        </p:nvPicPr>
        <p:blipFill>
          <a:blip r:embed="rId2"/>
          <a:stretch>
            <a:fillRect/>
          </a:stretch>
        </p:blipFill>
        <p:spPr>
          <a:xfrm>
            <a:off x="1013361" y="2749103"/>
            <a:ext cx="2405842" cy="1907874"/>
          </a:xfrm>
          <a:prstGeom prst="rect">
            <a:avLst/>
          </a:prstGeom>
        </p:spPr>
      </p:pic>
      <p:pic>
        <p:nvPicPr>
          <p:cNvPr id="5" name="Picture 4"/>
          <p:cNvPicPr>
            <a:picLocks noChangeAspect="1"/>
          </p:cNvPicPr>
          <p:nvPr/>
        </p:nvPicPr>
        <p:blipFill>
          <a:blip r:embed="rId3"/>
          <a:stretch>
            <a:fillRect/>
          </a:stretch>
        </p:blipFill>
        <p:spPr>
          <a:xfrm>
            <a:off x="3566952" y="2786452"/>
            <a:ext cx="2262348" cy="1833176"/>
          </a:xfrm>
          <a:prstGeom prst="rect">
            <a:avLst/>
          </a:prstGeom>
        </p:spPr>
      </p:pic>
    </p:spTree>
    <p:extLst>
      <p:ext uri="{BB962C8B-B14F-4D97-AF65-F5344CB8AC3E}">
        <p14:creationId xmlns:p14="http://schemas.microsoft.com/office/powerpoint/2010/main" val="3500574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번호 개체 틀 4"/>
          <p:cNvSpPr>
            <a:spLocks noGrp="1"/>
          </p:cNvSpPr>
          <p:nvPr>
            <p:ph type="sldNum" sz="quarter" idx="4294967295"/>
          </p:nvPr>
        </p:nvSpPr>
        <p:spPr>
          <a:xfrm>
            <a:off x="2356247" y="4457700"/>
            <a:ext cx="217170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100" b="1">
                <a:solidFill>
                  <a:schemeClr val="tx1"/>
                </a:solidFill>
                <a:latin typeface="굴림" charset="-127"/>
                <a:ea typeface="굴림" charset="-127"/>
              </a:defRPr>
            </a:lvl1pPr>
            <a:lvl2pPr marL="557213" indent="-214313" eaLnBrk="0" hangingPunct="0">
              <a:defRPr kumimoji="1" sz="2100" b="1">
                <a:solidFill>
                  <a:schemeClr val="tx1"/>
                </a:solidFill>
                <a:latin typeface="굴림" charset="-127"/>
                <a:ea typeface="굴림" charset="-127"/>
              </a:defRPr>
            </a:lvl2pPr>
            <a:lvl3pPr marL="857250" indent="-171450" eaLnBrk="0" hangingPunct="0">
              <a:defRPr kumimoji="1" sz="2100" b="1">
                <a:solidFill>
                  <a:schemeClr val="tx1"/>
                </a:solidFill>
                <a:latin typeface="굴림" charset="-127"/>
                <a:ea typeface="굴림" charset="-127"/>
              </a:defRPr>
            </a:lvl3pPr>
            <a:lvl4pPr marL="1200150" indent="-171450" eaLnBrk="0" hangingPunct="0">
              <a:defRPr kumimoji="1" sz="2100" b="1">
                <a:solidFill>
                  <a:schemeClr val="tx1"/>
                </a:solidFill>
                <a:latin typeface="굴림" charset="-127"/>
                <a:ea typeface="굴림" charset="-127"/>
              </a:defRPr>
            </a:lvl4pPr>
            <a:lvl5pPr marL="1543050" indent="-171450" eaLnBrk="0" hangingPunct="0">
              <a:defRPr kumimoji="1" sz="2100" b="1">
                <a:solidFill>
                  <a:schemeClr val="tx1"/>
                </a:solidFill>
                <a:latin typeface="굴림" charset="-127"/>
                <a:ea typeface="굴림" charset="-127"/>
              </a:defRPr>
            </a:lvl5pPr>
            <a:lvl6pPr marL="1885950" indent="-171450" eaLnBrk="0" fontAlgn="base" hangingPunct="0">
              <a:spcBef>
                <a:spcPct val="0"/>
              </a:spcBef>
              <a:spcAft>
                <a:spcPct val="0"/>
              </a:spcAft>
              <a:defRPr kumimoji="1" sz="2100" b="1">
                <a:solidFill>
                  <a:schemeClr val="tx1"/>
                </a:solidFill>
                <a:latin typeface="굴림" charset="-127"/>
                <a:ea typeface="굴림" charset="-127"/>
              </a:defRPr>
            </a:lvl6pPr>
            <a:lvl7pPr marL="2228850" indent="-171450" eaLnBrk="0" fontAlgn="base" hangingPunct="0">
              <a:spcBef>
                <a:spcPct val="0"/>
              </a:spcBef>
              <a:spcAft>
                <a:spcPct val="0"/>
              </a:spcAft>
              <a:defRPr kumimoji="1" sz="2100" b="1">
                <a:solidFill>
                  <a:schemeClr val="tx1"/>
                </a:solidFill>
                <a:latin typeface="굴림" charset="-127"/>
                <a:ea typeface="굴림" charset="-127"/>
              </a:defRPr>
            </a:lvl7pPr>
            <a:lvl8pPr marL="2571750" indent="-171450" eaLnBrk="0" fontAlgn="base" hangingPunct="0">
              <a:spcBef>
                <a:spcPct val="0"/>
              </a:spcBef>
              <a:spcAft>
                <a:spcPct val="0"/>
              </a:spcAft>
              <a:defRPr kumimoji="1" sz="2100" b="1">
                <a:solidFill>
                  <a:schemeClr val="tx1"/>
                </a:solidFill>
                <a:latin typeface="굴림" charset="-127"/>
                <a:ea typeface="굴림" charset="-127"/>
              </a:defRPr>
            </a:lvl8pPr>
            <a:lvl9pPr marL="2914650" indent="-171450" eaLnBrk="0" fontAlgn="base" hangingPunct="0">
              <a:spcBef>
                <a:spcPct val="0"/>
              </a:spcBef>
              <a:spcAft>
                <a:spcPct val="0"/>
              </a:spcAft>
              <a:defRPr kumimoji="1" sz="2100" b="1">
                <a:solidFill>
                  <a:schemeClr val="tx1"/>
                </a:solidFill>
                <a:latin typeface="굴림" charset="-127"/>
                <a:ea typeface="굴림" charset="-127"/>
              </a:defRPr>
            </a:lvl9pPr>
          </a:lstStyle>
          <a:p>
            <a:pPr eaLnBrk="1" hangingPunct="1"/>
            <a:fld id="{FE9C01EF-9F51-4979-A6C4-AED6BF7956E5}" type="slidenum">
              <a:rPr lang="en-US" altLang="ko-KR" sz="1050" b="0">
                <a:solidFill>
                  <a:schemeClr val="bg1"/>
                </a:solidFill>
              </a:rPr>
              <a:pPr eaLnBrk="1" hangingPunct="1"/>
              <a:t>38</a:t>
            </a:fld>
            <a:endParaRPr lang="en-US" altLang="ko-KR" sz="1050" b="0">
              <a:solidFill>
                <a:schemeClr val="bg1"/>
              </a:solidFill>
            </a:endParaRPr>
          </a:p>
        </p:txBody>
      </p:sp>
      <p:sp>
        <p:nvSpPr>
          <p:cNvPr id="22531" name="Rectangle 2"/>
          <p:cNvSpPr>
            <a:spLocks noGrp="1" noChangeArrowheads="1"/>
          </p:cNvSpPr>
          <p:nvPr>
            <p:ph type="title"/>
          </p:nvPr>
        </p:nvSpPr>
        <p:spPr/>
        <p:txBody>
          <a:bodyPr/>
          <a:lstStyle/>
          <a:p>
            <a:pPr eaLnBrk="1" hangingPunct="1"/>
            <a:endParaRPr lang="ko-KR" altLang="ko-KR"/>
          </a:p>
        </p:txBody>
      </p:sp>
      <p:sp>
        <p:nvSpPr>
          <p:cNvPr id="22532" name="Rectangle 3"/>
          <p:cNvSpPr>
            <a:spLocks noGrp="1" noChangeArrowheads="1"/>
          </p:cNvSpPr>
          <p:nvPr>
            <p:ph type="body" idx="1"/>
          </p:nvPr>
        </p:nvSpPr>
        <p:spPr/>
        <p:txBody>
          <a:bodyPr/>
          <a:lstStyle/>
          <a:p>
            <a:pPr eaLnBrk="1" hangingPunct="1"/>
            <a:endParaRPr lang="ko-KR" altLang="ko-KR"/>
          </a:p>
        </p:txBody>
      </p:sp>
      <p:sp>
        <p:nvSpPr>
          <p:cNvPr id="22533" name="Rectangle 4"/>
          <p:cNvSpPr>
            <a:spLocks noChangeArrowheads="1"/>
          </p:cNvSpPr>
          <p:nvPr/>
        </p:nvSpPr>
        <p:spPr bwMode="auto">
          <a:xfrm>
            <a:off x="620316" y="1113235"/>
            <a:ext cx="5941219" cy="3511153"/>
          </a:xfrm>
          <a:prstGeom prst="rect">
            <a:avLst/>
          </a:prstGeom>
          <a:solidFill>
            <a:schemeClr val="accent1"/>
          </a:solidFill>
          <a:ln w="9525">
            <a:solidFill>
              <a:schemeClr val="tx1"/>
            </a:solidFill>
            <a:miter lim="800000"/>
            <a:headEnd/>
            <a:tailEnd/>
          </a:ln>
        </p:spPr>
        <p:txBody>
          <a:bodyPr/>
          <a:lstStyle/>
          <a:p>
            <a:r>
              <a:rPr lang="en-US" altLang="ko-KR" sz="1200" dirty="0">
                <a:latin typeface="Times New Roman" pitchFamily="18" charset="0"/>
              </a:rPr>
              <a:t>PROCEDURE </a:t>
            </a:r>
            <a:r>
              <a:rPr lang="en-US" altLang="ko-KR" sz="1200" dirty="0" err="1">
                <a:latin typeface="Times New Roman" pitchFamily="18" charset="0"/>
              </a:rPr>
              <a:t>BreadthFirstSearch</a:t>
            </a:r>
            <a:r>
              <a:rPr lang="en-US" altLang="ko-KR" sz="1200" dirty="0">
                <a:latin typeface="Times New Roman" pitchFamily="18" charset="0"/>
              </a:rPr>
              <a:t>(Tree </a:t>
            </a:r>
            <a:r>
              <a:rPr lang="en-US" altLang="ko-KR" sz="1200" dirty="0" err="1">
                <a:latin typeface="Times New Roman" pitchFamily="18" charset="0"/>
              </a:rPr>
              <a:t>tree</a:t>
            </a:r>
            <a:r>
              <a:rPr lang="en-US" altLang="ko-KR" sz="1200" dirty="0">
                <a:latin typeface="Times New Roman" pitchFamily="18" charset="0"/>
              </a:rPr>
              <a:t>, Node root, Goal </a:t>
            </a:r>
            <a:r>
              <a:rPr lang="en-US" altLang="ko-KR" sz="1200" dirty="0" err="1">
                <a:latin typeface="Times New Roman" pitchFamily="18" charset="0"/>
              </a:rPr>
              <a:t>goal</a:t>
            </a:r>
            <a:r>
              <a:rPr lang="en-US" altLang="ko-KR" sz="1200" dirty="0">
                <a:latin typeface="Times New Roman" pitchFamily="18" charset="0"/>
              </a:rPr>
              <a:t>, List </a:t>
            </a:r>
            <a:r>
              <a:rPr lang="en-US" altLang="ko-KR" sz="1200" dirty="0" err="1">
                <a:latin typeface="Times New Roman" pitchFamily="18" charset="0"/>
              </a:rPr>
              <a:t>alreadyVisited</a:t>
            </a:r>
            <a:r>
              <a:rPr lang="en-US" altLang="ko-KR" sz="1200" dirty="0">
                <a:latin typeface="Times New Roman" pitchFamily="18" charset="0"/>
              </a:rPr>
              <a:t>)</a:t>
            </a:r>
          </a:p>
          <a:p>
            <a:endParaRPr lang="en-US" altLang="ko-KR" sz="1200" dirty="0">
              <a:latin typeface="Times New Roman" pitchFamily="18" charset="0"/>
            </a:endParaRPr>
          </a:p>
          <a:p>
            <a:r>
              <a:rPr lang="en-US" altLang="ko-KR" sz="1200" dirty="0">
                <a:latin typeface="Times New Roman" pitchFamily="18" charset="0"/>
              </a:rPr>
              <a:t>	Node current</a:t>
            </a:r>
          </a:p>
          <a:p>
            <a:r>
              <a:rPr lang="en-US" altLang="ko-KR" sz="1200" dirty="0">
                <a:latin typeface="Times New Roman" pitchFamily="18" charset="0"/>
              </a:rPr>
              <a:t>	Queue </a:t>
            </a:r>
            <a:r>
              <a:rPr lang="en-US" altLang="ko-KR" sz="1200" dirty="0" err="1">
                <a:latin typeface="Times New Roman" pitchFamily="18" charset="0"/>
              </a:rPr>
              <a:t>toVisit</a:t>
            </a:r>
            <a:endParaRPr lang="en-US" altLang="ko-KR" sz="1200" dirty="0">
              <a:latin typeface="Times New Roman" pitchFamily="18" charset="0"/>
            </a:endParaRPr>
          </a:p>
          <a:p>
            <a:endParaRPr lang="en-US" altLang="ko-KR" sz="1200" dirty="0">
              <a:latin typeface="Times New Roman" pitchFamily="18" charset="0"/>
            </a:endParaRPr>
          </a:p>
          <a:p>
            <a:r>
              <a:rPr lang="en-US" altLang="ko-KR" sz="1200" dirty="0">
                <a:latin typeface="Times New Roman" pitchFamily="18" charset="0"/>
              </a:rPr>
              <a:t>	add root to </a:t>
            </a:r>
            <a:r>
              <a:rPr lang="en-US" altLang="ko-KR" sz="1200" dirty="0" err="1">
                <a:latin typeface="Times New Roman" pitchFamily="18" charset="0"/>
              </a:rPr>
              <a:t>toVisit</a:t>
            </a:r>
            <a:endParaRPr lang="en-US" altLang="ko-KR" sz="1200" dirty="0">
              <a:latin typeface="Times New Roman" pitchFamily="18" charset="0"/>
            </a:endParaRPr>
          </a:p>
          <a:p>
            <a:endParaRPr lang="en-US" altLang="ko-KR" sz="1200" dirty="0">
              <a:latin typeface="Times New Roman" pitchFamily="18" charset="0"/>
            </a:endParaRPr>
          </a:p>
          <a:p>
            <a:r>
              <a:rPr lang="en-US" altLang="ko-KR" sz="1200" dirty="0">
                <a:latin typeface="Times New Roman" pitchFamily="18" charset="0"/>
              </a:rPr>
              <a:t>	while </a:t>
            </a:r>
            <a:r>
              <a:rPr lang="en-US" altLang="ko-KR" sz="1200" dirty="0" err="1">
                <a:latin typeface="Times New Roman" pitchFamily="18" charset="0"/>
              </a:rPr>
              <a:t>toVisit</a:t>
            </a:r>
            <a:r>
              <a:rPr lang="en-US" altLang="ko-KR" sz="1200" dirty="0">
                <a:latin typeface="Times New Roman" pitchFamily="18" charset="0"/>
              </a:rPr>
              <a:t> is not empty</a:t>
            </a:r>
          </a:p>
          <a:p>
            <a:r>
              <a:rPr lang="en-US" altLang="ko-KR" sz="1200" dirty="0">
                <a:latin typeface="Times New Roman" pitchFamily="18" charset="0"/>
              </a:rPr>
              <a:t>		current &lt;- first node on </a:t>
            </a:r>
            <a:r>
              <a:rPr lang="en-US" altLang="ko-KR" sz="1200" dirty="0" err="1">
                <a:latin typeface="Times New Roman" pitchFamily="18" charset="0"/>
              </a:rPr>
              <a:t>toVisit</a:t>
            </a:r>
            <a:endParaRPr lang="en-US" altLang="ko-KR" sz="1200" dirty="0">
              <a:latin typeface="Times New Roman" pitchFamily="18" charset="0"/>
            </a:endParaRPr>
          </a:p>
          <a:p>
            <a:r>
              <a:rPr lang="en-US" altLang="ko-KR" sz="1200" dirty="0">
                <a:latin typeface="Times New Roman" pitchFamily="18" charset="0"/>
              </a:rPr>
              <a:t>		remove first node from </a:t>
            </a:r>
            <a:r>
              <a:rPr lang="en-US" altLang="ko-KR" sz="1200" dirty="0" err="1">
                <a:latin typeface="Times New Roman" pitchFamily="18" charset="0"/>
              </a:rPr>
              <a:t>toVisit</a:t>
            </a:r>
            <a:endParaRPr lang="en-US" altLang="ko-KR" sz="1200" dirty="0">
              <a:latin typeface="Times New Roman" pitchFamily="18" charset="0"/>
            </a:endParaRPr>
          </a:p>
          <a:p>
            <a:r>
              <a:rPr lang="en-US" altLang="ko-KR" sz="1200" dirty="0">
                <a:latin typeface="Times New Roman" pitchFamily="18" charset="0"/>
              </a:rPr>
              <a:t>		if current = goal</a:t>
            </a:r>
          </a:p>
          <a:p>
            <a:r>
              <a:rPr lang="en-US" altLang="ko-KR" sz="1200" dirty="0">
                <a:latin typeface="Times New Roman" pitchFamily="18" charset="0"/>
              </a:rPr>
              <a:t>			add current to </a:t>
            </a:r>
            <a:r>
              <a:rPr lang="en-US" altLang="ko-KR" sz="1200" dirty="0" err="1">
                <a:latin typeface="Times New Roman" pitchFamily="18" charset="0"/>
              </a:rPr>
              <a:t>alreadyVisited</a:t>
            </a:r>
            <a:endParaRPr lang="en-US" altLang="ko-KR" sz="1200" dirty="0">
              <a:latin typeface="Times New Roman" pitchFamily="18" charset="0"/>
            </a:endParaRPr>
          </a:p>
          <a:p>
            <a:r>
              <a:rPr lang="en-US" altLang="ko-KR" sz="1200" dirty="0">
                <a:latin typeface="Times New Roman" pitchFamily="18" charset="0"/>
              </a:rPr>
              <a:t>			return true</a:t>
            </a:r>
          </a:p>
          <a:p>
            <a:r>
              <a:rPr lang="en-US" altLang="ko-KR" sz="1200" dirty="0">
                <a:latin typeface="Times New Roman" pitchFamily="18" charset="0"/>
              </a:rPr>
              <a:t>		end if</a:t>
            </a:r>
          </a:p>
          <a:p>
            <a:r>
              <a:rPr lang="en-US" altLang="ko-KR" sz="1200" dirty="0">
                <a:latin typeface="Times New Roman" pitchFamily="18" charset="0"/>
              </a:rPr>
              <a:t>		for each child node C of current</a:t>
            </a:r>
          </a:p>
          <a:p>
            <a:r>
              <a:rPr lang="en-US" altLang="ko-KR" sz="1200" dirty="0">
                <a:latin typeface="Times New Roman" pitchFamily="18" charset="0"/>
              </a:rPr>
              <a:t>			add C to </a:t>
            </a:r>
            <a:r>
              <a:rPr lang="en-US" altLang="ko-KR" sz="1200" dirty="0" err="1">
                <a:latin typeface="Times New Roman" pitchFamily="18" charset="0"/>
              </a:rPr>
              <a:t>toVisit</a:t>
            </a:r>
            <a:endParaRPr lang="en-US" altLang="ko-KR" sz="1200" dirty="0">
              <a:latin typeface="Times New Roman" pitchFamily="18" charset="0"/>
            </a:endParaRPr>
          </a:p>
          <a:p>
            <a:r>
              <a:rPr lang="en-US" altLang="ko-KR" sz="1200" dirty="0">
                <a:latin typeface="Times New Roman" pitchFamily="18" charset="0"/>
              </a:rPr>
              <a:t>		end for</a:t>
            </a:r>
          </a:p>
          <a:p>
            <a:r>
              <a:rPr lang="en-US" altLang="ko-KR" sz="1200" dirty="0">
                <a:latin typeface="Times New Roman" pitchFamily="18" charset="0"/>
              </a:rPr>
              <a:t>		add current to </a:t>
            </a:r>
            <a:r>
              <a:rPr lang="en-US" altLang="ko-KR" sz="1200" dirty="0" err="1">
                <a:latin typeface="Times New Roman" pitchFamily="18" charset="0"/>
              </a:rPr>
              <a:t>alreadyVisited</a:t>
            </a:r>
            <a:endParaRPr lang="en-US" altLang="ko-KR" sz="1200" dirty="0">
              <a:latin typeface="Times New Roman" pitchFamily="18" charset="0"/>
            </a:endParaRPr>
          </a:p>
          <a:p>
            <a:r>
              <a:rPr lang="en-US" altLang="ko-KR" sz="1200" dirty="0">
                <a:latin typeface="Times New Roman" pitchFamily="18" charset="0"/>
              </a:rPr>
              <a:t>	end while</a:t>
            </a:r>
          </a:p>
        </p:txBody>
      </p:sp>
    </p:spTree>
    <p:extLst>
      <p:ext uri="{BB962C8B-B14F-4D97-AF65-F5344CB8AC3E}">
        <p14:creationId xmlns:p14="http://schemas.microsoft.com/office/powerpoint/2010/main" val="1652073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4"/>
          <p:cNvSpPr>
            <a:spLocks noGrp="1"/>
          </p:cNvSpPr>
          <p:nvPr>
            <p:ph type="sldNum" sz="quarter" idx="4294967295"/>
          </p:nvPr>
        </p:nvSpPr>
        <p:spPr>
          <a:xfrm>
            <a:off x="2356247" y="4457700"/>
            <a:ext cx="217170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100" b="1">
                <a:solidFill>
                  <a:schemeClr val="tx1"/>
                </a:solidFill>
                <a:latin typeface="굴림" charset="-127"/>
                <a:ea typeface="굴림" charset="-127"/>
              </a:defRPr>
            </a:lvl1pPr>
            <a:lvl2pPr marL="557213" indent="-214313" eaLnBrk="0" hangingPunct="0">
              <a:defRPr kumimoji="1" sz="2100" b="1">
                <a:solidFill>
                  <a:schemeClr val="tx1"/>
                </a:solidFill>
                <a:latin typeface="굴림" charset="-127"/>
                <a:ea typeface="굴림" charset="-127"/>
              </a:defRPr>
            </a:lvl2pPr>
            <a:lvl3pPr marL="857250" indent="-171450" eaLnBrk="0" hangingPunct="0">
              <a:defRPr kumimoji="1" sz="2100" b="1">
                <a:solidFill>
                  <a:schemeClr val="tx1"/>
                </a:solidFill>
                <a:latin typeface="굴림" charset="-127"/>
                <a:ea typeface="굴림" charset="-127"/>
              </a:defRPr>
            </a:lvl3pPr>
            <a:lvl4pPr marL="1200150" indent="-171450" eaLnBrk="0" hangingPunct="0">
              <a:defRPr kumimoji="1" sz="2100" b="1">
                <a:solidFill>
                  <a:schemeClr val="tx1"/>
                </a:solidFill>
                <a:latin typeface="굴림" charset="-127"/>
                <a:ea typeface="굴림" charset="-127"/>
              </a:defRPr>
            </a:lvl4pPr>
            <a:lvl5pPr marL="1543050" indent="-171450" eaLnBrk="0" hangingPunct="0">
              <a:defRPr kumimoji="1" sz="2100" b="1">
                <a:solidFill>
                  <a:schemeClr val="tx1"/>
                </a:solidFill>
                <a:latin typeface="굴림" charset="-127"/>
                <a:ea typeface="굴림" charset="-127"/>
              </a:defRPr>
            </a:lvl5pPr>
            <a:lvl6pPr marL="1885950" indent="-171450" eaLnBrk="0" fontAlgn="base" hangingPunct="0">
              <a:spcBef>
                <a:spcPct val="0"/>
              </a:spcBef>
              <a:spcAft>
                <a:spcPct val="0"/>
              </a:spcAft>
              <a:defRPr kumimoji="1" sz="2100" b="1">
                <a:solidFill>
                  <a:schemeClr val="tx1"/>
                </a:solidFill>
                <a:latin typeface="굴림" charset="-127"/>
                <a:ea typeface="굴림" charset="-127"/>
              </a:defRPr>
            </a:lvl6pPr>
            <a:lvl7pPr marL="2228850" indent="-171450" eaLnBrk="0" fontAlgn="base" hangingPunct="0">
              <a:spcBef>
                <a:spcPct val="0"/>
              </a:spcBef>
              <a:spcAft>
                <a:spcPct val="0"/>
              </a:spcAft>
              <a:defRPr kumimoji="1" sz="2100" b="1">
                <a:solidFill>
                  <a:schemeClr val="tx1"/>
                </a:solidFill>
                <a:latin typeface="굴림" charset="-127"/>
                <a:ea typeface="굴림" charset="-127"/>
              </a:defRPr>
            </a:lvl7pPr>
            <a:lvl8pPr marL="2571750" indent="-171450" eaLnBrk="0" fontAlgn="base" hangingPunct="0">
              <a:spcBef>
                <a:spcPct val="0"/>
              </a:spcBef>
              <a:spcAft>
                <a:spcPct val="0"/>
              </a:spcAft>
              <a:defRPr kumimoji="1" sz="2100" b="1">
                <a:solidFill>
                  <a:schemeClr val="tx1"/>
                </a:solidFill>
                <a:latin typeface="굴림" charset="-127"/>
                <a:ea typeface="굴림" charset="-127"/>
              </a:defRPr>
            </a:lvl8pPr>
            <a:lvl9pPr marL="2914650" indent="-171450" eaLnBrk="0" fontAlgn="base" hangingPunct="0">
              <a:spcBef>
                <a:spcPct val="0"/>
              </a:spcBef>
              <a:spcAft>
                <a:spcPct val="0"/>
              </a:spcAft>
              <a:defRPr kumimoji="1" sz="2100" b="1">
                <a:solidFill>
                  <a:schemeClr val="tx1"/>
                </a:solidFill>
                <a:latin typeface="굴림" charset="-127"/>
                <a:ea typeface="굴림" charset="-127"/>
              </a:defRPr>
            </a:lvl9pPr>
          </a:lstStyle>
          <a:p>
            <a:pPr eaLnBrk="1" hangingPunct="1"/>
            <a:fld id="{BB95919A-6FC1-4BE5-B21D-CF4F82110F44}" type="slidenum">
              <a:rPr lang="en-US" altLang="ko-KR" sz="1050" b="0">
                <a:solidFill>
                  <a:schemeClr val="bg1"/>
                </a:solidFill>
              </a:rPr>
              <a:pPr eaLnBrk="1" hangingPunct="1"/>
              <a:t>39</a:t>
            </a:fld>
            <a:endParaRPr lang="en-US" altLang="ko-KR" sz="1050" b="0">
              <a:solidFill>
                <a:schemeClr val="bg1"/>
              </a:solidFill>
            </a:endParaRPr>
          </a:p>
        </p:txBody>
      </p:sp>
      <p:sp>
        <p:nvSpPr>
          <p:cNvPr id="26627" name="Rectangle 2"/>
          <p:cNvSpPr>
            <a:spLocks noGrp="1" noChangeArrowheads="1"/>
          </p:cNvSpPr>
          <p:nvPr>
            <p:ph type="title"/>
          </p:nvPr>
        </p:nvSpPr>
        <p:spPr/>
        <p:txBody>
          <a:bodyPr/>
          <a:lstStyle/>
          <a:p>
            <a:pPr eaLnBrk="1" hangingPunct="1"/>
            <a:endParaRPr lang="ko-KR" altLang="ko-KR"/>
          </a:p>
        </p:txBody>
      </p:sp>
      <p:sp>
        <p:nvSpPr>
          <p:cNvPr id="26628" name="Rectangle 3"/>
          <p:cNvSpPr>
            <a:spLocks noGrp="1" noChangeArrowheads="1"/>
          </p:cNvSpPr>
          <p:nvPr>
            <p:ph type="body" idx="1"/>
          </p:nvPr>
        </p:nvSpPr>
        <p:spPr/>
        <p:txBody>
          <a:bodyPr/>
          <a:lstStyle/>
          <a:p>
            <a:pPr eaLnBrk="1" hangingPunct="1"/>
            <a:endParaRPr lang="ko-KR" altLang="ko-KR"/>
          </a:p>
        </p:txBody>
      </p:sp>
      <p:sp>
        <p:nvSpPr>
          <p:cNvPr id="26629" name="Rectangle 4"/>
          <p:cNvSpPr>
            <a:spLocks noChangeArrowheads="1"/>
          </p:cNvSpPr>
          <p:nvPr/>
        </p:nvSpPr>
        <p:spPr bwMode="auto">
          <a:xfrm>
            <a:off x="513160" y="951310"/>
            <a:ext cx="5941219" cy="3511153"/>
          </a:xfrm>
          <a:prstGeom prst="rect">
            <a:avLst/>
          </a:prstGeom>
          <a:solidFill>
            <a:schemeClr val="accent1"/>
          </a:solidFill>
          <a:ln w="9525">
            <a:solidFill>
              <a:schemeClr val="tx1"/>
            </a:solidFill>
            <a:miter lim="800000"/>
            <a:headEnd/>
            <a:tailEnd/>
          </a:ln>
        </p:spPr>
        <p:txBody>
          <a:bodyPr/>
          <a:lstStyle/>
          <a:p>
            <a:r>
              <a:rPr lang="en-US" altLang="ko-KR" sz="1200">
                <a:latin typeface="Times New Roman" pitchFamily="18" charset="0"/>
              </a:rPr>
              <a:t>PROCEDURE DepthFirstSearch(Tree tree, Node root, Goal goal, List alreadyVisited)</a:t>
            </a:r>
          </a:p>
          <a:p>
            <a:endParaRPr lang="en-US" altLang="ko-KR" sz="1200">
              <a:latin typeface="Times New Roman" pitchFamily="18" charset="0"/>
            </a:endParaRPr>
          </a:p>
          <a:p>
            <a:r>
              <a:rPr lang="en-US" altLang="ko-KR" sz="1200">
                <a:latin typeface="Times New Roman" pitchFamily="18" charset="0"/>
              </a:rPr>
              <a:t>	Node current</a:t>
            </a:r>
          </a:p>
          <a:p>
            <a:r>
              <a:rPr lang="en-US" altLang="ko-KR" sz="1200">
                <a:latin typeface="Times New Roman" pitchFamily="18" charset="0"/>
              </a:rPr>
              <a:t>	Stack toVisit</a:t>
            </a:r>
          </a:p>
          <a:p>
            <a:endParaRPr lang="en-US" altLang="ko-KR" sz="1200">
              <a:latin typeface="Times New Roman" pitchFamily="18" charset="0"/>
            </a:endParaRPr>
          </a:p>
          <a:p>
            <a:r>
              <a:rPr lang="en-US" altLang="ko-KR" sz="1200">
                <a:latin typeface="Times New Roman" pitchFamily="18" charset="0"/>
              </a:rPr>
              <a:t>	add root to toVisit</a:t>
            </a:r>
          </a:p>
          <a:p>
            <a:endParaRPr lang="en-US" altLang="ko-KR" sz="1200">
              <a:latin typeface="Times New Roman" pitchFamily="18" charset="0"/>
            </a:endParaRPr>
          </a:p>
          <a:p>
            <a:r>
              <a:rPr lang="en-US" altLang="ko-KR" sz="1200">
                <a:latin typeface="Times New Roman" pitchFamily="18" charset="0"/>
              </a:rPr>
              <a:t>	while toVisit is not empty</a:t>
            </a:r>
          </a:p>
          <a:p>
            <a:r>
              <a:rPr lang="en-US" altLang="ko-KR" sz="1200">
                <a:latin typeface="Times New Roman" pitchFamily="18" charset="0"/>
              </a:rPr>
              <a:t>		current &lt;- first node on toVisit</a:t>
            </a:r>
          </a:p>
          <a:p>
            <a:r>
              <a:rPr lang="en-US" altLang="ko-KR" sz="1200">
                <a:latin typeface="Times New Roman" pitchFamily="18" charset="0"/>
              </a:rPr>
              <a:t>		remove first node from toVisit</a:t>
            </a:r>
          </a:p>
          <a:p>
            <a:r>
              <a:rPr lang="en-US" altLang="ko-KR" sz="1200">
                <a:latin typeface="Times New Roman" pitchFamily="18" charset="0"/>
              </a:rPr>
              <a:t>		if current = goal</a:t>
            </a:r>
          </a:p>
          <a:p>
            <a:r>
              <a:rPr lang="en-US" altLang="ko-KR" sz="1200">
                <a:latin typeface="Times New Roman" pitchFamily="18" charset="0"/>
              </a:rPr>
              <a:t>			add current to alreadyVisited</a:t>
            </a:r>
          </a:p>
          <a:p>
            <a:r>
              <a:rPr lang="en-US" altLang="ko-KR" sz="1200">
                <a:latin typeface="Times New Roman" pitchFamily="18" charset="0"/>
              </a:rPr>
              <a:t>			return true</a:t>
            </a:r>
          </a:p>
          <a:p>
            <a:r>
              <a:rPr lang="en-US" altLang="ko-KR" sz="1200">
                <a:latin typeface="Times New Roman" pitchFamily="18" charset="0"/>
              </a:rPr>
              <a:t>		end if</a:t>
            </a:r>
          </a:p>
          <a:p>
            <a:r>
              <a:rPr lang="en-US" altLang="ko-KR" sz="1200">
                <a:latin typeface="Times New Roman" pitchFamily="18" charset="0"/>
              </a:rPr>
              <a:t>		for each child node C of current</a:t>
            </a:r>
          </a:p>
          <a:p>
            <a:r>
              <a:rPr lang="en-US" altLang="ko-KR" sz="1200">
                <a:latin typeface="Times New Roman" pitchFamily="18" charset="0"/>
              </a:rPr>
              <a:t>			add C to toVisit</a:t>
            </a:r>
          </a:p>
          <a:p>
            <a:r>
              <a:rPr lang="en-US" altLang="ko-KR" sz="1200">
                <a:latin typeface="Times New Roman" pitchFamily="18" charset="0"/>
              </a:rPr>
              <a:t>		end for</a:t>
            </a:r>
          </a:p>
          <a:p>
            <a:r>
              <a:rPr lang="en-US" altLang="ko-KR" sz="1200">
                <a:latin typeface="Times New Roman" pitchFamily="18" charset="0"/>
              </a:rPr>
              <a:t>		add current to alreadyVisited</a:t>
            </a:r>
          </a:p>
          <a:p>
            <a:r>
              <a:rPr lang="en-US" altLang="ko-KR" sz="1200">
                <a:latin typeface="Times New Roman" pitchFamily="18" charset="0"/>
              </a:rPr>
              <a:t>	end while</a:t>
            </a:r>
          </a:p>
        </p:txBody>
      </p:sp>
      <mc:AlternateContent xmlns:mc="http://schemas.openxmlformats.org/markup-compatibility/2006" xmlns:p14="http://schemas.microsoft.com/office/powerpoint/2010/main">
        <mc:Choice Requires="p14">
          <p:contentPart p14:bwMode="auto" r:id="rId2">
            <p14:nvContentPartPr>
              <p14:cNvPr id="2" name="잉크 1"/>
              <p14:cNvContentPartPr/>
              <p14:nvPr/>
            </p14:nvContentPartPr>
            <p14:xfrm>
              <a:off x="2292034" y="3458945"/>
              <a:ext cx="2296890" cy="133920"/>
            </p14:xfrm>
          </p:contentPart>
        </mc:Choice>
        <mc:Fallback xmlns="">
          <p:pic>
            <p:nvPicPr>
              <p:cNvPr id="2" name="잉크 1"/>
              <p:cNvPicPr/>
              <p:nvPr/>
            </p:nvPicPr>
            <p:blipFill>
              <a:blip r:embed="rId3"/>
              <a:stretch>
                <a:fillRect/>
              </a:stretch>
            </p:blipFill>
            <p:spPr>
              <a:xfrm>
                <a:off x="2281594" y="3445985"/>
                <a:ext cx="2317771"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잉크 2"/>
              <p14:cNvContentPartPr/>
              <p14:nvPr/>
            </p14:nvContentPartPr>
            <p14:xfrm>
              <a:off x="2269084" y="3536705"/>
              <a:ext cx="150660" cy="86400"/>
            </p14:xfrm>
          </p:contentPart>
        </mc:Choice>
        <mc:Fallback xmlns="">
          <p:pic>
            <p:nvPicPr>
              <p:cNvPr id="3" name="잉크 2"/>
              <p:cNvPicPr/>
              <p:nvPr/>
            </p:nvPicPr>
            <p:blipFill>
              <a:blip r:embed="rId5"/>
              <a:stretch>
                <a:fillRect/>
              </a:stretch>
            </p:blipFill>
            <p:spPr>
              <a:xfrm>
                <a:off x="2257218" y="3525591"/>
                <a:ext cx="170796" cy="10647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잉크 3"/>
              <p14:cNvContentPartPr/>
              <p14:nvPr/>
            </p14:nvContentPartPr>
            <p14:xfrm>
              <a:off x="4688284" y="3316655"/>
              <a:ext cx="26190" cy="26190"/>
            </p14:xfrm>
          </p:contentPart>
        </mc:Choice>
        <mc:Fallback xmlns="">
          <p:pic>
            <p:nvPicPr>
              <p:cNvPr id="4" name="잉크 3"/>
              <p:cNvPicPr/>
              <p:nvPr/>
            </p:nvPicPr>
            <p:blipFill>
              <a:blip r:embed="rId7"/>
              <a:stretch>
                <a:fillRect/>
              </a:stretch>
            </p:blipFill>
            <p:spPr>
              <a:xfrm>
                <a:off x="4677371" y="3305892"/>
                <a:ext cx="45469" cy="4592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잉크 4"/>
              <p14:cNvContentPartPr/>
              <p14:nvPr/>
            </p14:nvContentPartPr>
            <p14:xfrm>
              <a:off x="4735804" y="3290735"/>
              <a:ext cx="13230" cy="26190"/>
            </p14:xfrm>
          </p:contentPart>
        </mc:Choice>
        <mc:Fallback xmlns="">
          <p:pic>
            <p:nvPicPr>
              <p:cNvPr id="5" name="잉크 4"/>
              <p:cNvPicPr/>
              <p:nvPr/>
            </p:nvPicPr>
            <p:blipFill>
              <a:blip r:embed="rId9"/>
              <a:stretch>
                <a:fillRect/>
              </a:stretch>
            </p:blipFill>
            <p:spPr>
              <a:xfrm>
                <a:off x="4725792" y="3279613"/>
                <a:ext cx="31466" cy="4556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잉크 5"/>
              <p14:cNvContentPartPr/>
              <p14:nvPr/>
            </p14:nvContentPartPr>
            <p14:xfrm>
              <a:off x="4826254" y="3377135"/>
              <a:ext cx="26190" cy="78030"/>
            </p14:xfrm>
          </p:contentPart>
        </mc:Choice>
        <mc:Fallback xmlns="">
          <p:pic>
            <p:nvPicPr>
              <p:cNvPr id="6" name="잉크 5"/>
              <p:cNvPicPr/>
              <p:nvPr/>
            </p:nvPicPr>
            <p:blipFill>
              <a:blip r:embed="rId11"/>
              <a:stretch>
                <a:fillRect/>
              </a:stretch>
            </p:blipFill>
            <p:spPr>
              <a:xfrm>
                <a:off x="4814773" y="3366347"/>
                <a:ext cx="46281" cy="9708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잉크 6"/>
              <p14:cNvContentPartPr/>
              <p14:nvPr/>
            </p14:nvContentPartPr>
            <p14:xfrm>
              <a:off x="4817614" y="3338255"/>
              <a:ext cx="52110" cy="21870"/>
            </p14:xfrm>
          </p:contentPart>
        </mc:Choice>
        <mc:Fallback xmlns="">
          <p:pic>
            <p:nvPicPr>
              <p:cNvPr id="7" name="잉크 6"/>
              <p:cNvPicPr/>
              <p:nvPr/>
            </p:nvPicPr>
            <p:blipFill>
              <a:blip r:embed="rId13"/>
              <a:stretch>
                <a:fillRect/>
              </a:stretch>
            </p:blipFill>
            <p:spPr>
              <a:xfrm>
                <a:off x="4807911" y="3329871"/>
                <a:ext cx="70079" cy="4082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잉크 7"/>
              <p14:cNvContentPartPr/>
              <p14:nvPr/>
            </p14:nvContentPartPr>
            <p14:xfrm>
              <a:off x="4886734" y="3234845"/>
              <a:ext cx="82350" cy="295380"/>
            </p14:xfrm>
          </p:contentPart>
        </mc:Choice>
        <mc:Fallback xmlns="">
          <p:pic>
            <p:nvPicPr>
              <p:cNvPr id="8" name="잉크 7"/>
              <p:cNvPicPr/>
              <p:nvPr/>
            </p:nvPicPr>
            <p:blipFill>
              <a:blip r:embed="rId15"/>
              <a:stretch>
                <a:fillRect/>
              </a:stretch>
            </p:blipFill>
            <p:spPr>
              <a:xfrm>
                <a:off x="4875227" y="3222612"/>
                <a:ext cx="102128" cy="31732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잉크 8"/>
              <p14:cNvContentPartPr/>
              <p14:nvPr/>
            </p14:nvContentPartPr>
            <p14:xfrm>
              <a:off x="5137024" y="3323405"/>
              <a:ext cx="73710" cy="109890"/>
            </p14:xfrm>
          </p:contentPart>
        </mc:Choice>
        <mc:Fallback xmlns="">
          <p:pic>
            <p:nvPicPr>
              <p:cNvPr id="9" name="잉크 8"/>
              <p:cNvPicPr/>
              <p:nvPr/>
            </p:nvPicPr>
            <p:blipFill>
              <a:blip r:embed="rId17"/>
              <a:stretch>
                <a:fillRect/>
              </a:stretch>
            </p:blipFill>
            <p:spPr>
              <a:xfrm>
                <a:off x="5124739" y="3310795"/>
                <a:ext cx="94305" cy="13366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잉크 9"/>
              <p14:cNvContentPartPr/>
              <p14:nvPr/>
            </p14:nvContentPartPr>
            <p14:xfrm>
              <a:off x="5120014" y="3267245"/>
              <a:ext cx="284580" cy="161730"/>
            </p14:xfrm>
          </p:contentPart>
        </mc:Choice>
        <mc:Fallback xmlns="">
          <p:pic>
            <p:nvPicPr>
              <p:cNvPr id="10" name="잉크 9"/>
              <p:cNvPicPr/>
              <p:nvPr/>
            </p:nvPicPr>
            <p:blipFill>
              <a:blip r:embed="rId19"/>
              <a:stretch>
                <a:fillRect/>
              </a:stretch>
            </p:blipFill>
            <p:spPr>
              <a:xfrm>
                <a:off x="5109207" y="3256079"/>
                <a:ext cx="303672" cy="18154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잉크 10"/>
              <p14:cNvContentPartPr/>
              <p14:nvPr/>
            </p14:nvContentPartPr>
            <p14:xfrm>
              <a:off x="5555254" y="3159515"/>
              <a:ext cx="263250" cy="306450"/>
            </p14:xfrm>
          </p:contentPart>
        </mc:Choice>
        <mc:Fallback xmlns="">
          <p:pic>
            <p:nvPicPr>
              <p:cNvPr id="11" name="잉크 10"/>
              <p:cNvPicPr/>
              <p:nvPr/>
            </p:nvPicPr>
            <p:blipFill>
              <a:blip r:embed="rId21"/>
              <a:stretch>
                <a:fillRect/>
              </a:stretch>
            </p:blipFill>
            <p:spPr>
              <a:xfrm>
                <a:off x="5544105" y="3147645"/>
                <a:ext cx="283749" cy="32803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잉크 11"/>
              <p14:cNvContentPartPr/>
              <p14:nvPr/>
            </p14:nvContentPartPr>
            <p14:xfrm>
              <a:off x="5762344" y="3008585"/>
              <a:ext cx="280530" cy="239490"/>
            </p14:xfrm>
          </p:contentPart>
        </mc:Choice>
        <mc:Fallback xmlns="">
          <p:pic>
            <p:nvPicPr>
              <p:cNvPr id="12" name="잉크 11"/>
              <p:cNvPicPr/>
              <p:nvPr/>
            </p:nvPicPr>
            <p:blipFill>
              <a:blip r:embed="rId23"/>
              <a:stretch>
                <a:fillRect/>
              </a:stretch>
            </p:blipFill>
            <p:spPr>
              <a:xfrm>
                <a:off x="5750475" y="2996340"/>
                <a:ext cx="300671" cy="26037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잉크 12"/>
              <p14:cNvContentPartPr/>
              <p14:nvPr/>
            </p14:nvContentPartPr>
            <p14:xfrm>
              <a:off x="4607284" y="3864485"/>
              <a:ext cx="25110" cy="50220"/>
            </p14:xfrm>
          </p:contentPart>
        </mc:Choice>
        <mc:Fallback xmlns="">
          <p:pic>
            <p:nvPicPr>
              <p:cNvPr id="13" name="잉크 12"/>
              <p:cNvPicPr/>
              <p:nvPr/>
            </p:nvPicPr>
            <p:blipFill>
              <a:blip r:embed="rId25"/>
              <a:stretch>
                <a:fillRect/>
              </a:stretch>
            </p:blipFill>
            <p:spPr>
              <a:xfrm>
                <a:off x="4597240" y="3854007"/>
                <a:ext cx="43763" cy="6936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잉크 13"/>
              <p14:cNvContentPartPr/>
              <p14:nvPr/>
            </p14:nvContentPartPr>
            <p14:xfrm>
              <a:off x="4559494" y="3739475"/>
              <a:ext cx="184410" cy="133920"/>
            </p14:xfrm>
          </p:contentPart>
        </mc:Choice>
        <mc:Fallback xmlns="">
          <p:pic>
            <p:nvPicPr>
              <p:cNvPr id="14" name="잉크 13"/>
              <p:cNvPicPr/>
              <p:nvPr/>
            </p:nvPicPr>
            <p:blipFill>
              <a:blip r:embed="rId27"/>
              <a:stretch>
                <a:fillRect/>
              </a:stretch>
            </p:blipFill>
            <p:spPr>
              <a:xfrm>
                <a:off x="4550148" y="3731217"/>
                <a:ext cx="205259" cy="15115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잉크 14"/>
              <p14:cNvContentPartPr/>
              <p14:nvPr/>
            </p14:nvContentPartPr>
            <p14:xfrm>
              <a:off x="4960174" y="3696815"/>
              <a:ext cx="95040" cy="81270"/>
            </p14:xfrm>
          </p:contentPart>
        </mc:Choice>
        <mc:Fallback xmlns="">
          <p:pic>
            <p:nvPicPr>
              <p:cNvPr id="15" name="잉크 14"/>
              <p:cNvPicPr/>
              <p:nvPr/>
            </p:nvPicPr>
            <p:blipFill>
              <a:blip r:embed="rId29"/>
              <a:stretch>
                <a:fillRect/>
              </a:stretch>
            </p:blipFill>
            <p:spPr>
              <a:xfrm>
                <a:off x="4949056" y="3686746"/>
                <a:ext cx="117634" cy="10140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잉크 15"/>
              <p14:cNvContentPartPr/>
              <p14:nvPr/>
            </p14:nvContentPartPr>
            <p14:xfrm>
              <a:off x="5111104" y="3687635"/>
              <a:ext cx="26190" cy="34830"/>
            </p14:xfrm>
          </p:contentPart>
        </mc:Choice>
        <mc:Fallback xmlns="">
          <p:pic>
            <p:nvPicPr>
              <p:cNvPr id="16" name="잉크 15"/>
              <p:cNvPicPr/>
              <p:nvPr/>
            </p:nvPicPr>
            <p:blipFill>
              <a:blip r:embed="rId31"/>
              <a:stretch>
                <a:fillRect/>
              </a:stretch>
            </p:blipFill>
            <p:spPr>
              <a:xfrm>
                <a:off x="5100555" y="3676025"/>
                <a:ext cx="45469" cy="54785"/>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잉크 16"/>
              <p14:cNvContentPartPr/>
              <p14:nvPr/>
            </p14:nvContentPartPr>
            <p14:xfrm>
              <a:off x="5184274" y="3597185"/>
              <a:ext cx="71550" cy="107730"/>
            </p14:xfrm>
          </p:contentPart>
        </mc:Choice>
        <mc:Fallback xmlns="">
          <p:pic>
            <p:nvPicPr>
              <p:cNvPr id="17" name="잉크 16"/>
              <p:cNvPicPr/>
              <p:nvPr/>
            </p:nvPicPr>
            <p:blipFill>
              <a:blip r:embed="rId33"/>
              <a:stretch>
                <a:fillRect/>
              </a:stretch>
            </p:blipFill>
            <p:spPr>
              <a:xfrm>
                <a:off x="5173128" y="3585295"/>
                <a:ext cx="90966" cy="12934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잉크 17"/>
              <p14:cNvContentPartPr/>
              <p14:nvPr/>
            </p14:nvContentPartPr>
            <p14:xfrm>
              <a:off x="5054944" y="3627155"/>
              <a:ext cx="52110" cy="21870"/>
            </p14:xfrm>
          </p:contentPart>
        </mc:Choice>
        <mc:Fallback xmlns="">
          <p:pic>
            <p:nvPicPr>
              <p:cNvPr id="18" name="잉크 17"/>
              <p:cNvPicPr/>
              <p:nvPr/>
            </p:nvPicPr>
            <p:blipFill>
              <a:blip r:embed="rId35"/>
              <a:stretch>
                <a:fillRect/>
              </a:stretch>
            </p:blipFill>
            <p:spPr>
              <a:xfrm>
                <a:off x="5045173" y="3618909"/>
                <a:ext cx="70204" cy="4051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잉크 18"/>
              <p14:cNvContentPartPr/>
              <p14:nvPr/>
            </p14:nvContentPartPr>
            <p14:xfrm>
              <a:off x="5266354" y="3523745"/>
              <a:ext cx="125280" cy="172260"/>
            </p14:xfrm>
          </p:contentPart>
        </mc:Choice>
        <mc:Fallback xmlns="">
          <p:pic>
            <p:nvPicPr>
              <p:cNvPr id="19" name="잉크 18"/>
              <p:cNvPicPr/>
              <p:nvPr/>
            </p:nvPicPr>
            <p:blipFill>
              <a:blip r:embed="rId37"/>
              <a:stretch>
                <a:fillRect/>
              </a:stretch>
            </p:blipFill>
            <p:spPr>
              <a:xfrm>
                <a:off x="5254149" y="3511518"/>
                <a:ext cx="145741" cy="195636"/>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잉크 19"/>
              <p14:cNvContentPartPr/>
              <p14:nvPr/>
            </p14:nvContentPartPr>
            <p14:xfrm>
              <a:off x="5372194" y="3558305"/>
              <a:ext cx="179010" cy="90720"/>
            </p14:xfrm>
          </p:contentPart>
        </mc:Choice>
        <mc:Fallback xmlns="">
          <p:pic>
            <p:nvPicPr>
              <p:cNvPr id="20" name="잉크 19"/>
              <p:cNvPicPr/>
              <p:nvPr/>
            </p:nvPicPr>
            <p:blipFill>
              <a:blip r:embed="rId39"/>
              <a:stretch>
                <a:fillRect/>
              </a:stretch>
            </p:blipFill>
            <p:spPr>
              <a:xfrm>
                <a:off x="5362829" y="3547906"/>
                <a:ext cx="197739" cy="10936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 name="잉크 20"/>
              <p14:cNvContentPartPr/>
              <p14:nvPr/>
            </p14:nvContentPartPr>
            <p14:xfrm>
              <a:off x="5736964" y="3454625"/>
              <a:ext cx="77490" cy="81810"/>
            </p14:xfrm>
          </p:contentPart>
        </mc:Choice>
        <mc:Fallback xmlns="">
          <p:pic>
            <p:nvPicPr>
              <p:cNvPr id="21" name="잉크 20"/>
              <p:cNvPicPr/>
              <p:nvPr/>
            </p:nvPicPr>
            <p:blipFill>
              <a:blip r:embed="rId41"/>
              <a:stretch>
                <a:fillRect/>
              </a:stretch>
            </p:blipFill>
            <p:spPr>
              <a:xfrm>
                <a:off x="5725431" y="3443813"/>
                <a:ext cx="97313" cy="10343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 name="잉크 21"/>
              <p14:cNvContentPartPr/>
              <p14:nvPr/>
            </p14:nvContentPartPr>
            <p14:xfrm>
              <a:off x="5724004" y="3364175"/>
              <a:ext cx="370710" cy="159840"/>
            </p14:xfrm>
          </p:contentPart>
        </mc:Choice>
        <mc:Fallback xmlns="">
          <p:pic>
            <p:nvPicPr>
              <p:cNvPr id="22" name="잉크 21"/>
              <p:cNvPicPr/>
              <p:nvPr/>
            </p:nvPicPr>
            <p:blipFill>
              <a:blip r:embed="rId43"/>
              <a:stretch>
                <a:fillRect/>
              </a:stretch>
            </p:blipFill>
            <p:spPr>
              <a:xfrm>
                <a:off x="5713567" y="3352322"/>
                <a:ext cx="389425" cy="18211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 name="잉크 22"/>
              <p14:cNvContentPartPr/>
              <p14:nvPr/>
            </p14:nvContentPartPr>
            <p14:xfrm>
              <a:off x="4826254" y="3993815"/>
              <a:ext cx="78030" cy="146880"/>
            </p14:xfrm>
          </p:contentPart>
        </mc:Choice>
        <mc:Fallback xmlns="">
          <p:pic>
            <p:nvPicPr>
              <p:cNvPr id="23" name="잉크 22"/>
              <p:cNvPicPr/>
              <p:nvPr/>
            </p:nvPicPr>
            <p:blipFill>
              <a:blip r:embed="rId45"/>
              <a:stretch>
                <a:fillRect/>
              </a:stretch>
            </p:blipFill>
            <p:spPr>
              <a:xfrm>
                <a:off x="4815416" y="3981935"/>
                <a:ext cx="100789"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 name="잉크 23"/>
              <p14:cNvContentPartPr/>
              <p14:nvPr/>
            </p14:nvContentPartPr>
            <p14:xfrm>
              <a:off x="4826254" y="3921185"/>
              <a:ext cx="103680" cy="215460"/>
            </p14:xfrm>
          </p:contentPart>
        </mc:Choice>
        <mc:Fallback xmlns="">
          <p:pic>
            <p:nvPicPr>
              <p:cNvPr id="24" name="잉크 23"/>
              <p:cNvPicPr/>
              <p:nvPr/>
            </p:nvPicPr>
            <p:blipFill>
              <a:blip r:embed="rId47"/>
              <a:stretch>
                <a:fillRect/>
              </a:stretch>
            </p:blipFill>
            <p:spPr>
              <a:xfrm>
                <a:off x="4815094" y="3908955"/>
                <a:ext cx="123120" cy="238481"/>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5" name="잉크 24"/>
              <p14:cNvContentPartPr/>
              <p14:nvPr/>
            </p14:nvContentPartPr>
            <p14:xfrm>
              <a:off x="4942894" y="3845315"/>
              <a:ext cx="401490" cy="309420"/>
            </p14:xfrm>
          </p:contentPart>
        </mc:Choice>
        <mc:Fallback xmlns="">
          <p:pic>
            <p:nvPicPr>
              <p:cNvPr id="25" name="잉크 24"/>
              <p:cNvPicPr/>
              <p:nvPr/>
            </p:nvPicPr>
            <p:blipFill>
              <a:blip r:embed="rId49"/>
              <a:stretch>
                <a:fillRect/>
              </a:stretch>
            </p:blipFill>
            <p:spPr>
              <a:xfrm>
                <a:off x="4931022" y="3832708"/>
                <a:ext cx="421636" cy="33103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잉크 25"/>
              <p14:cNvContentPartPr/>
              <p14:nvPr/>
            </p14:nvContentPartPr>
            <p14:xfrm>
              <a:off x="5512054" y="3722735"/>
              <a:ext cx="90720" cy="189540"/>
            </p14:xfrm>
          </p:contentPart>
        </mc:Choice>
        <mc:Fallback xmlns="">
          <p:pic>
            <p:nvPicPr>
              <p:cNvPr id="26" name="잉크 25"/>
              <p:cNvPicPr/>
              <p:nvPr/>
            </p:nvPicPr>
            <p:blipFill>
              <a:blip r:embed="rId51"/>
              <a:stretch>
                <a:fillRect/>
              </a:stretch>
            </p:blipFill>
            <p:spPr>
              <a:xfrm>
                <a:off x="5499814" y="3711204"/>
                <a:ext cx="114480" cy="210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잉크 26"/>
              <p14:cNvContentPartPr/>
              <p14:nvPr/>
            </p14:nvContentPartPr>
            <p14:xfrm>
              <a:off x="5602774" y="3601775"/>
              <a:ext cx="397170" cy="267300"/>
            </p14:xfrm>
          </p:contentPart>
        </mc:Choice>
        <mc:Fallback xmlns="">
          <p:pic>
            <p:nvPicPr>
              <p:cNvPr id="27" name="잉크 26"/>
              <p:cNvPicPr/>
              <p:nvPr/>
            </p:nvPicPr>
            <p:blipFill>
              <a:blip r:embed="rId53"/>
              <a:stretch>
                <a:fillRect/>
              </a:stretch>
            </p:blipFill>
            <p:spPr>
              <a:xfrm>
                <a:off x="5592341" y="3587726"/>
                <a:ext cx="415877" cy="291796"/>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8" name="잉크 27"/>
              <p14:cNvContentPartPr/>
              <p14:nvPr/>
            </p14:nvContentPartPr>
            <p14:xfrm>
              <a:off x="6163564" y="3562625"/>
              <a:ext cx="17550" cy="52110"/>
            </p14:xfrm>
          </p:contentPart>
        </mc:Choice>
        <mc:Fallback xmlns="">
          <p:pic>
            <p:nvPicPr>
              <p:cNvPr id="28" name="잉크 27"/>
              <p:cNvPicPr/>
              <p:nvPr/>
            </p:nvPicPr>
            <p:blipFill>
              <a:blip r:embed="rId55"/>
              <a:stretch>
                <a:fillRect/>
              </a:stretch>
            </p:blipFill>
            <p:spPr>
              <a:xfrm>
                <a:off x="6155326" y="3548969"/>
                <a:ext cx="39398" cy="7403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 name="잉크 28"/>
              <p14:cNvContentPartPr/>
              <p14:nvPr/>
            </p14:nvContentPartPr>
            <p14:xfrm>
              <a:off x="6215134" y="3541025"/>
              <a:ext cx="270" cy="52110"/>
            </p14:xfrm>
          </p:contentPart>
        </mc:Choice>
        <mc:Fallback xmlns="">
          <p:pic>
            <p:nvPicPr>
              <p:cNvPr id="29" name="잉크 28"/>
              <p:cNvPicPr/>
              <p:nvPr/>
            </p:nvPicPr>
            <p:blipFill>
              <a:blip r:embed="rId57"/>
              <a:stretch>
                <a:fillRect/>
              </a:stretch>
            </p:blipFill>
            <p:spPr>
              <a:xfrm>
                <a:off x="6205414" y="3528806"/>
                <a:ext cx="19710" cy="72595"/>
              </a:xfrm>
              <a:prstGeom prst="rect">
                <a:avLst/>
              </a:prstGeom>
            </p:spPr>
          </p:pic>
        </mc:Fallback>
      </mc:AlternateContent>
    </p:spTree>
    <p:extLst>
      <p:ext uri="{BB962C8B-B14F-4D97-AF65-F5344CB8AC3E}">
        <p14:creationId xmlns:p14="http://schemas.microsoft.com/office/powerpoint/2010/main" val="419829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algn="just"/>
            <a:r>
              <a:rPr lang="en-US" altLang="ko-KR" sz="1350" dirty="0"/>
              <a:t>Some problem </a:t>
            </a:r>
            <a:r>
              <a:rPr lang="en-US" altLang="ko-KR" sz="1350" dirty="0">
                <a:solidFill>
                  <a:srgbClr val="FF0000"/>
                </a:solidFill>
              </a:rPr>
              <a:t>require certain data structure</a:t>
            </a:r>
            <a:r>
              <a:rPr lang="en-US" altLang="ko-KR" sz="1350" dirty="0"/>
              <a:t> to be solved</a:t>
            </a:r>
          </a:p>
          <a:p>
            <a:pPr algn="just"/>
            <a:r>
              <a:rPr lang="en-US" altLang="ko-KR" sz="1350" dirty="0"/>
              <a:t>Some problem is </a:t>
            </a:r>
            <a:r>
              <a:rPr lang="en-US" altLang="ko-KR" sz="1350" dirty="0">
                <a:solidFill>
                  <a:srgbClr val="FF0000"/>
                </a:solidFill>
              </a:rPr>
              <a:t>represented in graph</a:t>
            </a:r>
            <a:r>
              <a:rPr lang="en-US" altLang="ko-KR" sz="1350" dirty="0"/>
              <a:t> are hard to be solved using just </a:t>
            </a:r>
            <a:r>
              <a:rPr lang="en-US" altLang="ko-KR" sz="1350" dirty="0">
                <a:solidFill>
                  <a:srgbClr val="FF0000"/>
                </a:solidFill>
              </a:rPr>
              <a:t>linear data structure</a:t>
            </a:r>
            <a:r>
              <a:rPr lang="en-US" altLang="ko-KR" sz="1350" dirty="0"/>
              <a:t> explained previously</a:t>
            </a:r>
          </a:p>
          <a:p>
            <a:pPr algn="just"/>
            <a:r>
              <a:rPr lang="en-US" altLang="ko-KR" sz="1350" dirty="0"/>
              <a:t>Example of problem: finding shortest path between two cities (we need information about all node/cities, feasible link between cities, and distance between cities)</a:t>
            </a:r>
          </a:p>
          <a:p>
            <a:endParaRPr lang="en-US" altLang="ko-KR" dirty="0"/>
          </a:p>
          <a:p>
            <a:pPr marL="0" indent="0">
              <a:buNone/>
            </a:pPr>
            <a:endParaRPr lang="ko-KR" altLang="en-US" sz="1500" dirty="0"/>
          </a:p>
        </p:txBody>
      </p:sp>
      <p:sp>
        <p:nvSpPr>
          <p:cNvPr id="36"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Introduction (1)</a:t>
            </a:r>
            <a:endParaRPr lang="ko-KR" altLang="en-US" sz="1500" dirty="0"/>
          </a:p>
        </p:txBody>
      </p:sp>
      <p:grpSp>
        <p:nvGrpSpPr>
          <p:cNvPr id="5" name="Group 4"/>
          <p:cNvGrpSpPr/>
          <p:nvPr/>
        </p:nvGrpSpPr>
        <p:grpSpPr>
          <a:xfrm>
            <a:off x="611110" y="3062332"/>
            <a:ext cx="289706" cy="190124"/>
            <a:chOff x="2562131" y="4544836"/>
            <a:chExt cx="386275" cy="253498"/>
          </a:xfrm>
        </p:grpSpPr>
        <p:sp>
          <p:nvSpPr>
            <p:cNvPr id="4" name="Rectangle 3"/>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49" name="Rectangle 48"/>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 name="Straight Connector 6"/>
          <p:cNvCxnSpPr>
            <a:stCxn id="49" idx="3"/>
            <a:endCxn id="51" idx="1"/>
          </p:cNvCxnSpPr>
          <p:nvPr/>
        </p:nvCxnSpPr>
        <p:spPr>
          <a:xfrm>
            <a:off x="900815" y="3157395"/>
            <a:ext cx="346523"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247338" y="3062332"/>
            <a:ext cx="289706" cy="190124"/>
            <a:chOff x="2562131" y="4544836"/>
            <a:chExt cx="386275" cy="253498"/>
          </a:xfrm>
        </p:grpSpPr>
        <p:sp>
          <p:nvSpPr>
            <p:cNvPr id="51" name="Rectangle 50"/>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66" name="Rectangle 65"/>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7" name="Group 66"/>
          <p:cNvGrpSpPr/>
          <p:nvPr/>
        </p:nvGrpSpPr>
        <p:grpSpPr>
          <a:xfrm>
            <a:off x="1883567" y="3062332"/>
            <a:ext cx="289706" cy="190124"/>
            <a:chOff x="2562131" y="4544836"/>
            <a:chExt cx="386275" cy="253498"/>
          </a:xfrm>
        </p:grpSpPr>
        <p:sp>
          <p:nvSpPr>
            <p:cNvPr id="68" name="Rectangle 67"/>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sp>
          <p:nvSpPr>
            <p:cNvPr id="70" name="Rectangle 69"/>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1" name="Straight Connector 70"/>
          <p:cNvCxnSpPr>
            <a:stCxn id="66" idx="3"/>
            <a:endCxn id="68" idx="1"/>
          </p:cNvCxnSpPr>
          <p:nvPr/>
        </p:nvCxnSpPr>
        <p:spPr>
          <a:xfrm>
            <a:off x="1537044" y="3157394"/>
            <a:ext cx="34652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4231" y="3238876"/>
            <a:ext cx="953594" cy="300082"/>
          </a:xfrm>
          <a:prstGeom prst="rect">
            <a:avLst/>
          </a:prstGeom>
          <a:noFill/>
        </p:spPr>
        <p:txBody>
          <a:bodyPr wrap="none" rtlCol="0">
            <a:spAutoFit/>
          </a:bodyPr>
          <a:lstStyle/>
          <a:p>
            <a:r>
              <a:rPr lang="en-US" sz="1350" dirty="0" err="1">
                <a:solidFill>
                  <a:srgbClr val="FF0000"/>
                </a:solidFill>
              </a:rPr>
              <a:t>LinkedList</a:t>
            </a:r>
            <a:endParaRPr lang="en-US" sz="1350" dirty="0">
              <a:solidFill>
                <a:srgbClr val="FF0000"/>
              </a:solidFill>
            </a:endParaRPr>
          </a:p>
        </p:txBody>
      </p:sp>
      <p:grpSp>
        <p:nvGrpSpPr>
          <p:cNvPr id="72" name="Group 71"/>
          <p:cNvGrpSpPr/>
          <p:nvPr/>
        </p:nvGrpSpPr>
        <p:grpSpPr>
          <a:xfrm>
            <a:off x="2531337" y="3062331"/>
            <a:ext cx="1636855" cy="190124"/>
            <a:chOff x="715224" y="4083109"/>
            <a:chExt cx="2182473" cy="253499"/>
          </a:xfrm>
        </p:grpSpPr>
        <p:grpSp>
          <p:nvGrpSpPr>
            <p:cNvPr id="73" name="Group 72"/>
            <p:cNvGrpSpPr/>
            <p:nvPr/>
          </p:nvGrpSpPr>
          <p:grpSpPr>
            <a:xfrm>
              <a:off x="715224" y="4083110"/>
              <a:ext cx="485863" cy="253498"/>
              <a:chOff x="2462543" y="4544836"/>
              <a:chExt cx="485863" cy="253498"/>
            </a:xfrm>
          </p:grpSpPr>
          <p:sp>
            <p:nvSpPr>
              <p:cNvPr id="84" name="Rectangle 83"/>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85" name="Rectangle 84"/>
              <p:cNvSpPr/>
              <p:nvPr/>
            </p:nvSpPr>
            <p:spPr>
              <a:xfrm>
                <a:off x="2462543"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6" name="Rectangle 85"/>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4" name="Straight Connector 73"/>
            <p:cNvCxnSpPr>
              <a:stCxn id="86" idx="3"/>
              <a:endCxn id="82" idx="1"/>
            </p:cNvCxnSpPr>
            <p:nvPr/>
          </p:nvCxnSpPr>
          <p:spPr>
            <a:xfrm>
              <a:off x="1201087" y="4209859"/>
              <a:ext cx="36244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1563529" y="4083110"/>
              <a:ext cx="485863" cy="253498"/>
              <a:chOff x="2462543" y="4544836"/>
              <a:chExt cx="485863" cy="253498"/>
            </a:xfrm>
          </p:grpSpPr>
          <p:sp>
            <p:nvSpPr>
              <p:cNvPr id="81" name="Rectangle 80"/>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82" name="Rectangle 81"/>
              <p:cNvSpPr/>
              <p:nvPr/>
            </p:nvSpPr>
            <p:spPr>
              <a:xfrm>
                <a:off x="2462543"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3" name="Rectangle 82"/>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6" name="Group 75"/>
            <p:cNvGrpSpPr/>
            <p:nvPr/>
          </p:nvGrpSpPr>
          <p:grpSpPr>
            <a:xfrm>
              <a:off x="2411834" y="4083109"/>
              <a:ext cx="485863" cy="253498"/>
              <a:chOff x="2462543" y="4544836"/>
              <a:chExt cx="485863" cy="253498"/>
            </a:xfrm>
          </p:grpSpPr>
          <p:sp>
            <p:nvSpPr>
              <p:cNvPr id="78" name="Rectangle 77"/>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sp>
            <p:nvSpPr>
              <p:cNvPr id="79" name="Rectangle 78"/>
              <p:cNvSpPr/>
              <p:nvPr/>
            </p:nvSpPr>
            <p:spPr>
              <a:xfrm>
                <a:off x="2462543"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7" name="Straight Connector 76"/>
            <p:cNvCxnSpPr>
              <a:stCxn id="83" idx="3"/>
              <a:endCxn id="79" idx="1"/>
            </p:cNvCxnSpPr>
            <p:nvPr/>
          </p:nvCxnSpPr>
          <p:spPr>
            <a:xfrm flipV="1">
              <a:off x="2049392" y="4209858"/>
              <a:ext cx="362442"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2677996" y="3238874"/>
            <a:ext cx="1573957" cy="300082"/>
          </a:xfrm>
          <a:prstGeom prst="rect">
            <a:avLst/>
          </a:prstGeom>
          <a:noFill/>
        </p:spPr>
        <p:txBody>
          <a:bodyPr wrap="none" rtlCol="0">
            <a:spAutoFit/>
          </a:bodyPr>
          <a:lstStyle/>
          <a:p>
            <a:r>
              <a:rPr lang="en-US" sz="1350" dirty="0">
                <a:solidFill>
                  <a:srgbClr val="FF0000"/>
                </a:solidFill>
              </a:rPr>
              <a:t>Doubly </a:t>
            </a:r>
            <a:r>
              <a:rPr lang="en-US" sz="1350" dirty="0" err="1">
                <a:solidFill>
                  <a:srgbClr val="FF0000"/>
                </a:solidFill>
              </a:rPr>
              <a:t>LinkedList</a:t>
            </a:r>
            <a:endParaRPr lang="en-US" sz="1350" dirty="0">
              <a:solidFill>
                <a:srgbClr val="FF0000"/>
              </a:solidFill>
            </a:endParaRPr>
          </a:p>
        </p:txBody>
      </p:sp>
      <p:sp>
        <p:nvSpPr>
          <p:cNvPr id="20" name="Rectangle 19"/>
          <p:cNvSpPr/>
          <p:nvPr/>
        </p:nvSpPr>
        <p:spPr>
          <a:xfrm>
            <a:off x="611109" y="3544435"/>
            <a:ext cx="1562164" cy="1072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14313" indent="-214313">
              <a:buFont typeface="Wingdings" panose="05000000000000000000" pitchFamily="2" charset="2"/>
              <a:buChar char="ü"/>
            </a:pPr>
            <a:r>
              <a:rPr lang="en-US" sz="1200" dirty="0">
                <a:solidFill>
                  <a:schemeClr val="tx1"/>
                </a:solidFill>
              </a:rPr>
              <a:t>Each node have information about next node (except last node)</a:t>
            </a:r>
          </a:p>
        </p:txBody>
      </p:sp>
      <p:sp>
        <p:nvSpPr>
          <p:cNvPr id="88" name="Rectangle 87"/>
          <p:cNvSpPr/>
          <p:nvPr/>
        </p:nvSpPr>
        <p:spPr>
          <a:xfrm>
            <a:off x="2531337" y="3523672"/>
            <a:ext cx="1636855" cy="10935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14313" indent="-214313">
              <a:buFont typeface="Wingdings" panose="05000000000000000000" pitchFamily="2" charset="2"/>
              <a:buChar char="ü"/>
            </a:pPr>
            <a:r>
              <a:rPr lang="en-US" sz="1200" dirty="0">
                <a:solidFill>
                  <a:schemeClr val="tx1"/>
                </a:solidFill>
              </a:rPr>
              <a:t>Each node have information about previous and next node (except first and last node)</a:t>
            </a:r>
          </a:p>
        </p:txBody>
      </p:sp>
      <p:grpSp>
        <p:nvGrpSpPr>
          <p:cNvPr id="98" name="Group 97"/>
          <p:cNvGrpSpPr/>
          <p:nvPr/>
        </p:nvGrpSpPr>
        <p:grpSpPr>
          <a:xfrm>
            <a:off x="4929899" y="2622036"/>
            <a:ext cx="1294648" cy="817417"/>
            <a:chOff x="6573198" y="3761868"/>
            <a:chExt cx="1726197" cy="1089889"/>
          </a:xfrm>
        </p:grpSpPr>
        <p:sp>
          <p:nvSpPr>
            <p:cNvPr id="89" name="Flowchart: Connector 88"/>
            <p:cNvSpPr/>
            <p:nvPr/>
          </p:nvSpPr>
          <p:spPr>
            <a:xfrm>
              <a:off x="6573198" y="4116691"/>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90" name="Flowchart: Connector 89"/>
            <p:cNvSpPr/>
            <p:nvPr/>
          </p:nvSpPr>
          <p:spPr>
            <a:xfrm>
              <a:off x="7295971" y="4116690"/>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91" name="Flowchart: Connector 90"/>
            <p:cNvSpPr/>
            <p:nvPr/>
          </p:nvSpPr>
          <p:spPr>
            <a:xfrm>
              <a:off x="8054951" y="4116689"/>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cxnSp>
          <p:nvCxnSpPr>
            <p:cNvPr id="92" name="Straight Connector 91"/>
            <p:cNvCxnSpPr>
              <a:stCxn id="89" idx="6"/>
              <a:endCxn id="90" idx="2"/>
            </p:cNvCxnSpPr>
            <p:nvPr/>
          </p:nvCxnSpPr>
          <p:spPr>
            <a:xfrm flipV="1">
              <a:off x="6817642" y="4243439"/>
              <a:ext cx="47832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6"/>
              <a:endCxn id="91" idx="2"/>
            </p:cNvCxnSpPr>
            <p:nvPr/>
          </p:nvCxnSpPr>
          <p:spPr>
            <a:xfrm flipV="1">
              <a:off x="7540415" y="4243438"/>
              <a:ext cx="514536" cy="1"/>
            </a:xfrm>
            <a:prstGeom prst="line">
              <a:avLst/>
            </a:prstGeom>
          </p:spPr>
          <p:style>
            <a:lnRef idx="1">
              <a:schemeClr val="accent1"/>
            </a:lnRef>
            <a:fillRef idx="0">
              <a:schemeClr val="accent1"/>
            </a:fillRef>
            <a:effectRef idx="0">
              <a:schemeClr val="accent1"/>
            </a:effectRef>
            <a:fontRef idx="minor">
              <a:schemeClr val="tx1"/>
            </a:fontRef>
          </p:style>
        </p:cxnSp>
        <p:sp>
          <p:nvSpPr>
            <p:cNvPr id="94" name="Flowchart: Connector 93"/>
            <p:cNvSpPr/>
            <p:nvPr/>
          </p:nvSpPr>
          <p:spPr>
            <a:xfrm>
              <a:off x="7295971" y="4598260"/>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
              </a:r>
            </a:p>
          </p:txBody>
        </p:sp>
        <p:cxnSp>
          <p:nvCxnSpPr>
            <p:cNvPr id="23" name="Straight Connector 22"/>
            <p:cNvCxnSpPr>
              <a:stCxn id="90" idx="4"/>
              <a:endCxn id="94" idx="0"/>
            </p:cNvCxnSpPr>
            <p:nvPr/>
          </p:nvCxnSpPr>
          <p:spPr>
            <a:xfrm>
              <a:off x="7418193" y="4370187"/>
              <a:ext cx="0" cy="228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9" idx="5"/>
              <a:endCxn id="94" idx="1"/>
            </p:cNvCxnSpPr>
            <p:nvPr/>
          </p:nvCxnSpPr>
          <p:spPr>
            <a:xfrm>
              <a:off x="6781844" y="4333064"/>
              <a:ext cx="549925" cy="302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3"/>
              <a:endCxn id="94" idx="7"/>
            </p:cNvCxnSpPr>
            <p:nvPr/>
          </p:nvCxnSpPr>
          <p:spPr>
            <a:xfrm flipH="1">
              <a:off x="7504617" y="4333062"/>
              <a:ext cx="586132" cy="302322"/>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010037" y="3761868"/>
              <a:ext cx="881010" cy="400109"/>
            </a:xfrm>
            <a:prstGeom prst="rect">
              <a:avLst/>
            </a:prstGeom>
            <a:noFill/>
          </p:spPr>
          <p:txBody>
            <a:bodyPr wrap="none" rtlCol="0">
              <a:spAutoFit/>
            </a:bodyPr>
            <a:lstStyle/>
            <a:p>
              <a:r>
                <a:rPr lang="en-US" sz="1350" dirty="0">
                  <a:solidFill>
                    <a:srgbClr val="FF0000"/>
                  </a:solidFill>
                </a:rPr>
                <a:t>Graph</a:t>
              </a:r>
            </a:p>
          </p:txBody>
        </p:sp>
      </p:grpSp>
      <p:sp>
        <p:nvSpPr>
          <p:cNvPr id="105" name="Rectangle 104"/>
          <p:cNvSpPr/>
          <p:nvPr/>
        </p:nvSpPr>
        <p:spPr>
          <a:xfrm>
            <a:off x="4764051" y="3534054"/>
            <a:ext cx="1636855" cy="10935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14313" indent="-214313">
              <a:buFont typeface="Wingdings" panose="05000000000000000000" pitchFamily="2" charset="2"/>
              <a:buChar char="ü"/>
            </a:pPr>
            <a:r>
              <a:rPr lang="en-US" sz="1200" dirty="0">
                <a:solidFill>
                  <a:schemeClr val="tx1"/>
                </a:solidFill>
              </a:rPr>
              <a:t>Each node may be has more than 2 connected node (node B and D) </a:t>
            </a:r>
          </a:p>
        </p:txBody>
      </p:sp>
      <p:sp>
        <p:nvSpPr>
          <p:cNvPr id="106" name="Flowchart: Connector 105"/>
          <p:cNvSpPr/>
          <p:nvPr/>
        </p:nvSpPr>
        <p:spPr>
          <a:xfrm>
            <a:off x="6033192" y="3250498"/>
            <a:ext cx="183333" cy="190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a:t>
            </a:r>
          </a:p>
        </p:txBody>
      </p:sp>
      <p:cxnSp>
        <p:nvCxnSpPr>
          <p:cNvPr id="107" name="Straight Connector 106"/>
          <p:cNvCxnSpPr>
            <a:stCxn id="106" idx="2"/>
            <a:endCxn id="94" idx="6"/>
          </p:cNvCxnSpPr>
          <p:nvPr/>
        </p:nvCxnSpPr>
        <p:spPr>
          <a:xfrm flipH="1" flipV="1">
            <a:off x="5655312" y="3344392"/>
            <a:ext cx="377881" cy="1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38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086100" y="1428750"/>
            <a:ext cx="771525" cy="257175"/>
            <a:chOff x="2232" y="2244"/>
            <a:chExt cx="648" cy="216"/>
          </a:xfrm>
        </p:grpSpPr>
        <p:sp>
          <p:nvSpPr>
            <p:cNvPr id="21575" name="Rectangle 3"/>
            <p:cNvSpPr>
              <a:spLocks noChangeArrowheads="1"/>
            </p:cNvSpPr>
            <p:nvPr/>
          </p:nvSpPr>
          <p:spPr bwMode="auto">
            <a:xfrm>
              <a:off x="2232" y="2244"/>
              <a:ext cx="216" cy="216"/>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21576" name="Rectangle 4"/>
            <p:cNvSpPr>
              <a:spLocks noChangeArrowheads="1"/>
            </p:cNvSpPr>
            <p:nvPr/>
          </p:nvSpPr>
          <p:spPr bwMode="auto">
            <a:xfrm>
              <a:off x="2664" y="2244"/>
              <a:ext cx="216" cy="216"/>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21577" name="Rectangle 5"/>
            <p:cNvSpPr>
              <a:spLocks noChangeArrowheads="1"/>
            </p:cNvSpPr>
            <p:nvPr/>
          </p:nvSpPr>
          <p:spPr bwMode="auto">
            <a:xfrm>
              <a:off x="2448" y="2244"/>
              <a:ext cx="216" cy="21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sym typeface="Symbol" pitchFamily="18" charset="2"/>
                </a:rPr>
                <a:t></a:t>
              </a:r>
            </a:p>
          </p:txBody>
        </p:sp>
      </p:grpSp>
      <p:sp>
        <p:nvSpPr>
          <p:cNvPr id="21507" name="Rectangle 6"/>
          <p:cNvSpPr>
            <a:spLocks noGrp="1" noChangeArrowheads="1"/>
          </p:cNvSpPr>
          <p:nvPr>
            <p:ph type="title"/>
          </p:nvPr>
        </p:nvSpPr>
        <p:spPr/>
        <p:txBody>
          <a:bodyPr/>
          <a:lstStyle/>
          <a:p>
            <a:pPr eaLnBrk="1" hangingPunct="1"/>
            <a:r>
              <a:rPr lang="en-US" altLang="ko-KR"/>
              <a:t>Linked Structure for Trees</a:t>
            </a:r>
          </a:p>
        </p:txBody>
      </p:sp>
      <p:sp>
        <p:nvSpPr>
          <p:cNvPr id="21508" name="Rectangle 7"/>
          <p:cNvSpPr>
            <a:spLocks noGrp="1" noChangeArrowheads="1"/>
          </p:cNvSpPr>
          <p:nvPr>
            <p:ph sz="half" idx="1"/>
          </p:nvPr>
        </p:nvSpPr>
        <p:spPr/>
        <p:txBody>
          <a:bodyPr/>
          <a:lstStyle/>
          <a:p>
            <a:pPr eaLnBrk="1" hangingPunct="1">
              <a:lnSpc>
                <a:spcPct val="90000"/>
              </a:lnSpc>
            </a:pPr>
            <a:r>
              <a:rPr lang="en-US" altLang="ko-KR" sz="900"/>
              <a:t>A node is represented by an object storing</a:t>
            </a:r>
          </a:p>
          <a:p>
            <a:pPr lvl="1" eaLnBrk="1" hangingPunct="1">
              <a:lnSpc>
                <a:spcPct val="90000"/>
              </a:lnSpc>
            </a:pPr>
            <a:r>
              <a:rPr lang="en-US" altLang="ko-KR" sz="750"/>
              <a:t>Element</a:t>
            </a:r>
          </a:p>
          <a:p>
            <a:pPr lvl="1" eaLnBrk="1" hangingPunct="1">
              <a:lnSpc>
                <a:spcPct val="90000"/>
              </a:lnSpc>
            </a:pPr>
            <a:r>
              <a:rPr lang="en-US" altLang="ko-KR" sz="750"/>
              <a:t>Parent node</a:t>
            </a:r>
          </a:p>
          <a:p>
            <a:pPr lvl="1" eaLnBrk="1" hangingPunct="1">
              <a:lnSpc>
                <a:spcPct val="90000"/>
              </a:lnSpc>
            </a:pPr>
            <a:r>
              <a:rPr lang="en-US" altLang="ko-KR" sz="750"/>
              <a:t>Sequence of children nodes</a:t>
            </a:r>
          </a:p>
          <a:p>
            <a:pPr eaLnBrk="1" hangingPunct="1">
              <a:lnSpc>
                <a:spcPct val="90000"/>
              </a:lnSpc>
            </a:pPr>
            <a:r>
              <a:rPr lang="en-US" altLang="ko-KR" sz="900"/>
              <a:t>Node objects implement the Position ADT</a:t>
            </a:r>
          </a:p>
        </p:txBody>
      </p:sp>
      <p:sp>
        <p:nvSpPr>
          <p:cNvPr id="21509" name="Oval 8"/>
          <p:cNvSpPr>
            <a:spLocks noChangeArrowheads="1"/>
          </p:cNvSpPr>
          <p:nvPr/>
        </p:nvSpPr>
        <p:spPr bwMode="auto">
          <a:xfrm>
            <a:off x="1703785" y="2971801"/>
            <a:ext cx="376238" cy="375047"/>
          </a:xfrm>
          <a:prstGeom prst="ellipse">
            <a:avLst/>
          </a:prstGeom>
          <a:solidFill>
            <a:schemeClr val="accent1"/>
          </a:solidFill>
          <a:ln w="19050">
            <a:solidFill>
              <a:schemeClr val="tx1"/>
            </a:solidFill>
            <a:round/>
            <a:headEnd/>
            <a:tailEnd/>
          </a:ln>
        </p:spPr>
        <p:txBody>
          <a:bodyPr wrap="none" lIns="0" tIns="0" rIns="0" anchor="ctr" anchorCtr="1"/>
          <a:lstStyle/>
          <a:p>
            <a:pPr latinLnBrk="0"/>
            <a:r>
              <a:rPr lang="en-US" altLang="ko-KR" sz="1350">
                <a:solidFill>
                  <a:schemeClr val="tx2"/>
                </a:solidFill>
                <a:latin typeface="Tahoma" pitchFamily="34" charset="0"/>
                <a:sym typeface="Symbol" pitchFamily="18" charset="2"/>
              </a:rPr>
              <a:t>B</a:t>
            </a:r>
            <a:endParaRPr lang="en-US" altLang="ko-KR" sz="1350">
              <a:solidFill>
                <a:schemeClr val="tx2"/>
              </a:solidFill>
              <a:latin typeface="Tahoma" pitchFamily="34" charset="0"/>
            </a:endParaRPr>
          </a:p>
        </p:txBody>
      </p:sp>
      <p:sp>
        <p:nvSpPr>
          <p:cNvPr id="21510" name="Oval 9"/>
          <p:cNvSpPr>
            <a:spLocks noChangeArrowheads="1"/>
          </p:cNvSpPr>
          <p:nvPr/>
        </p:nvSpPr>
        <p:spPr bwMode="auto">
          <a:xfrm>
            <a:off x="1709737" y="3583782"/>
            <a:ext cx="376238" cy="375047"/>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solidFill>
                  <a:schemeClr val="tx2"/>
                </a:solidFill>
                <a:latin typeface="Tahoma" pitchFamily="34" charset="0"/>
              </a:rPr>
              <a:t>D</a:t>
            </a:r>
          </a:p>
        </p:txBody>
      </p:sp>
      <p:sp>
        <p:nvSpPr>
          <p:cNvPr id="21511" name="Rectangle 10"/>
          <p:cNvSpPr>
            <a:spLocks noChangeArrowheads="1"/>
          </p:cNvSpPr>
          <p:nvPr/>
        </p:nvSpPr>
        <p:spPr bwMode="auto">
          <a:xfrm>
            <a:off x="850107" y="3583782"/>
            <a:ext cx="375047" cy="375047"/>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solidFill>
                  <a:schemeClr val="tx2"/>
                </a:solidFill>
                <a:latin typeface="Tahoma" pitchFamily="34" charset="0"/>
              </a:rPr>
              <a:t>A</a:t>
            </a:r>
          </a:p>
        </p:txBody>
      </p:sp>
      <p:sp>
        <p:nvSpPr>
          <p:cNvPr id="21512" name="Rectangle 11"/>
          <p:cNvSpPr>
            <a:spLocks noChangeArrowheads="1"/>
          </p:cNvSpPr>
          <p:nvPr/>
        </p:nvSpPr>
        <p:spPr bwMode="auto">
          <a:xfrm>
            <a:off x="1347788" y="4229101"/>
            <a:ext cx="375047" cy="375047"/>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solidFill>
                  <a:schemeClr val="tx2"/>
                </a:solidFill>
                <a:latin typeface="Tahoma" pitchFamily="34" charset="0"/>
              </a:rPr>
              <a:t>C</a:t>
            </a:r>
          </a:p>
        </p:txBody>
      </p:sp>
      <p:sp>
        <p:nvSpPr>
          <p:cNvPr id="21513" name="Rectangle 12"/>
          <p:cNvSpPr>
            <a:spLocks noChangeArrowheads="1"/>
          </p:cNvSpPr>
          <p:nvPr/>
        </p:nvSpPr>
        <p:spPr bwMode="auto">
          <a:xfrm>
            <a:off x="2099072" y="4229101"/>
            <a:ext cx="375047" cy="375047"/>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solidFill>
                  <a:schemeClr val="tx2"/>
                </a:solidFill>
                <a:latin typeface="Tahoma" pitchFamily="34" charset="0"/>
              </a:rPr>
              <a:t>E</a:t>
            </a:r>
          </a:p>
        </p:txBody>
      </p:sp>
      <p:cxnSp>
        <p:nvCxnSpPr>
          <p:cNvPr id="21514" name="AutoShape 13"/>
          <p:cNvCxnSpPr>
            <a:cxnSpLocks noChangeShapeType="1"/>
            <a:stCxn id="21513" idx="0"/>
            <a:endCxn id="21510" idx="5"/>
          </p:cNvCxnSpPr>
          <p:nvPr/>
        </p:nvCxnSpPr>
        <p:spPr bwMode="auto">
          <a:xfrm flipH="1" flipV="1">
            <a:off x="2031207" y="3911204"/>
            <a:ext cx="255985" cy="31075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515" name="AutoShape 14"/>
          <p:cNvCxnSpPr>
            <a:cxnSpLocks noChangeShapeType="1"/>
            <a:stCxn id="21512" idx="0"/>
            <a:endCxn id="21510" idx="3"/>
          </p:cNvCxnSpPr>
          <p:nvPr/>
        </p:nvCxnSpPr>
        <p:spPr bwMode="auto">
          <a:xfrm flipV="1">
            <a:off x="1535906" y="3911204"/>
            <a:ext cx="228600" cy="31075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516" name="AutoShape 15"/>
          <p:cNvCxnSpPr>
            <a:cxnSpLocks noChangeShapeType="1"/>
            <a:stCxn id="21511" idx="0"/>
            <a:endCxn id="21509" idx="3"/>
          </p:cNvCxnSpPr>
          <p:nvPr/>
        </p:nvCxnSpPr>
        <p:spPr bwMode="auto">
          <a:xfrm flipV="1">
            <a:off x="1038225" y="3299223"/>
            <a:ext cx="720329" cy="2774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517" name="AutoShape 16"/>
          <p:cNvCxnSpPr>
            <a:cxnSpLocks noChangeShapeType="1"/>
            <a:stCxn id="21510" idx="0"/>
            <a:endCxn id="21509" idx="4"/>
          </p:cNvCxnSpPr>
          <p:nvPr/>
        </p:nvCxnSpPr>
        <p:spPr bwMode="auto">
          <a:xfrm flipH="1" flipV="1">
            <a:off x="1891904" y="3353991"/>
            <a:ext cx="5953" cy="22264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1518" name="Rectangle 17"/>
          <p:cNvSpPr>
            <a:spLocks noChangeArrowheads="1"/>
          </p:cNvSpPr>
          <p:nvPr/>
        </p:nvSpPr>
        <p:spPr bwMode="auto">
          <a:xfrm>
            <a:off x="2539603" y="3584972"/>
            <a:ext cx="375047" cy="375047"/>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solidFill>
                  <a:schemeClr val="tx2"/>
                </a:solidFill>
                <a:latin typeface="Tahoma" pitchFamily="34" charset="0"/>
              </a:rPr>
              <a:t>F</a:t>
            </a:r>
          </a:p>
        </p:txBody>
      </p:sp>
      <p:cxnSp>
        <p:nvCxnSpPr>
          <p:cNvPr id="21519" name="AutoShape 18"/>
          <p:cNvCxnSpPr>
            <a:cxnSpLocks noChangeShapeType="1"/>
            <a:stCxn id="21518" idx="0"/>
            <a:endCxn id="21509" idx="5"/>
          </p:cNvCxnSpPr>
          <p:nvPr/>
        </p:nvCxnSpPr>
        <p:spPr bwMode="auto">
          <a:xfrm flipH="1" flipV="1">
            <a:off x="2025254" y="3299223"/>
            <a:ext cx="702469" cy="2786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1520" name="AutoShape 19"/>
          <p:cNvSpPr>
            <a:spLocks noChangeArrowheads="1"/>
          </p:cNvSpPr>
          <p:nvPr/>
        </p:nvSpPr>
        <p:spPr bwMode="auto">
          <a:xfrm>
            <a:off x="4086225" y="1483519"/>
            <a:ext cx="1028700" cy="311944"/>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cxnSp>
        <p:nvCxnSpPr>
          <p:cNvPr id="21521" name="AutoShape 20"/>
          <p:cNvCxnSpPr>
            <a:cxnSpLocks noChangeShapeType="1"/>
            <a:stCxn id="21524" idx="2"/>
            <a:endCxn id="21522" idx="6"/>
          </p:cNvCxnSpPr>
          <p:nvPr/>
        </p:nvCxnSpPr>
        <p:spPr bwMode="auto">
          <a:xfrm flipH="1">
            <a:off x="4373166" y="1639491"/>
            <a:ext cx="45481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1522" name="Oval 21"/>
          <p:cNvSpPr>
            <a:spLocks noChangeArrowheads="1"/>
          </p:cNvSpPr>
          <p:nvPr/>
        </p:nvSpPr>
        <p:spPr bwMode="auto">
          <a:xfrm>
            <a:off x="4132660" y="1522810"/>
            <a:ext cx="234553" cy="233363"/>
          </a:xfrm>
          <a:prstGeom prst="ellipse">
            <a:avLst/>
          </a:prstGeom>
          <a:solidFill>
            <a:schemeClr val="accent1"/>
          </a:solidFill>
          <a:ln w="19050">
            <a:solidFill>
              <a:schemeClr val="tx1"/>
            </a:solidFill>
            <a:round/>
            <a:headEnd/>
            <a:tailEnd/>
          </a:ln>
        </p:spPr>
        <p:txBody>
          <a:bodyPr wrap="none" anchor="ctr"/>
          <a:lstStyle/>
          <a:p>
            <a:endParaRPr lang="ko-KR" altLang="en-US" sz="1350"/>
          </a:p>
        </p:txBody>
      </p:sp>
      <p:sp>
        <p:nvSpPr>
          <p:cNvPr id="21523" name="Oval 22"/>
          <p:cNvSpPr>
            <a:spLocks noChangeArrowheads="1"/>
          </p:cNvSpPr>
          <p:nvPr/>
        </p:nvSpPr>
        <p:spPr bwMode="auto">
          <a:xfrm>
            <a:off x="4483894" y="1522810"/>
            <a:ext cx="233363" cy="233363"/>
          </a:xfrm>
          <a:prstGeom prst="ellipse">
            <a:avLst/>
          </a:prstGeom>
          <a:solidFill>
            <a:schemeClr val="accent1"/>
          </a:solidFill>
          <a:ln w="19050">
            <a:solidFill>
              <a:schemeClr val="tx1"/>
            </a:solidFill>
            <a:round/>
            <a:headEnd/>
            <a:tailEnd/>
          </a:ln>
        </p:spPr>
        <p:txBody>
          <a:bodyPr wrap="none" anchor="ctr"/>
          <a:lstStyle/>
          <a:p>
            <a:endParaRPr lang="ko-KR" altLang="en-US" sz="1350"/>
          </a:p>
        </p:txBody>
      </p:sp>
      <p:sp>
        <p:nvSpPr>
          <p:cNvPr id="21524" name="Oval 23"/>
          <p:cNvSpPr>
            <a:spLocks noChangeArrowheads="1"/>
          </p:cNvSpPr>
          <p:nvPr/>
        </p:nvSpPr>
        <p:spPr bwMode="auto">
          <a:xfrm>
            <a:off x="4833937" y="1522810"/>
            <a:ext cx="234554" cy="233363"/>
          </a:xfrm>
          <a:prstGeom prst="ellipse">
            <a:avLst/>
          </a:prstGeom>
          <a:solidFill>
            <a:schemeClr val="accent1"/>
          </a:solidFill>
          <a:ln w="19050">
            <a:solidFill>
              <a:schemeClr val="tx1"/>
            </a:solidFill>
            <a:round/>
            <a:headEnd/>
            <a:tailEnd/>
          </a:ln>
        </p:spPr>
        <p:txBody>
          <a:bodyPr wrap="none" anchor="ctr"/>
          <a:lstStyle/>
          <a:p>
            <a:endParaRPr lang="ko-KR" altLang="en-US" sz="1350"/>
          </a:p>
        </p:txBody>
      </p:sp>
      <p:grpSp>
        <p:nvGrpSpPr>
          <p:cNvPr id="21525" name="Group 24"/>
          <p:cNvGrpSpPr>
            <a:grpSpLocks/>
          </p:cNvGrpSpPr>
          <p:nvPr/>
        </p:nvGrpSpPr>
        <p:grpSpPr bwMode="auto">
          <a:xfrm>
            <a:off x="5200650" y="3512344"/>
            <a:ext cx="685800" cy="373856"/>
            <a:chOff x="4560" y="3216"/>
            <a:chExt cx="576" cy="314"/>
          </a:xfrm>
        </p:grpSpPr>
        <p:sp>
          <p:nvSpPr>
            <p:cNvPr id="21571" name="AutoShape 25"/>
            <p:cNvSpPr>
              <a:spLocks noChangeArrowheads="1"/>
            </p:cNvSpPr>
            <p:nvPr/>
          </p:nvSpPr>
          <p:spPr bwMode="auto">
            <a:xfrm>
              <a:off x="4560" y="3216"/>
              <a:ext cx="576" cy="314"/>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cxnSp>
          <p:nvCxnSpPr>
            <p:cNvPr id="21572" name="AutoShape 26"/>
            <p:cNvCxnSpPr>
              <a:cxnSpLocks noChangeShapeType="1"/>
              <a:stCxn id="21574" idx="2"/>
              <a:endCxn id="21573" idx="6"/>
            </p:cNvCxnSpPr>
            <p:nvPr/>
          </p:nvCxnSpPr>
          <p:spPr bwMode="auto">
            <a:xfrm flipH="1">
              <a:off x="4802" y="3373"/>
              <a:ext cx="8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1573" name="Oval 27"/>
            <p:cNvSpPr>
              <a:spLocks noChangeArrowheads="1"/>
            </p:cNvSpPr>
            <p:nvPr/>
          </p:nvSpPr>
          <p:spPr bwMode="auto">
            <a:xfrm>
              <a:off x="4599" y="3275"/>
              <a:ext cx="197" cy="196"/>
            </a:xfrm>
            <a:prstGeom prst="ellipse">
              <a:avLst/>
            </a:prstGeom>
            <a:solidFill>
              <a:schemeClr val="accent1"/>
            </a:solidFill>
            <a:ln w="19050">
              <a:solidFill>
                <a:schemeClr val="tx1"/>
              </a:solidFill>
              <a:round/>
              <a:headEnd/>
              <a:tailEnd/>
            </a:ln>
          </p:spPr>
          <p:txBody>
            <a:bodyPr wrap="none" anchor="ctr"/>
            <a:lstStyle/>
            <a:p>
              <a:endParaRPr lang="ko-KR" altLang="en-US" sz="1350"/>
            </a:p>
          </p:txBody>
        </p:sp>
        <p:sp>
          <p:nvSpPr>
            <p:cNvPr id="21574" name="Oval 28"/>
            <p:cNvSpPr>
              <a:spLocks noChangeArrowheads="1"/>
            </p:cNvSpPr>
            <p:nvPr/>
          </p:nvSpPr>
          <p:spPr bwMode="auto">
            <a:xfrm>
              <a:off x="4894" y="3275"/>
              <a:ext cx="196" cy="196"/>
            </a:xfrm>
            <a:prstGeom prst="ellipse">
              <a:avLst/>
            </a:prstGeom>
            <a:solidFill>
              <a:schemeClr val="accent1"/>
            </a:solidFill>
            <a:ln w="19050">
              <a:solidFill>
                <a:schemeClr val="tx1"/>
              </a:solidFill>
              <a:round/>
              <a:headEnd/>
              <a:tailEnd/>
            </a:ln>
          </p:spPr>
          <p:txBody>
            <a:bodyPr wrap="none" anchor="ctr"/>
            <a:lstStyle/>
            <a:p>
              <a:endParaRPr lang="ko-KR" altLang="en-US" sz="1350"/>
            </a:p>
          </p:txBody>
        </p:sp>
      </p:grpSp>
      <p:cxnSp>
        <p:nvCxnSpPr>
          <p:cNvPr id="21526" name="AutoShape 29"/>
          <p:cNvCxnSpPr>
            <a:cxnSpLocks noChangeShapeType="1"/>
            <a:endCxn id="21527" idx="0"/>
          </p:cNvCxnSpPr>
          <p:nvPr/>
        </p:nvCxnSpPr>
        <p:spPr bwMode="auto">
          <a:xfrm rot="16200000" flipH="1">
            <a:off x="3034308" y="1709142"/>
            <a:ext cx="342900" cy="10716"/>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21527" name="Text Box 30"/>
          <p:cNvSpPr txBox="1">
            <a:spLocks noChangeArrowheads="1"/>
          </p:cNvSpPr>
          <p:nvPr/>
        </p:nvSpPr>
        <p:spPr bwMode="auto">
          <a:xfrm>
            <a:off x="3061877" y="1885950"/>
            <a:ext cx="29848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B</a:t>
            </a:r>
          </a:p>
        </p:txBody>
      </p:sp>
      <p:cxnSp>
        <p:nvCxnSpPr>
          <p:cNvPr id="21528" name="AutoShape 31"/>
          <p:cNvCxnSpPr>
            <a:cxnSpLocks noChangeShapeType="1"/>
          </p:cNvCxnSpPr>
          <p:nvPr/>
        </p:nvCxnSpPr>
        <p:spPr bwMode="auto">
          <a:xfrm>
            <a:off x="3750469" y="1559719"/>
            <a:ext cx="335756" cy="72629"/>
          </a:xfrm>
          <a:prstGeom prst="curvedConnector3">
            <a:avLst>
              <a:gd name="adj1" fmla="val 51065"/>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21529" name="Oval 32"/>
          <p:cNvSpPr>
            <a:spLocks noChangeArrowheads="1"/>
          </p:cNvSpPr>
          <p:nvPr/>
        </p:nvSpPr>
        <p:spPr bwMode="auto">
          <a:xfrm>
            <a:off x="4214813" y="1581150"/>
            <a:ext cx="57150" cy="57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anchor="ctr"/>
          <a:lstStyle/>
          <a:p>
            <a:endParaRPr lang="ko-KR" altLang="en-US" sz="1350"/>
          </a:p>
        </p:txBody>
      </p:sp>
      <p:sp>
        <p:nvSpPr>
          <p:cNvPr id="21530" name="Oval 33"/>
          <p:cNvSpPr>
            <a:spLocks noChangeArrowheads="1"/>
          </p:cNvSpPr>
          <p:nvPr/>
        </p:nvSpPr>
        <p:spPr bwMode="auto">
          <a:xfrm>
            <a:off x="4568429" y="1581150"/>
            <a:ext cx="57150" cy="57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anchor="ctr"/>
          <a:lstStyle/>
          <a:p>
            <a:endParaRPr lang="ko-KR" altLang="en-US" sz="1350"/>
          </a:p>
        </p:txBody>
      </p:sp>
      <p:sp>
        <p:nvSpPr>
          <p:cNvPr id="21531" name="Oval 34"/>
          <p:cNvSpPr>
            <a:spLocks noChangeArrowheads="1"/>
          </p:cNvSpPr>
          <p:nvPr/>
        </p:nvSpPr>
        <p:spPr bwMode="auto">
          <a:xfrm>
            <a:off x="4922044" y="1581150"/>
            <a:ext cx="57150" cy="57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anchor="ctr"/>
          <a:lstStyle/>
          <a:p>
            <a:endParaRPr lang="ko-KR" altLang="en-US" sz="1350"/>
          </a:p>
        </p:txBody>
      </p:sp>
      <p:cxnSp>
        <p:nvCxnSpPr>
          <p:cNvPr id="21532" name="AutoShape 35"/>
          <p:cNvCxnSpPr>
            <a:cxnSpLocks noChangeShapeType="1"/>
            <a:stCxn id="21530" idx="4"/>
            <a:endCxn id="21539" idx="0"/>
          </p:cNvCxnSpPr>
          <p:nvPr/>
        </p:nvCxnSpPr>
        <p:spPr bwMode="auto">
          <a:xfrm rot="16200000" flipH="1">
            <a:off x="4530924" y="1704380"/>
            <a:ext cx="740569" cy="608409"/>
          </a:xfrm>
          <a:prstGeom prst="curvedConnector3">
            <a:avLst>
              <a:gd name="adj1" fmla="val 5048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21533" name="AutoShape 36"/>
          <p:cNvCxnSpPr>
            <a:cxnSpLocks noChangeShapeType="1"/>
            <a:stCxn id="21531" idx="4"/>
            <a:endCxn id="21542" idx="0"/>
          </p:cNvCxnSpPr>
          <p:nvPr/>
        </p:nvCxnSpPr>
        <p:spPr bwMode="auto">
          <a:xfrm rot="16200000" flipH="1">
            <a:off x="5173266" y="1415653"/>
            <a:ext cx="740569" cy="1185863"/>
          </a:xfrm>
          <a:prstGeom prst="curvedConnector3">
            <a:avLst>
              <a:gd name="adj1" fmla="val 50481"/>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21534" name="Rectangle 37"/>
          <p:cNvSpPr>
            <a:spLocks noChangeArrowheads="1"/>
          </p:cNvSpPr>
          <p:nvPr/>
        </p:nvSpPr>
        <p:spPr bwMode="auto">
          <a:xfrm>
            <a:off x="3888581" y="2386013"/>
            <a:ext cx="257175" cy="257175"/>
          </a:xfrm>
          <a:prstGeom prst="rect">
            <a:avLst/>
          </a:prstGeom>
          <a:solidFill>
            <a:schemeClr val="folHlink"/>
          </a:solidFill>
          <a:ln w="19050">
            <a:solidFill>
              <a:schemeClr val="tx1"/>
            </a:solidFill>
            <a:miter lim="800000"/>
            <a:headEnd/>
            <a:tailEnd/>
          </a:ln>
        </p:spPr>
        <p:txBody>
          <a:bodyPr wrap="none" anchor="ctr"/>
          <a:lstStyle/>
          <a:p>
            <a:endParaRPr lang="ko-KR" altLang="en-US" sz="1350"/>
          </a:p>
        </p:txBody>
      </p:sp>
      <p:sp>
        <p:nvSpPr>
          <p:cNvPr id="21535" name="Rectangle 38"/>
          <p:cNvSpPr>
            <a:spLocks noChangeArrowheads="1"/>
          </p:cNvSpPr>
          <p:nvPr/>
        </p:nvSpPr>
        <p:spPr bwMode="auto">
          <a:xfrm>
            <a:off x="4402931" y="2386013"/>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sym typeface="Symbol" pitchFamily="18" charset="2"/>
              </a:rPr>
              <a:t></a:t>
            </a:r>
          </a:p>
        </p:txBody>
      </p:sp>
      <p:sp>
        <p:nvSpPr>
          <p:cNvPr id="21536" name="Rectangle 39"/>
          <p:cNvSpPr>
            <a:spLocks noChangeArrowheads="1"/>
          </p:cNvSpPr>
          <p:nvPr/>
        </p:nvSpPr>
        <p:spPr bwMode="auto">
          <a:xfrm>
            <a:off x="4145756" y="2386013"/>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sym typeface="Symbol" pitchFamily="18" charset="2"/>
            </a:endParaRPr>
          </a:p>
        </p:txBody>
      </p:sp>
      <p:sp>
        <p:nvSpPr>
          <p:cNvPr id="21537" name="Rectangle 40"/>
          <p:cNvSpPr>
            <a:spLocks noChangeArrowheads="1"/>
          </p:cNvSpPr>
          <p:nvPr/>
        </p:nvSpPr>
        <p:spPr bwMode="auto">
          <a:xfrm>
            <a:off x="4819650" y="2386013"/>
            <a:ext cx="257175" cy="257175"/>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21538" name="Rectangle 41"/>
          <p:cNvSpPr>
            <a:spLocks noChangeArrowheads="1"/>
          </p:cNvSpPr>
          <p:nvPr/>
        </p:nvSpPr>
        <p:spPr bwMode="auto">
          <a:xfrm>
            <a:off x="5334000" y="2386013"/>
            <a:ext cx="257175" cy="257175"/>
          </a:xfrm>
          <a:prstGeom prst="rect">
            <a:avLst/>
          </a:prstGeom>
          <a:solidFill>
            <a:schemeClr val="accent1"/>
          </a:solidFill>
          <a:ln w="19050">
            <a:solidFill>
              <a:schemeClr val="tx1"/>
            </a:solidFill>
            <a:miter lim="800000"/>
            <a:headEnd/>
            <a:tailEnd/>
          </a:ln>
        </p:spPr>
        <p:txBody>
          <a:bodyPr wrap="none" anchor="ctr"/>
          <a:lstStyle/>
          <a:p>
            <a:pPr algn="ctr" latinLnBrk="0"/>
            <a:endParaRPr lang="ko-KR" altLang="ko-KR" sz="1350">
              <a:latin typeface="Tahoma" pitchFamily="34" charset="0"/>
              <a:sym typeface="Symbol" pitchFamily="18" charset="2"/>
            </a:endParaRPr>
          </a:p>
        </p:txBody>
      </p:sp>
      <p:sp>
        <p:nvSpPr>
          <p:cNvPr id="21539" name="Rectangle 42"/>
          <p:cNvSpPr>
            <a:spLocks noChangeArrowheads="1"/>
          </p:cNvSpPr>
          <p:nvPr/>
        </p:nvSpPr>
        <p:spPr bwMode="auto">
          <a:xfrm>
            <a:off x="5076825" y="2386013"/>
            <a:ext cx="257175" cy="257175"/>
          </a:xfrm>
          <a:prstGeom prst="rect">
            <a:avLst/>
          </a:prstGeom>
          <a:solidFill>
            <a:schemeClr val="accent1"/>
          </a:solidFill>
          <a:ln w="19050">
            <a:solidFill>
              <a:schemeClr val="tx1"/>
            </a:solidFill>
            <a:miter lim="800000"/>
            <a:headEnd/>
            <a:tailEnd/>
          </a:ln>
        </p:spPr>
        <p:txBody>
          <a:bodyPr wrap="none" anchor="ctr"/>
          <a:lstStyle/>
          <a:p>
            <a:pPr algn="ctr" latinLnBrk="0"/>
            <a:endParaRPr lang="ko-KR" altLang="ko-KR" sz="1350">
              <a:latin typeface="Tahoma" pitchFamily="34" charset="0"/>
              <a:sym typeface="Symbol" pitchFamily="18" charset="2"/>
            </a:endParaRPr>
          </a:p>
        </p:txBody>
      </p:sp>
      <p:sp>
        <p:nvSpPr>
          <p:cNvPr id="21540" name="Rectangle 43"/>
          <p:cNvSpPr>
            <a:spLocks noChangeArrowheads="1"/>
          </p:cNvSpPr>
          <p:nvPr/>
        </p:nvSpPr>
        <p:spPr bwMode="auto">
          <a:xfrm>
            <a:off x="5750719" y="2386013"/>
            <a:ext cx="257175" cy="257175"/>
          </a:xfrm>
          <a:prstGeom prst="rect">
            <a:avLst/>
          </a:prstGeom>
          <a:solidFill>
            <a:schemeClr val="folHlink"/>
          </a:solidFill>
          <a:ln w="19050">
            <a:solidFill>
              <a:schemeClr val="tx1"/>
            </a:solidFill>
            <a:miter lim="800000"/>
            <a:headEnd/>
            <a:tailEnd/>
          </a:ln>
        </p:spPr>
        <p:txBody>
          <a:bodyPr wrap="none" anchor="ctr"/>
          <a:lstStyle/>
          <a:p>
            <a:endParaRPr lang="ko-KR" altLang="en-US" sz="1350"/>
          </a:p>
        </p:txBody>
      </p:sp>
      <p:sp>
        <p:nvSpPr>
          <p:cNvPr id="21541" name="Rectangle 44"/>
          <p:cNvSpPr>
            <a:spLocks noChangeArrowheads="1"/>
          </p:cNvSpPr>
          <p:nvPr/>
        </p:nvSpPr>
        <p:spPr bwMode="auto">
          <a:xfrm>
            <a:off x="6265069" y="2386013"/>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sym typeface="Symbol" pitchFamily="18" charset="2"/>
              </a:rPr>
              <a:t></a:t>
            </a:r>
          </a:p>
        </p:txBody>
      </p:sp>
      <p:sp>
        <p:nvSpPr>
          <p:cNvPr id="21542" name="Rectangle 45"/>
          <p:cNvSpPr>
            <a:spLocks noChangeArrowheads="1"/>
          </p:cNvSpPr>
          <p:nvPr/>
        </p:nvSpPr>
        <p:spPr bwMode="auto">
          <a:xfrm>
            <a:off x="6007894" y="2386013"/>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sym typeface="Symbol" pitchFamily="18" charset="2"/>
            </a:endParaRPr>
          </a:p>
        </p:txBody>
      </p:sp>
      <p:cxnSp>
        <p:nvCxnSpPr>
          <p:cNvPr id="21543" name="AutoShape 46"/>
          <p:cNvCxnSpPr>
            <a:cxnSpLocks noChangeShapeType="1"/>
            <a:endCxn id="21544" idx="0"/>
          </p:cNvCxnSpPr>
          <p:nvPr/>
        </p:nvCxnSpPr>
        <p:spPr bwMode="auto">
          <a:xfrm rot="16200000" flipH="1">
            <a:off x="3909418" y="2619970"/>
            <a:ext cx="328613" cy="103585"/>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21544" name="Text Box 47"/>
          <p:cNvSpPr txBox="1">
            <a:spLocks noChangeArrowheads="1"/>
          </p:cNvSpPr>
          <p:nvPr/>
        </p:nvSpPr>
        <p:spPr bwMode="auto">
          <a:xfrm>
            <a:off x="3975474" y="2836069"/>
            <a:ext cx="30008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A</a:t>
            </a:r>
          </a:p>
        </p:txBody>
      </p:sp>
      <p:cxnSp>
        <p:nvCxnSpPr>
          <p:cNvPr id="21545" name="AutoShape 48"/>
          <p:cNvCxnSpPr>
            <a:cxnSpLocks noChangeShapeType="1"/>
            <a:endCxn id="21546" idx="0"/>
          </p:cNvCxnSpPr>
          <p:nvPr/>
        </p:nvCxnSpPr>
        <p:spPr bwMode="auto">
          <a:xfrm rot="16200000" flipH="1">
            <a:off x="4846439" y="2619971"/>
            <a:ext cx="328613" cy="103584"/>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21546" name="Text Box 49"/>
          <p:cNvSpPr txBox="1">
            <a:spLocks noChangeArrowheads="1"/>
          </p:cNvSpPr>
          <p:nvPr/>
        </p:nvSpPr>
        <p:spPr bwMode="auto">
          <a:xfrm>
            <a:off x="4904688" y="2836069"/>
            <a:ext cx="3145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D</a:t>
            </a:r>
          </a:p>
        </p:txBody>
      </p:sp>
      <p:sp>
        <p:nvSpPr>
          <p:cNvPr id="21547" name="Text Box 50"/>
          <p:cNvSpPr txBox="1">
            <a:spLocks noChangeArrowheads="1"/>
          </p:cNvSpPr>
          <p:nvPr/>
        </p:nvSpPr>
        <p:spPr bwMode="auto">
          <a:xfrm>
            <a:off x="5839468" y="2836069"/>
            <a:ext cx="285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F</a:t>
            </a:r>
          </a:p>
        </p:txBody>
      </p:sp>
      <p:cxnSp>
        <p:nvCxnSpPr>
          <p:cNvPr id="21548" name="AutoShape 51"/>
          <p:cNvCxnSpPr>
            <a:cxnSpLocks noChangeShapeType="1"/>
            <a:endCxn id="21547" idx="0"/>
          </p:cNvCxnSpPr>
          <p:nvPr/>
        </p:nvCxnSpPr>
        <p:spPr bwMode="auto">
          <a:xfrm rot="16200000" flipH="1">
            <a:off x="5766793" y="2619970"/>
            <a:ext cx="328613" cy="103585"/>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21549" name="Oval 52"/>
          <p:cNvSpPr>
            <a:spLocks noChangeArrowheads="1"/>
          </p:cNvSpPr>
          <p:nvPr/>
        </p:nvSpPr>
        <p:spPr bwMode="auto">
          <a:xfrm>
            <a:off x="4271963" y="2482454"/>
            <a:ext cx="57150" cy="57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anchor="ctr"/>
          <a:lstStyle/>
          <a:p>
            <a:endParaRPr lang="ko-KR" altLang="en-US" sz="1350"/>
          </a:p>
        </p:txBody>
      </p:sp>
      <p:sp>
        <p:nvSpPr>
          <p:cNvPr id="21550" name="Oval 53"/>
          <p:cNvSpPr>
            <a:spLocks noChangeArrowheads="1"/>
          </p:cNvSpPr>
          <p:nvPr/>
        </p:nvSpPr>
        <p:spPr bwMode="auto">
          <a:xfrm>
            <a:off x="5195888" y="2482454"/>
            <a:ext cx="57150" cy="57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anchor="ctr"/>
          <a:lstStyle/>
          <a:p>
            <a:endParaRPr lang="ko-KR" altLang="en-US" sz="1350"/>
          </a:p>
        </p:txBody>
      </p:sp>
      <p:sp>
        <p:nvSpPr>
          <p:cNvPr id="21551" name="Oval 54"/>
          <p:cNvSpPr>
            <a:spLocks noChangeArrowheads="1"/>
          </p:cNvSpPr>
          <p:nvPr/>
        </p:nvSpPr>
        <p:spPr bwMode="auto">
          <a:xfrm>
            <a:off x="6119813" y="2482454"/>
            <a:ext cx="57150" cy="57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wrap="none" anchor="ctr"/>
          <a:lstStyle/>
          <a:p>
            <a:endParaRPr lang="ko-KR" altLang="en-US" sz="1350"/>
          </a:p>
        </p:txBody>
      </p:sp>
      <p:sp>
        <p:nvSpPr>
          <p:cNvPr id="21552" name="Freeform 55"/>
          <p:cNvSpPr>
            <a:spLocks/>
          </p:cNvSpPr>
          <p:nvPr/>
        </p:nvSpPr>
        <p:spPr bwMode="auto">
          <a:xfrm>
            <a:off x="3693319" y="1693069"/>
            <a:ext cx="688181" cy="1482329"/>
          </a:xfrm>
          <a:custGeom>
            <a:avLst/>
            <a:gdLst>
              <a:gd name="T0" fmla="*/ 1224795938 w 578"/>
              <a:gd name="T1" fmla="*/ 1723787311 h 1245"/>
              <a:gd name="T2" fmla="*/ 1330642500 w 578"/>
              <a:gd name="T3" fmla="*/ 2147173668 h 1245"/>
              <a:gd name="T4" fmla="*/ 1391126250 w 578"/>
              <a:gd name="T5" fmla="*/ 2147483647 h 1245"/>
              <a:gd name="T6" fmla="*/ 937498125 w 578"/>
              <a:gd name="T7" fmla="*/ 2147483647 h 1245"/>
              <a:gd name="T8" fmla="*/ 438507188 w 578"/>
              <a:gd name="T9" fmla="*/ 2147483647 h 1245"/>
              <a:gd name="T10" fmla="*/ 0 w 578"/>
              <a:gd name="T11" fmla="*/ 0 h 1245"/>
              <a:gd name="T12" fmla="*/ 0 60000 65536"/>
              <a:gd name="T13" fmla="*/ 0 60000 65536"/>
              <a:gd name="T14" fmla="*/ 0 60000 65536"/>
              <a:gd name="T15" fmla="*/ 0 60000 65536"/>
              <a:gd name="T16" fmla="*/ 0 60000 65536"/>
              <a:gd name="T17" fmla="*/ 0 60000 65536"/>
              <a:gd name="T18" fmla="*/ 0 w 578"/>
              <a:gd name="T19" fmla="*/ 0 h 1245"/>
              <a:gd name="T20" fmla="*/ 578 w 578"/>
              <a:gd name="T21" fmla="*/ 1245 h 1245"/>
            </a:gdLst>
            <a:ahLst/>
            <a:cxnLst>
              <a:cxn ang="T12">
                <a:pos x="T0" y="T1"/>
              </a:cxn>
              <a:cxn ang="T13">
                <a:pos x="T2" y="T3"/>
              </a:cxn>
              <a:cxn ang="T14">
                <a:pos x="T4" y="T5"/>
              </a:cxn>
              <a:cxn ang="T15">
                <a:pos x="T6" y="T7"/>
              </a:cxn>
              <a:cxn ang="T16">
                <a:pos x="T8" y="T9"/>
              </a:cxn>
              <a:cxn ang="T17">
                <a:pos x="T10" y="T11"/>
              </a:cxn>
            </a:cxnLst>
            <a:rect l="T18" t="T19" r="T20" b="T21"/>
            <a:pathLst>
              <a:path w="578" h="1245">
                <a:moveTo>
                  <a:pt x="486" y="684"/>
                </a:moveTo>
                <a:cubicBezTo>
                  <a:pt x="492" y="712"/>
                  <a:pt x="517" y="780"/>
                  <a:pt x="528" y="852"/>
                </a:cubicBezTo>
                <a:cubicBezTo>
                  <a:pt x="539" y="924"/>
                  <a:pt x="578" y="1057"/>
                  <a:pt x="552" y="1116"/>
                </a:cubicBezTo>
                <a:cubicBezTo>
                  <a:pt x="526" y="1175"/>
                  <a:pt x="435" y="1218"/>
                  <a:pt x="372" y="1206"/>
                </a:cubicBezTo>
                <a:cubicBezTo>
                  <a:pt x="309" y="1194"/>
                  <a:pt x="236" y="1245"/>
                  <a:pt x="174" y="1044"/>
                </a:cubicBezTo>
                <a:cubicBezTo>
                  <a:pt x="112" y="843"/>
                  <a:pt x="36" y="217"/>
                  <a:pt x="0"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53" name="Freeform 56"/>
          <p:cNvSpPr>
            <a:spLocks/>
          </p:cNvSpPr>
          <p:nvPr/>
        </p:nvSpPr>
        <p:spPr bwMode="auto">
          <a:xfrm>
            <a:off x="3550444" y="1693069"/>
            <a:ext cx="1803797" cy="1619250"/>
          </a:xfrm>
          <a:custGeom>
            <a:avLst/>
            <a:gdLst>
              <a:gd name="T0" fmla="*/ 2147483647 w 1515"/>
              <a:gd name="T1" fmla="*/ 1723786875 h 1360"/>
              <a:gd name="T2" fmla="*/ 2147483647 w 1515"/>
              <a:gd name="T3" fmla="*/ 2147483647 h 1360"/>
              <a:gd name="T4" fmla="*/ 937498320 w 1515"/>
              <a:gd name="T5" fmla="*/ 2147483647 h 1360"/>
              <a:gd name="T6" fmla="*/ 378023516 w 1515"/>
              <a:gd name="T7" fmla="*/ 2147483647 h 1360"/>
              <a:gd name="T8" fmla="*/ 0 w 1515"/>
              <a:gd name="T9" fmla="*/ 0 h 1360"/>
              <a:gd name="T10" fmla="*/ 0 60000 65536"/>
              <a:gd name="T11" fmla="*/ 0 60000 65536"/>
              <a:gd name="T12" fmla="*/ 0 60000 65536"/>
              <a:gd name="T13" fmla="*/ 0 60000 65536"/>
              <a:gd name="T14" fmla="*/ 0 60000 65536"/>
              <a:gd name="T15" fmla="*/ 0 w 1515"/>
              <a:gd name="T16" fmla="*/ 0 h 1360"/>
              <a:gd name="T17" fmla="*/ 1515 w 1515"/>
              <a:gd name="T18" fmla="*/ 1360 h 1360"/>
            </a:gdLst>
            <a:ahLst/>
            <a:cxnLst>
              <a:cxn ang="T10">
                <a:pos x="T0" y="T1"/>
              </a:cxn>
              <a:cxn ang="T11">
                <a:pos x="T2" y="T3"/>
              </a:cxn>
              <a:cxn ang="T12">
                <a:pos x="T4" y="T5"/>
              </a:cxn>
              <a:cxn ang="T13">
                <a:pos x="T6" y="T7"/>
              </a:cxn>
              <a:cxn ang="T14">
                <a:pos x="T8" y="T9"/>
              </a:cxn>
            </a:cxnLst>
            <a:rect l="T15" t="T16" r="T17" b="T18"/>
            <a:pathLst>
              <a:path w="1515" h="1360">
                <a:moveTo>
                  <a:pt x="1398" y="684"/>
                </a:moveTo>
                <a:cubicBezTo>
                  <a:pt x="1389" y="779"/>
                  <a:pt x="1515" y="1160"/>
                  <a:pt x="1344" y="1260"/>
                </a:cubicBezTo>
                <a:cubicBezTo>
                  <a:pt x="1173" y="1360"/>
                  <a:pt x="571" y="1350"/>
                  <a:pt x="372" y="1284"/>
                </a:cubicBezTo>
                <a:cubicBezTo>
                  <a:pt x="173" y="1218"/>
                  <a:pt x="212" y="1078"/>
                  <a:pt x="150" y="864"/>
                </a:cubicBezTo>
                <a:cubicBezTo>
                  <a:pt x="88" y="650"/>
                  <a:pt x="31" y="180"/>
                  <a:pt x="0"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54" name="Freeform 57"/>
          <p:cNvSpPr>
            <a:spLocks/>
          </p:cNvSpPr>
          <p:nvPr/>
        </p:nvSpPr>
        <p:spPr bwMode="auto">
          <a:xfrm>
            <a:off x="3387329" y="1700213"/>
            <a:ext cx="2868215" cy="1759744"/>
          </a:xfrm>
          <a:custGeom>
            <a:avLst/>
            <a:gdLst>
              <a:gd name="T0" fmla="*/ 2147483647 w 2409"/>
              <a:gd name="T1" fmla="*/ 1723786875 h 1478"/>
              <a:gd name="T2" fmla="*/ 2147483647 w 2409"/>
              <a:gd name="T3" fmla="*/ 2147483647 h 1478"/>
              <a:gd name="T4" fmla="*/ 2147483647 w 2409"/>
              <a:gd name="T5" fmla="*/ 2147483647 h 1478"/>
              <a:gd name="T6" fmla="*/ 662800213 w 2409"/>
              <a:gd name="T7" fmla="*/ 2147483647 h 1478"/>
              <a:gd name="T8" fmla="*/ 57962792 w 2409"/>
              <a:gd name="T9" fmla="*/ 0 h 1478"/>
              <a:gd name="T10" fmla="*/ 0 60000 65536"/>
              <a:gd name="T11" fmla="*/ 0 60000 65536"/>
              <a:gd name="T12" fmla="*/ 0 60000 65536"/>
              <a:gd name="T13" fmla="*/ 0 60000 65536"/>
              <a:gd name="T14" fmla="*/ 0 60000 65536"/>
              <a:gd name="T15" fmla="*/ 0 w 2409"/>
              <a:gd name="T16" fmla="*/ 0 h 1478"/>
              <a:gd name="T17" fmla="*/ 2409 w 2409"/>
              <a:gd name="T18" fmla="*/ 1478 h 1478"/>
            </a:gdLst>
            <a:ahLst/>
            <a:cxnLst>
              <a:cxn ang="T10">
                <a:pos x="T0" y="T1"/>
              </a:cxn>
              <a:cxn ang="T11">
                <a:pos x="T2" y="T3"/>
              </a:cxn>
              <a:cxn ang="T12">
                <a:pos x="T4" y="T5"/>
              </a:cxn>
              <a:cxn ang="T13">
                <a:pos x="T6" y="T7"/>
              </a:cxn>
              <a:cxn ang="T14">
                <a:pos x="T8" y="T9"/>
              </a:cxn>
            </a:cxnLst>
            <a:rect l="T15" t="T16" r="T17" b="T18"/>
            <a:pathLst>
              <a:path w="2409" h="1478">
                <a:moveTo>
                  <a:pt x="2309" y="684"/>
                </a:moveTo>
                <a:cubicBezTo>
                  <a:pt x="2306" y="765"/>
                  <a:pt x="2409" y="1054"/>
                  <a:pt x="2291" y="1170"/>
                </a:cubicBezTo>
                <a:cubicBezTo>
                  <a:pt x="2173" y="1286"/>
                  <a:pt x="1939" y="1367"/>
                  <a:pt x="1601" y="1380"/>
                </a:cubicBezTo>
                <a:cubicBezTo>
                  <a:pt x="1263" y="1393"/>
                  <a:pt x="526" y="1478"/>
                  <a:pt x="263" y="1248"/>
                </a:cubicBezTo>
                <a:cubicBezTo>
                  <a:pt x="0" y="1018"/>
                  <a:pt x="73" y="260"/>
                  <a:pt x="23"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55" name="Rectangle 58"/>
          <p:cNvSpPr>
            <a:spLocks noChangeArrowheads="1"/>
          </p:cNvSpPr>
          <p:nvPr/>
        </p:nvSpPr>
        <p:spPr bwMode="auto">
          <a:xfrm>
            <a:off x="4643438" y="4179094"/>
            <a:ext cx="257175" cy="257175"/>
          </a:xfrm>
          <a:prstGeom prst="rect">
            <a:avLst/>
          </a:prstGeom>
          <a:solidFill>
            <a:schemeClr val="folHlink"/>
          </a:solidFill>
          <a:ln w="19050">
            <a:solidFill>
              <a:schemeClr val="tx1"/>
            </a:solidFill>
            <a:miter lim="800000"/>
            <a:headEnd/>
            <a:tailEnd/>
          </a:ln>
        </p:spPr>
        <p:txBody>
          <a:bodyPr wrap="none" anchor="ctr"/>
          <a:lstStyle/>
          <a:p>
            <a:endParaRPr lang="ko-KR" altLang="en-US" sz="1350"/>
          </a:p>
        </p:txBody>
      </p:sp>
      <p:sp>
        <p:nvSpPr>
          <p:cNvPr id="21556" name="Rectangle 59"/>
          <p:cNvSpPr>
            <a:spLocks noChangeArrowheads="1"/>
          </p:cNvSpPr>
          <p:nvPr/>
        </p:nvSpPr>
        <p:spPr bwMode="auto">
          <a:xfrm>
            <a:off x="5157788" y="4179094"/>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sym typeface="Symbol" pitchFamily="18" charset="2"/>
              </a:rPr>
              <a:t></a:t>
            </a:r>
          </a:p>
        </p:txBody>
      </p:sp>
      <p:sp>
        <p:nvSpPr>
          <p:cNvPr id="21557" name="Rectangle 60"/>
          <p:cNvSpPr>
            <a:spLocks noChangeArrowheads="1"/>
          </p:cNvSpPr>
          <p:nvPr/>
        </p:nvSpPr>
        <p:spPr bwMode="auto">
          <a:xfrm>
            <a:off x="4900613" y="4179094"/>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sym typeface="Symbol" pitchFamily="18" charset="2"/>
            </a:endParaRPr>
          </a:p>
        </p:txBody>
      </p:sp>
      <p:sp>
        <p:nvSpPr>
          <p:cNvPr id="21558" name="Text Box 61"/>
          <p:cNvSpPr txBox="1">
            <a:spLocks noChangeArrowheads="1"/>
          </p:cNvSpPr>
          <p:nvPr/>
        </p:nvSpPr>
        <p:spPr bwMode="auto">
          <a:xfrm>
            <a:off x="4719615" y="4529138"/>
            <a:ext cx="30008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C</a:t>
            </a:r>
          </a:p>
        </p:txBody>
      </p:sp>
      <p:cxnSp>
        <p:nvCxnSpPr>
          <p:cNvPr id="21559" name="AutoShape 62"/>
          <p:cNvCxnSpPr>
            <a:cxnSpLocks noChangeShapeType="1"/>
          </p:cNvCxnSpPr>
          <p:nvPr/>
        </p:nvCxnSpPr>
        <p:spPr bwMode="auto">
          <a:xfrm rot="16200000" flipH="1">
            <a:off x="4688681" y="4383881"/>
            <a:ext cx="271463" cy="104775"/>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21560" name="Freeform 63"/>
          <p:cNvSpPr>
            <a:spLocks/>
          </p:cNvSpPr>
          <p:nvPr/>
        </p:nvSpPr>
        <p:spPr bwMode="auto">
          <a:xfrm>
            <a:off x="5339954" y="2500313"/>
            <a:ext cx="217884" cy="1007269"/>
          </a:xfrm>
          <a:custGeom>
            <a:avLst/>
            <a:gdLst>
              <a:gd name="T0" fmla="*/ 234373334 w 183"/>
              <a:gd name="T1" fmla="*/ 0 h 846"/>
              <a:gd name="T2" fmla="*/ 7559662 w 183"/>
              <a:gd name="T3" fmla="*/ 604837500 h 846"/>
              <a:gd name="T4" fmla="*/ 279736069 w 183"/>
              <a:gd name="T5" fmla="*/ 1376005313 h 846"/>
              <a:gd name="T6" fmla="*/ 461187006 w 183"/>
              <a:gd name="T7" fmla="*/ 2132052188 h 846"/>
              <a:gd name="T8" fmla="*/ 0 60000 65536"/>
              <a:gd name="T9" fmla="*/ 0 60000 65536"/>
              <a:gd name="T10" fmla="*/ 0 60000 65536"/>
              <a:gd name="T11" fmla="*/ 0 60000 65536"/>
              <a:gd name="T12" fmla="*/ 0 w 183"/>
              <a:gd name="T13" fmla="*/ 0 h 846"/>
              <a:gd name="T14" fmla="*/ 183 w 183"/>
              <a:gd name="T15" fmla="*/ 846 h 846"/>
            </a:gdLst>
            <a:ahLst/>
            <a:cxnLst>
              <a:cxn ang="T8">
                <a:pos x="T0" y="T1"/>
              </a:cxn>
              <a:cxn ang="T9">
                <a:pos x="T2" y="T3"/>
              </a:cxn>
              <a:cxn ang="T10">
                <a:pos x="T4" y="T5"/>
              </a:cxn>
              <a:cxn ang="T11">
                <a:pos x="T6" y="T7"/>
              </a:cxn>
            </a:cxnLst>
            <a:rect l="T12" t="T13" r="T14" b="T15"/>
            <a:pathLst>
              <a:path w="183" h="846">
                <a:moveTo>
                  <a:pt x="93" y="0"/>
                </a:moveTo>
                <a:cubicBezTo>
                  <a:pt x="78" y="40"/>
                  <a:pt x="0" y="149"/>
                  <a:pt x="3" y="240"/>
                </a:cubicBezTo>
                <a:cubicBezTo>
                  <a:pt x="6" y="331"/>
                  <a:pt x="81" y="445"/>
                  <a:pt x="111" y="546"/>
                </a:cubicBezTo>
                <a:cubicBezTo>
                  <a:pt x="141" y="647"/>
                  <a:pt x="168" y="784"/>
                  <a:pt x="183" y="846"/>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61" name="Rectangle 64"/>
          <p:cNvSpPr>
            <a:spLocks noChangeArrowheads="1"/>
          </p:cNvSpPr>
          <p:nvPr/>
        </p:nvSpPr>
        <p:spPr bwMode="auto">
          <a:xfrm>
            <a:off x="5657850" y="4179094"/>
            <a:ext cx="257175" cy="257175"/>
          </a:xfrm>
          <a:prstGeom prst="rect">
            <a:avLst/>
          </a:prstGeom>
          <a:solidFill>
            <a:schemeClr val="folHlink"/>
          </a:solidFill>
          <a:ln w="19050">
            <a:solidFill>
              <a:schemeClr val="tx1"/>
            </a:solidFill>
            <a:miter lim="800000"/>
            <a:headEnd/>
            <a:tailEnd/>
          </a:ln>
        </p:spPr>
        <p:txBody>
          <a:bodyPr wrap="none" anchor="ctr"/>
          <a:lstStyle/>
          <a:p>
            <a:endParaRPr lang="ko-KR" altLang="en-US" sz="1350"/>
          </a:p>
        </p:txBody>
      </p:sp>
      <p:sp>
        <p:nvSpPr>
          <p:cNvPr id="21562" name="Rectangle 65"/>
          <p:cNvSpPr>
            <a:spLocks noChangeArrowheads="1"/>
          </p:cNvSpPr>
          <p:nvPr/>
        </p:nvSpPr>
        <p:spPr bwMode="auto">
          <a:xfrm>
            <a:off x="6172200" y="4179094"/>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latin typeface="Tahoma" pitchFamily="34" charset="0"/>
                <a:sym typeface="Symbol" pitchFamily="18" charset="2"/>
              </a:rPr>
              <a:t></a:t>
            </a:r>
          </a:p>
        </p:txBody>
      </p:sp>
      <p:sp>
        <p:nvSpPr>
          <p:cNvPr id="21563" name="Rectangle 66"/>
          <p:cNvSpPr>
            <a:spLocks noChangeArrowheads="1"/>
          </p:cNvSpPr>
          <p:nvPr/>
        </p:nvSpPr>
        <p:spPr bwMode="auto">
          <a:xfrm>
            <a:off x="5915025" y="4179094"/>
            <a:ext cx="257175" cy="257175"/>
          </a:xfrm>
          <a:prstGeom prst="rect">
            <a:avLst/>
          </a:prstGeom>
          <a:solidFill>
            <a:schemeClr val="folHlink"/>
          </a:solidFill>
          <a:ln w="19050">
            <a:solidFill>
              <a:schemeClr val="tx1"/>
            </a:solidFill>
            <a:miter lim="800000"/>
            <a:headEnd/>
            <a:tailEnd/>
          </a:ln>
        </p:spPr>
        <p:txBody>
          <a:bodyPr wrap="none" anchor="ctr"/>
          <a:lstStyle/>
          <a:p>
            <a:pPr algn="ctr" latinLnBrk="0"/>
            <a:endParaRPr lang="ko-KR" altLang="ko-KR" sz="1350">
              <a:latin typeface="Tahoma" pitchFamily="34" charset="0"/>
              <a:sym typeface="Symbol" pitchFamily="18" charset="2"/>
            </a:endParaRPr>
          </a:p>
        </p:txBody>
      </p:sp>
      <p:sp>
        <p:nvSpPr>
          <p:cNvPr id="21564" name="Text Box 67"/>
          <p:cNvSpPr txBox="1">
            <a:spLocks noChangeArrowheads="1"/>
          </p:cNvSpPr>
          <p:nvPr/>
        </p:nvSpPr>
        <p:spPr bwMode="auto">
          <a:xfrm>
            <a:off x="5745179" y="4529138"/>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E</a:t>
            </a:r>
          </a:p>
        </p:txBody>
      </p:sp>
      <p:cxnSp>
        <p:nvCxnSpPr>
          <p:cNvPr id="21565" name="AutoShape 68"/>
          <p:cNvCxnSpPr>
            <a:cxnSpLocks noChangeShapeType="1"/>
          </p:cNvCxnSpPr>
          <p:nvPr/>
        </p:nvCxnSpPr>
        <p:spPr bwMode="auto">
          <a:xfrm rot="16200000" flipH="1">
            <a:off x="5706666" y="4380309"/>
            <a:ext cx="271463" cy="111919"/>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21566" name="Freeform 69"/>
          <p:cNvSpPr>
            <a:spLocks/>
          </p:cNvSpPr>
          <p:nvPr/>
        </p:nvSpPr>
        <p:spPr bwMode="auto">
          <a:xfrm>
            <a:off x="5715001" y="3700463"/>
            <a:ext cx="335756" cy="464344"/>
          </a:xfrm>
          <a:custGeom>
            <a:avLst/>
            <a:gdLst>
              <a:gd name="T0" fmla="*/ 0 w 282"/>
              <a:gd name="T1" fmla="*/ 0 h 390"/>
              <a:gd name="T2" fmla="*/ 136088438 w 282"/>
              <a:gd name="T3" fmla="*/ 453628125 h 390"/>
              <a:gd name="T4" fmla="*/ 589716563 w 282"/>
              <a:gd name="T5" fmla="*/ 635079375 h 390"/>
              <a:gd name="T6" fmla="*/ 710684063 w 282"/>
              <a:gd name="T7" fmla="*/ 982860938 h 390"/>
              <a:gd name="T8" fmla="*/ 0 60000 65536"/>
              <a:gd name="T9" fmla="*/ 0 60000 65536"/>
              <a:gd name="T10" fmla="*/ 0 60000 65536"/>
              <a:gd name="T11" fmla="*/ 0 60000 65536"/>
              <a:gd name="T12" fmla="*/ 0 w 282"/>
              <a:gd name="T13" fmla="*/ 0 h 390"/>
              <a:gd name="T14" fmla="*/ 282 w 282"/>
              <a:gd name="T15" fmla="*/ 390 h 390"/>
            </a:gdLst>
            <a:ahLst/>
            <a:cxnLst>
              <a:cxn ang="T8">
                <a:pos x="T0" y="T1"/>
              </a:cxn>
              <a:cxn ang="T9">
                <a:pos x="T2" y="T3"/>
              </a:cxn>
              <a:cxn ang="T10">
                <a:pos x="T4" y="T5"/>
              </a:cxn>
              <a:cxn ang="T11">
                <a:pos x="T6" y="T7"/>
              </a:cxn>
            </a:cxnLst>
            <a:rect l="T12" t="T13" r="T14" b="T15"/>
            <a:pathLst>
              <a:path w="282" h="390">
                <a:moveTo>
                  <a:pt x="0" y="0"/>
                </a:moveTo>
                <a:cubicBezTo>
                  <a:pt x="9" y="30"/>
                  <a:pt x="15" y="138"/>
                  <a:pt x="54" y="180"/>
                </a:cubicBezTo>
                <a:cubicBezTo>
                  <a:pt x="93" y="222"/>
                  <a:pt x="196" y="217"/>
                  <a:pt x="234" y="252"/>
                </a:cubicBezTo>
                <a:cubicBezTo>
                  <a:pt x="272" y="287"/>
                  <a:pt x="272" y="361"/>
                  <a:pt x="282" y="39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67" name="Freeform 70"/>
          <p:cNvSpPr>
            <a:spLocks/>
          </p:cNvSpPr>
          <p:nvPr/>
        </p:nvSpPr>
        <p:spPr bwMode="auto">
          <a:xfrm>
            <a:off x="5029201" y="3693319"/>
            <a:ext cx="345281" cy="485775"/>
          </a:xfrm>
          <a:custGeom>
            <a:avLst/>
            <a:gdLst>
              <a:gd name="T0" fmla="*/ 725805000 w 290"/>
              <a:gd name="T1" fmla="*/ 0 h 408"/>
              <a:gd name="T2" fmla="*/ 650200313 w 290"/>
              <a:gd name="T3" fmla="*/ 438507188 h 408"/>
              <a:gd name="T4" fmla="*/ 241935000 w 290"/>
              <a:gd name="T5" fmla="*/ 544353750 h 408"/>
              <a:gd name="T6" fmla="*/ 0 w 290"/>
              <a:gd name="T7" fmla="*/ 1028223750 h 408"/>
              <a:gd name="T8" fmla="*/ 0 60000 65536"/>
              <a:gd name="T9" fmla="*/ 0 60000 65536"/>
              <a:gd name="T10" fmla="*/ 0 60000 65536"/>
              <a:gd name="T11" fmla="*/ 0 60000 65536"/>
              <a:gd name="T12" fmla="*/ 0 w 290"/>
              <a:gd name="T13" fmla="*/ 0 h 408"/>
              <a:gd name="T14" fmla="*/ 290 w 290"/>
              <a:gd name="T15" fmla="*/ 408 h 408"/>
            </a:gdLst>
            <a:ahLst/>
            <a:cxnLst>
              <a:cxn ang="T8">
                <a:pos x="T0" y="T1"/>
              </a:cxn>
              <a:cxn ang="T9">
                <a:pos x="T2" y="T3"/>
              </a:cxn>
              <a:cxn ang="T10">
                <a:pos x="T4" y="T5"/>
              </a:cxn>
              <a:cxn ang="T11">
                <a:pos x="T6" y="T7"/>
              </a:cxn>
            </a:cxnLst>
            <a:rect l="T12" t="T13" r="T14" b="T15"/>
            <a:pathLst>
              <a:path w="290" h="408">
                <a:moveTo>
                  <a:pt x="288" y="0"/>
                </a:moveTo>
                <a:cubicBezTo>
                  <a:pt x="283" y="29"/>
                  <a:pt x="290" y="138"/>
                  <a:pt x="258" y="174"/>
                </a:cubicBezTo>
                <a:cubicBezTo>
                  <a:pt x="226" y="210"/>
                  <a:pt x="139" y="177"/>
                  <a:pt x="96" y="216"/>
                </a:cubicBezTo>
                <a:cubicBezTo>
                  <a:pt x="53" y="255"/>
                  <a:pt x="20" y="368"/>
                  <a:pt x="0" y="408"/>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68" name="Freeform 71"/>
          <p:cNvSpPr>
            <a:spLocks/>
          </p:cNvSpPr>
          <p:nvPr/>
        </p:nvSpPr>
        <p:spPr bwMode="auto">
          <a:xfrm>
            <a:off x="4245769" y="1635919"/>
            <a:ext cx="97631" cy="750094"/>
          </a:xfrm>
          <a:custGeom>
            <a:avLst/>
            <a:gdLst>
              <a:gd name="T0" fmla="*/ 25201563 w 82"/>
              <a:gd name="T1" fmla="*/ 0 h 630"/>
              <a:gd name="T2" fmla="*/ 206652813 w 82"/>
              <a:gd name="T3" fmla="*/ 559474688 h 630"/>
              <a:gd name="T4" fmla="*/ 25201563 w 82"/>
              <a:gd name="T5" fmla="*/ 1043344688 h 630"/>
              <a:gd name="T6" fmla="*/ 55443438 w 82"/>
              <a:gd name="T7" fmla="*/ 1587698438 h 630"/>
              <a:gd name="T8" fmla="*/ 0 60000 65536"/>
              <a:gd name="T9" fmla="*/ 0 60000 65536"/>
              <a:gd name="T10" fmla="*/ 0 60000 65536"/>
              <a:gd name="T11" fmla="*/ 0 60000 65536"/>
              <a:gd name="T12" fmla="*/ 0 w 82"/>
              <a:gd name="T13" fmla="*/ 0 h 630"/>
              <a:gd name="T14" fmla="*/ 82 w 82"/>
              <a:gd name="T15" fmla="*/ 630 h 630"/>
            </a:gdLst>
            <a:ahLst/>
            <a:cxnLst>
              <a:cxn ang="T8">
                <a:pos x="T0" y="T1"/>
              </a:cxn>
              <a:cxn ang="T9">
                <a:pos x="T2" y="T3"/>
              </a:cxn>
              <a:cxn ang="T10">
                <a:pos x="T4" y="T5"/>
              </a:cxn>
              <a:cxn ang="T11">
                <a:pos x="T6" y="T7"/>
              </a:cxn>
            </a:cxnLst>
            <a:rect l="T12" t="T13" r="T14" b="T15"/>
            <a:pathLst>
              <a:path w="82" h="630">
                <a:moveTo>
                  <a:pt x="10" y="0"/>
                </a:moveTo>
                <a:cubicBezTo>
                  <a:pt x="21" y="37"/>
                  <a:pt x="82" y="153"/>
                  <a:pt x="82" y="222"/>
                </a:cubicBezTo>
                <a:cubicBezTo>
                  <a:pt x="82" y="291"/>
                  <a:pt x="20" y="346"/>
                  <a:pt x="10" y="414"/>
                </a:cubicBezTo>
                <a:cubicBezTo>
                  <a:pt x="0" y="482"/>
                  <a:pt x="20" y="585"/>
                  <a:pt x="22" y="63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69" name="Freeform 72"/>
          <p:cNvSpPr>
            <a:spLocks/>
          </p:cNvSpPr>
          <p:nvPr/>
        </p:nvSpPr>
        <p:spPr bwMode="auto">
          <a:xfrm>
            <a:off x="4462463" y="2628900"/>
            <a:ext cx="650081" cy="2207419"/>
          </a:xfrm>
          <a:custGeom>
            <a:avLst/>
            <a:gdLst>
              <a:gd name="T0" fmla="*/ 1214715313 w 546"/>
              <a:gd name="T1" fmla="*/ 2147483647 h 1854"/>
              <a:gd name="T2" fmla="*/ 1229836250 w 546"/>
              <a:gd name="T3" fmla="*/ 2147483647 h 1854"/>
              <a:gd name="T4" fmla="*/ 337700938 w 546"/>
              <a:gd name="T5" fmla="*/ 2147483647 h 1854"/>
              <a:gd name="T6" fmla="*/ 80645000 w 546"/>
              <a:gd name="T7" fmla="*/ 2147483647 h 1854"/>
              <a:gd name="T8" fmla="*/ 821570938 w 546"/>
              <a:gd name="T9" fmla="*/ 982860938 h 1854"/>
              <a:gd name="T10" fmla="*/ 912296563 w 546"/>
              <a:gd name="T11" fmla="*/ 0 h 1854"/>
              <a:gd name="T12" fmla="*/ 0 60000 65536"/>
              <a:gd name="T13" fmla="*/ 0 60000 65536"/>
              <a:gd name="T14" fmla="*/ 0 60000 65536"/>
              <a:gd name="T15" fmla="*/ 0 60000 65536"/>
              <a:gd name="T16" fmla="*/ 0 60000 65536"/>
              <a:gd name="T17" fmla="*/ 0 60000 65536"/>
              <a:gd name="T18" fmla="*/ 0 w 546"/>
              <a:gd name="T19" fmla="*/ 0 h 1854"/>
              <a:gd name="T20" fmla="*/ 546 w 546"/>
              <a:gd name="T21" fmla="*/ 1854 h 1854"/>
            </a:gdLst>
            <a:ahLst/>
            <a:cxnLst>
              <a:cxn ang="T12">
                <a:pos x="T0" y="T1"/>
              </a:cxn>
              <a:cxn ang="T13">
                <a:pos x="T2" y="T3"/>
              </a:cxn>
              <a:cxn ang="T14">
                <a:pos x="T4" y="T5"/>
              </a:cxn>
              <a:cxn ang="T15">
                <a:pos x="T6" y="T7"/>
              </a:cxn>
              <a:cxn ang="T16">
                <a:pos x="T8" y="T9"/>
              </a:cxn>
              <a:cxn ang="T17">
                <a:pos x="T10" y="T11"/>
              </a:cxn>
            </a:cxnLst>
            <a:rect l="T18" t="T19" r="T20" b="T21"/>
            <a:pathLst>
              <a:path w="546" h="1854">
                <a:moveTo>
                  <a:pt x="482" y="1404"/>
                </a:moveTo>
                <a:cubicBezTo>
                  <a:pt x="483" y="1467"/>
                  <a:pt x="546" y="1728"/>
                  <a:pt x="488" y="1782"/>
                </a:cubicBezTo>
                <a:cubicBezTo>
                  <a:pt x="430" y="1836"/>
                  <a:pt x="210" y="1854"/>
                  <a:pt x="134" y="1728"/>
                </a:cubicBezTo>
                <a:cubicBezTo>
                  <a:pt x="58" y="1602"/>
                  <a:pt x="0" y="1249"/>
                  <a:pt x="32" y="1026"/>
                </a:cubicBezTo>
                <a:cubicBezTo>
                  <a:pt x="64" y="803"/>
                  <a:pt x="271" y="561"/>
                  <a:pt x="326" y="390"/>
                </a:cubicBezTo>
                <a:cubicBezTo>
                  <a:pt x="381" y="219"/>
                  <a:pt x="354" y="81"/>
                  <a:pt x="362"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1570" name="Freeform 73"/>
          <p:cNvSpPr>
            <a:spLocks/>
          </p:cNvSpPr>
          <p:nvPr/>
        </p:nvSpPr>
        <p:spPr bwMode="auto">
          <a:xfrm>
            <a:off x="5479256" y="2643187"/>
            <a:ext cx="1120379" cy="1976438"/>
          </a:xfrm>
          <a:custGeom>
            <a:avLst/>
            <a:gdLst>
              <a:gd name="T0" fmla="*/ 1204635091 w 941"/>
              <a:gd name="T1" fmla="*/ 2147483647 h 1660"/>
              <a:gd name="T2" fmla="*/ 1738908395 w 941"/>
              <a:gd name="T3" fmla="*/ 2147483647 h 1660"/>
              <a:gd name="T4" fmla="*/ 2147483647 w 941"/>
              <a:gd name="T5" fmla="*/ 2147483647 h 1660"/>
              <a:gd name="T6" fmla="*/ 1814513107 w 941"/>
              <a:gd name="T7" fmla="*/ 2147483647 h 1660"/>
              <a:gd name="T8" fmla="*/ 559474875 w 941"/>
              <a:gd name="T9" fmla="*/ 1436489063 h 1660"/>
              <a:gd name="T10" fmla="*/ 0 w 941"/>
              <a:gd name="T11" fmla="*/ 0 h 1660"/>
              <a:gd name="T12" fmla="*/ 0 60000 65536"/>
              <a:gd name="T13" fmla="*/ 0 60000 65536"/>
              <a:gd name="T14" fmla="*/ 0 60000 65536"/>
              <a:gd name="T15" fmla="*/ 0 60000 65536"/>
              <a:gd name="T16" fmla="*/ 0 60000 65536"/>
              <a:gd name="T17" fmla="*/ 0 60000 65536"/>
              <a:gd name="T18" fmla="*/ 0 w 941"/>
              <a:gd name="T19" fmla="*/ 0 h 1660"/>
              <a:gd name="T20" fmla="*/ 941 w 941"/>
              <a:gd name="T21" fmla="*/ 1660 h 1660"/>
            </a:gdLst>
            <a:ahLst/>
            <a:cxnLst>
              <a:cxn ang="T12">
                <a:pos x="T0" y="T1"/>
              </a:cxn>
              <a:cxn ang="T13">
                <a:pos x="T2" y="T3"/>
              </a:cxn>
              <a:cxn ang="T14">
                <a:pos x="T4" y="T5"/>
              </a:cxn>
              <a:cxn ang="T15">
                <a:pos x="T6" y="T7"/>
              </a:cxn>
              <a:cxn ang="T16">
                <a:pos x="T8" y="T9"/>
              </a:cxn>
              <a:cxn ang="T17">
                <a:pos x="T10" y="T11"/>
              </a:cxn>
            </a:cxnLst>
            <a:rect l="T18" t="T19" r="T20" b="T21"/>
            <a:pathLst>
              <a:path w="941" h="1660">
                <a:moveTo>
                  <a:pt x="478" y="1392"/>
                </a:moveTo>
                <a:cubicBezTo>
                  <a:pt x="513" y="1436"/>
                  <a:pt x="614" y="1652"/>
                  <a:pt x="690" y="1656"/>
                </a:cubicBezTo>
                <a:cubicBezTo>
                  <a:pt x="766" y="1660"/>
                  <a:pt x="931" y="1533"/>
                  <a:pt x="936" y="1416"/>
                </a:cubicBezTo>
                <a:cubicBezTo>
                  <a:pt x="941" y="1299"/>
                  <a:pt x="839" y="1095"/>
                  <a:pt x="720" y="954"/>
                </a:cubicBezTo>
                <a:cubicBezTo>
                  <a:pt x="601" y="813"/>
                  <a:pt x="342" y="729"/>
                  <a:pt x="222" y="570"/>
                </a:cubicBezTo>
                <a:cubicBezTo>
                  <a:pt x="102" y="411"/>
                  <a:pt x="46" y="119"/>
                  <a:pt x="0"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Tree>
    <p:extLst>
      <p:ext uri="{BB962C8B-B14F-4D97-AF65-F5344CB8AC3E}">
        <p14:creationId xmlns:p14="http://schemas.microsoft.com/office/powerpoint/2010/main" val="3433746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ko-KR" sz="1500"/>
              <a:t>Linked Structure for Binary Trees</a:t>
            </a:r>
          </a:p>
        </p:txBody>
      </p:sp>
      <p:sp>
        <p:nvSpPr>
          <p:cNvPr id="22531" name="Rectangle 3"/>
          <p:cNvSpPr>
            <a:spLocks noGrp="1" noChangeArrowheads="1"/>
          </p:cNvSpPr>
          <p:nvPr>
            <p:ph sz="half" idx="1"/>
          </p:nvPr>
        </p:nvSpPr>
        <p:spPr/>
        <p:txBody>
          <a:bodyPr/>
          <a:lstStyle/>
          <a:p>
            <a:pPr eaLnBrk="1" hangingPunct="1"/>
            <a:r>
              <a:rPr lang="en-US" altLang="ko-KR" sz="900"/>
              <a:t>A node is represented by an object storing</a:t>
            </a:r>
          </a:p>
          <a:p>
            <a:pPr lvl="1" eaLnBrk="1" hangingPunct="1"/>
            <a:r>
              <a:rPr lang="en-US" altLang="ko-KR" sz="750"/>
              <a:t>Element</a:t>
            </a:r>
          </a:p>
          <a:p>
            <a:pPr lvl="1" eaLnBrk="1" hangingPunct="1"/>
            <a:r>
              <a:rPr lang="en-US" altLang="ko-KR" sz="750"/>
              <a:t>Parent node</a:t>
            </a:r>
          </a:p>
          <a:p>
            <a:pPr lvl="1" eaLnBrk="1" hangingPunct="1"/>
            <a:r>
              <a:rPr lang="en-US" altLang="ko-KR" sz="750"/>
              <a:t>Left child node</a:t>
            </a:r>
          </a:p>
          <a:p>
            <a:pPr lvl="1" eaLnBrk="1" hangingPunct="1"/>
            <a:r>
              <a:rPr lang="en-US" altLang="ko-KR" sz="750"/>
              <a:t>Right child node</a:t>
            </a:r>
          </a:p>
          <a:p>
            <a:pPr eaLnBrk="1" hangingPunct="1"/>
            <a:r>
              <a:rPr lang="en-US" altLang="ko-KR" sz="900"/>
              <a:t>Node objects implement the Position ADT</a:t>
            </a:r>
          </a:p>
        </p:txBody>
      </p:sp>
      <p:sp>
        <p:nvSpPr>
          <p:cNvPr id="22532" name="Oval 4"/>
          <p:cNvSpPr>
            <a:spLocks noChangeArrowheads="1"/>
          </p:cNvSpPr>
          <p:nvPr/>
        </p:nvSpPr>
        <p:spPr bwMode="auto">
          <a:xfrm>
            <a:off x="1657350" y="3086101"/>
            <a:ext cx="376238" cy="375047"/>
          </a:xfrm>
          <a:prstGeom prst="ellipse">
            <a:avLst/>
          </a:prstGeom>
          <a:solidFill>
            <a:schemeClr val="accent1"/>
          </a:solidFill>
          <a:ln w="19050">
            <a:solidFill>
              <a:schemeClr val="tx1"/>
            </a:solidFill>
            <a:round/>
            <a:headEnd/>
            <a:tailEnd/>
          </a:ln>
        </p:spPr>
        <p:txBody>
          <a:bodyPr wrap="none" lIns="0" tIns="0" rIns="0" anchor="ctr" anchorCtr="1"/>
          <a:lstStyle/>
          <a:p>
            <a:pPr latinLnBrk="0"/>
            <a:r>
              <a:rPr lang="en-US" altLang="ko-KR" sz="1350">
                <a:solidFill>
                  <a:schemeClr val="tx2"/>
                </a:solidFill>
                <a:latin typeface="Tahoma" pitchFamily="34" charset="0"/>
                <a:sym typeface="Symbol" pitchFamily="18" charset="2"/>
              </a:rPr>
              <a:t>B</a:t>
            </a:r>
            <a:endParaRPr lang="en-US" altLang="ko-KR" sz="1350">
              <a:solidFill>
                <a:schemeClr val="tx2"/>
              </a:solidFill>
              <a:latin typeface="Tahoma" pitchFamily="34" charset="0"/>
            </a:endParaRPr>
          </a:p>
        </p:txBody>
      </p:sp>
      <p:sp>
        <p:nvSpPr>
          <p:cNvPr id="22533" name="Oval 5"/>
          <p:cNvSpPr>
            <a:spLocks noChangeArrowheads="1"/>
          </p:cNvSpPr>
          <p:nvPr/>
        </p:nvSpPr>
        <p:spPr bwMode="auto">
          <a:xfrm>
            <a:off x="2313385" y="3640932"/>
            <a:ext cx="376238" cy="375047"/>
          </a:xfrm>
          <a:prstGeom prst="ellipse">
            <a:avLst/>
          </a:prstGeom>
          <a:solidFill>
            <a:schemeClr val="accent1"/>
          </a:solidFill>
          <a:ln w="19050">
            <a:solidFill>
              <a:schemeClr val="tx1"/>
            </a:solidFill>
            <a:round/>
            <a:headEnd/>
            <a:tailEnd/>
          </a:ln>
        </p:spPr>
        <p:txBody>
          <a:bodyPr wrap="none" lIns="0" tIns="0" rIns="0" anchor="ctr" anchorCtr="1"/>
          <a:lstStyle/>
          <a:p>
            <a:pPr algn="ctr" latinLnBrk="0"/>
            <a:r>
              <a:rPr lang="en-US" altLang="ko-KR" sz="1350">
                <a:solidFill>
                  <a:schemeClr val="tx2"/>
                </a:solidFill>
                <a:latin typeface="Tahoma" pitchFamily="34" charset="0"/>
              </a:rPr>
              <a:t>D</a:t>
            </a:r>
          </a:p>
        </p:txBody>
      </p:sp>
      <p:sp>
        <p:nvSpPr>
          <p:cNvPr id="22534" name="Rectangle 6"/>
          <p:cNvSpPr>
            <a:spLocks noChangeArrowheads="1"/>
          </p:cNvSpPr>
          <p:nvPr/>
        </p:nvSpPr>
        <p:spPr bwMode="auto">
          <a:xfrm>
            <a:off x="1028701" y="3600451"/>
            <a:ext cx="375047" cy="375047"/>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solidFill>
                  <a:schemeClr val="tx2"/>
                </a:solidFill>
                <a:latin typeface="Tahoma" pitchFamily="34" charset="0"/>
              </a:rPr>
              <a:t>A</a:t>
            </a:r>
          </a:p>
        </p:txBody>
      </p:sp>
      <p:sp>
        <p:nvSpPr>
          <p:cNvPr id="22535" name="Rectangle 7"/>
          <p:cNvSpPr>
            <a:spLocks noChangeArrowheads="1"/>
          </p:cNvSpPr>
          <p:nvPr/>
        </p:nvSpPr>
        <p:spPr bwMode="auto">
          <a:xfrm>
            <a:off x="1771651" y="4286251"/>
            <a:ext cx="375047" cy="375047"/>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solidFill>
                  <a:schemeClr val="tx2"/>
                </a:solidFill>
                <a:latin typeface="Tahoma" pitchFamily="34" charset="0"/>
              </a:rPr>
              <a:t>C</a:t>
            </a:r>
          </a:p>
        </p:txBody>
      </p:sp>
      <p:sp>
        <p:nvSpPr>
          <p:cNvPr id="22536" name="Rectangle 8"/>
          <p:cNvSpPr>
            <a:spLocks noChangeArrowheads="1"/>
          </p:cNvSpPr>
          <p:nvPr/>
        </p:nvSpPr>
        <p:spPr bwMode="auto">
          <a:xfrm>
            <a:off x="2857501" y="4286251"/>
            <a:ext cx="375047" cy="375047"/>
          </a:xfrm>
          <a:prstGeom prst="rect">
            <a:avLst/>
          </a:prstGeom>
          <a:solidFill>
            <a:schemeClr val="folHlink"/>
          </a:solidFill>
          <a:ln w="19050">
            <a:solidFill>
              <a:schemeClr val="tx1"/>
            </a:solidFill>
            <a:miter lim="800000"/>
            <a:headEnd/>
            <a:tailEnd/>
          </a:ln>
        </p:spPr>
        <p:txBody>
          <a:bodyPr wrap="none" anchor="ctr"/>
          <a:lstStyle/>
          <a:p>
            <a:pPr algn="ctr" latinLnBrk="0"/>
            <a:r>
              <a:rPr lang="en-US" altLang="ko-KR" sz="1350">
                <a:solidFill>
                  <a:schemeClr val="tx2"/>
                </a:solidFill>
                <a:latin typeface="Tahoma" pitchFamily="34" charset="0"/>
              </a:rPr>
              <a:t>E</a:t>
            </a:r>
          </a:p>
        </p:txBody>
      </p:sp>
      <p:cxnSp>
        <p:nvCxnSpPr>
          <p:cNvPr id="22537" name="AutoShape 9"/>
          <p:cNvCxnSpPr>
            <a:cxnSpLocks noChangeShapeType="1"/>
            <a:stCxn id="22536" idx="0"/>
            <a:endCxn id="22533" idx="5"/>
          </p:cNvCxnSpPr>
          <p:nvPr/>
        </p:nvCxnSpPr>
        <p:spPr bwMode="auto">
          <a:xfrm flipH="1" flipV="1">
            <a:off x="2634854" y="3968354"/>
            <a:ext cx="410765" cy="31075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538" name="AutoShape 10"/>
          <p:cNvCxnSpPr>
            <a:cxnSpLocks noChangeShapeType="1"/>
            <a:stCxn id="22535" idx="0"/>
            <a:endCxn id="22533" idx="3"/>
          </p:cNvCxnSpPr>
          <p:nvPr/>
        </p:nvCxnSpPr>
        <p:spPr bwMode="auto">
          <a:xfrm flipV="1">
            <a:off x="1959769" y="3968354"/>
            <a:ext cx="408385" cy="31075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539" name="AutoShape 11"/>
          <p:cNvCxnSpPr>
            <a:cxnSpLocks noChangeShapeType="1"/>
            <a:stCxn id="22534" idx="0"/>
            <a:endCxn id="22532" idx="3"/>
          </p:cNvCxnSpPr>
          <p:nvPr/>
        </p:nvCxnSpPr>
        <p:spPr bwMode="auto">
          <a:xfrm flipV="1">
            <a:off x="1216819" y="3413522"/>
            <a:ext cx="495300" cy="17978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540" name="AutoShape 12"/>
          <p:cNvCxnSpPr>
            <a:cxnSpLocks noChangeShapeType="1"/>
            <a:stCxn id="22533" idx="0"/>
            <a:endCxn id="22532" idx="5"/>
          </p:cNvCxnSpPr>
          <p:nvPr/>
        </p:nvCxnSpPr>
        <p:spPr bwMode="auto">
          <a:xfrm flipH="1" flipV="1">
            <a:off x="1978819" y="3413523"/>
            <a:ext cx="522685" cy="22026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22541" name="Group 13"/>
          <p:cNvGrpSpPr>
            <a:grpSpLocks/>
          </p:cNvGrpSpPr>
          <p:nvPr/>
        </p:nvGrpSpPr>
        <p:grpSpPr bwMode="auto">
          <a:xfrm>
            <a:off x="3814763" y="1371600"/>
            <a:ext cx="914400" cy="457200"/>
            <a:chOff x="3840" y="960"/>
            <a:chExt cx="768" cy="384"/>
          </a:xfrm>
        </p:grpSpPr>
        <p:sp>
          <p:nvSpPr>
            <p:cNvPr id="22588" name="AutoShape 14"/>
            <p:cNvSpPr>
              <a:spLocks noChangeArrowheads="1"/>
            </p:cNvSpPr>
            <p:nvPr/>
          </p:nvSpPr>
          <p:spPr bwMode="auto">
            <a:xfrm>
              <a:off x="3840" y="960"/>
              <a:ext cx="768" cy="384"/>
            </a:xfrm>
            <a:prstGeom prst="roundRect">
              <a:avLst>
                <a:gd name="adj" fmla="val 16667"/>
              </a:avLst>
            </a:prstGeom>
            <a:solidFill>
              <a:schemeClr val="accent1"/>
            </a:solidFill>
            <a:ln w="19050">
              <a:solidFill>
                <a:schemeClr val="tx1"/>
              </a:solidFill>
              <a:round/>
              <a:headEnd/>
              <a:tailEnd/>
            </a:ln>
          </p:spPr>
          <p:txBody>
            <a:bodyPr wrap="none" anchor="ctr"/>
            <a:lstStyle/>
            <a:p>
              <a:endParaRPr lang="ko-KR" altLang="en-US" sz="1350"/>
            </a:p>
          </p:txBody>
        </p:sp>
        <p:sp>
          <p:nvSpPr>
            <p:cNvPr id="22589" name="Rectangle 15"/>
            <p:cNvSpPr>
              <a:spLocks noChangeArrowheads="1"/>
            </p:cNvSpPr>
            <p:nvPr/>
          </p:nvSpPr>
          <p:spPr bwMode="auto">
            <a:xfrm>
              <a:off x="4032" y="960"/>
              <a:ext cx="384" cy="384"/>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22590" name="Line 16"/>
            <p:cNvSpPr>
              <a:spLocks noChangeShapeType="1"/>
            </p:cNvSpPr>
            <p:nvPr/>
          </p:nvSpPr>
          <p:spPr bwMode="auto">
            <a:xfrm>
              <a:off x="4032" y="1152"/>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grpSp>
        <p:nvGrpSpPr>
          <p:cNvPr id="22542" name="Group 17"/>
          <p:cNvGrpSpPr>
            <a:grpSpLocks/>
          </p:cNvGrpSpPr>
          <p:nvPr/>
        </p:nvGrpSpPr>
        <p:grpSpPr bwMode="auto">
          <a:xfrm>
            <a:off x="2983706" y="2514600"/>
            <a:ext cx="914400" cy="457200"/>
            <a:chOff x="3840" y="960"/>
            <a:chExt cx="768" cy="384"/>
          </a:xfrm>
        </p:grpSpPr>
        <p:sp>
          <p:nvSpPr>
            <p:cNvPr id="22585" name="AutoShape 18"/>
            <p:cNvSpPr>
              <a:spLocks noChangeArrowheads="1"/>
            </p:cNvSpPr>
            <p:nvPr/>
          </p:nvSpPr>
          <p:spPr bwMode="auto">
            <a:xfrm>
              <a:off x="3840" y="960"/>
              <a:ext cx="768" cy="384"/>
            </a:xfrm>
            <a:prstGeom prst="roundRect">
              <a:avLst>
                <a:gd name="adj" fmla="val 16667"/>
              </a:avLst>
            </a:prstGeom>
            <a:solidFill>
              <a:schemeClr val="folHlink"/>
            </a:solidFill>
            <a:ln w="19050">
              <a:solidFill>
                <a:schemeClr val="tx1"/>
              </a:solidFill>
              <a:round/>
              <a:headEnd/>
              <a:tailEnd/>
            </a:ln>
          </p:spPr>
          <p:txBody>
            <a:bodyPr wrap="none" anchor="ctr"/>
            <a:lstStyle/>
            <a:p>
              <a:endParaRPr lang="ko-KR" altLang="en-US" sz="1350"/>
            </a:p>
          </p:txBody>
        </p:sp>
        <p:sp>
          <p:nvSpPr>
            <p:cNvPr id="22586" name="Rectangle 19"/>
            <p:cNvSpPr>
              <a:spLocks noChangeArrowheads="1"/>
            </p:cNvSpPr>
            <p:nvPr/>
          </p:nvSpPr>
          <p:spPr bwMode="auto">
            <a:xfrm>
              <a:off x="4032" y="960"/>
              <a:ext cx="384" cy="384"/>
            </a:xfrm>
            <a:prstGeom prst="rect">
              <a:avLst/>
            </a:prstGeom>
            <a:solidFill>
              <a:schemeClr val="folHlink"/>
            </a:solidFill>
            <a:ln w="19050">
              <a:solidFill>
                <a:schemeClr val="tx1"/>
              </a:solidFill>
              <a:miter lim="800000"/>
              <a:headEnd/>
              <a:tailEnd/>
            </a:ln>
          </p:spPr>
          <p:txBody>
            <a:bodyPr wrap="none" anchor="ctr"/>
            <a:lstStyle/>
            <a:p>
              <a:endParaRPr lang="ko-KR" altLang="en-US" sz="1350"/>
            </a:p>
          </p:txBody>
        </p:sp>
        <p:sp>
          <p:nvSpPr>
            <p:cNvPr id="22587" name="Line 20"/>
            <p:cNvSpPr>
              <a:spLocks noChangeShapeType="1"/>
            </p:cNvSpPr>
            <p:nvPr/>
          </p:nvSpPr>
          <p:spPr bwMode="auto">
            <a:xfrm>
              <a:off x="4032" y="1152"/>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sp>
        <p:nvSpPr>
          <p:cNvPr id="22543" name="Text Box 21"/>
          <p:cNvSpPr txBox="1">
            <a:spLocks noChangeArrowheads="1"/>
          </p:cNvSpPr>
          <p:nvPr/>
        </p:nvSpPr>
        <p:spPr bwMode="auto">
          <a:xfrm>
            <a:off x="2916800" y="2594373"/>
            <a:ext cx="3433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b="1">
                <a:latin typeface="Tahoma" pitchFamily="34" charset="0"/>
                <a:sym typeface="Symbol" pitchFamily="18" charset="2"/>
              </a:rPr>
              <a:t></a:t>
            </a:r>
          </a:p>
        </p:txBody>
      </p:sp>
      <p:sp>
        <p:nvSpPr>
          <p:cNvPr id="22544" name="Text Box 22"/>
          <p:cNvSpPr txBox="1">
            <a:spLocks noChangeArrowheads="1"/>
          </p:cNvSpPr>
          <p:nvPr/>
        </p:nvSpPr>
        <p:spPr bwMode="auto">
          <a:xfrm>
            <a:off x="3609744" y="2594373"/>
            <a:ext cx="3433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b="1">
                <a:latin typeface="Tahoma" pitchFamily="34" charset="0"/>
                <a:sym typeface="Symbol" pitchFamily="18" charset="2"/>
              </a:rPr>
              <a:t></a:t>
            </a:r>
          </a:p>
        </p:txBody>
      </p:sp>
      <p:grpSp>
        <p:nvGrpSpPr>
          <p:cNvPr id="22545" name="Group 23"/>
          <p:cNvGrpSpPr>
            <a:grpSpLocks/>
          </p:cNvGrpSpPr>
          <p:nvPr/>
        </p:nvGrpSpPr>
        <p:grpSpPr bwMode="auto">
          <a:xfrm>
            <a:off x="4672013" y="2514600"/>
            <a:ext cx="914400" cy="457200"/>
            <a:chOff x="3840" y="960"/>
            <a:chExt cx="768" cy="384"/>
          </a:xfrm>
        </p:grpSpPr>
        <p:sp>
          <p:nvSpPr>
            <p:cNvPr id="22582" name="AutoShape 24"/>
            <p:cNvSpPr>
              <a:spLocks noChangeArrowheads="1"/>
            </p:cNvSpPr>
            <p:nvPr/>
          </p:nvSpPr>
          <p:spPr bwMode="auto">
            <a:xfrm>
              <a:off x="3840" y="960"/>
              <a:ext cx="768" cy="384"/>
            </a:xfrm>
            <a:prstGeom prst="roundRect">
              <a:avLst>
                <a:gd name="adj" fmla="val 16667"/>
              </a:avLst>
            </a:prstGeom>
            <a:solidFill>
              <a:schemeClr val="accent1"/>
            </a:solidFill>
            <a:ln w="19050">
              <a:solidFill>
                <a:schemeClr val="tx1"/>
              </a:solidFill>
              <a:round/>
              <a:headEnd/>
              <a:tailEnd/>
            </a:ln>
          </p:spPr>
          <p:txBody>
            <a:bodyPr wrap="none" anchor="ctr"/>
            <a:lstStyle/>
            <a:p>
              <a:endParaRPr lang="ko-KR" altLang="en-US" sz="1350"/>
            </a:p>
          </p:txBody>
        </p:sp>
        <p:sp>
          <p:nvSpPr>
            <p:cNvPr id="22583" name="Rectangle 25"/>
            <p:cNvSpPr>
              <a:spLocks noChangeArrowheads="1"/>
            </p:cNvSpPr>
            <p:nvPr/>
          </p:nvSpPr>
          <p:spPr bwMode="auto">
            <a:xfrm>
              <a:off x="4032" y="960"/>
              <a:ext cx="384" cy="384"/>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22584" name="Line 26"/>
            <p:cNvSpPr>
              <a:spLocks noChangeShapeType="1"/>
            </p:cNvSpPr>
            <p:nvPr/>
          </p:nvSpPr>
          <p:spPr bwMode="auto">
            <a:xfrm>
              <a:off x="4032" y="1152"/>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grpSp>
        <p:nvGrpSpPr>
          <p:cNvPr id="22546" name="Group 27"/>
          <p:cNvGrpSpPr>
            <a:grpSpLocks/>
          </p:cNvGrpSpPr>
          <p:nvPr/>
        </p:nvGrpSpPr>
        <p:grpSpPr bwMode="auto">
          <a:xfrm>
            <a:off x="3814763" y="3657600"/>
            <a:ext cx="914400" cy="457200"/>
            <a:chOff x="3840" y="960"/>
            <a:chExt cx="768" cy="384"/>
          </a:xfrm>
        </p:grpSpPr>
        <p:sp>
          <p:nvSpPr>
            <p:cNvPr id="22579" name="AutoShape 28"/>
            <p:cNvSpPr>
              <a:spLocks noChangeArrowheads="1"/>
            </p:cNvSpPr>
            <p:nvPr/>
          </p:nvSpPr>
          <p:spPr bwMode="auto">
            <a:xfrm>
              <a:off x="3840" y="960"/>
              <a:ext cx="768" cy="384"/>
            </a:xfrm>
            <a:prstGeom prst="roundRect">
              <a:avLst>
                <a:gd name="adj" fmla="val 16667"/>
              </a:avLst>
            </a:prstGeom>
            <a:solidFill>
              <a:schemeClr val="folHlink"/>
            </a:solidFill>
            <a:ln w="19050">
              <a:solidFill>
                <a:schemeClr val="tx1"/>
              </a:solidFill>
              <a:round/>
              <a:headEnd/>
              <a:tailEnd/>
            </a:ln>
          </p:spPr>
          <p:txBody>
            <a:bodyPr wrap="none" anchor="ctr"/>
            <a:lstStyle/>
            <a:p>
              <a:endParaRPr lang="ko-KR" altLang="en-US" sz="1350"/>
            </a:p>
          </p:txBody>
        </p:sp>
        <p:sp>
          <p:nvSpPr>
            <p:cNvPr id="22580" name="Rectangle 29"/>
            <p:cNvSpPr>
              <a:spLocks noChangeArrowheads="1"/>
            </p:cNvSpPr>
            <p:nvPr/>
          </p:nvSpPr>
          <p:spPr bwMode="auto">
            <a:xfrm>
              <a:off x="4032" y="960"/>
              <a:ext cx="384" cy="384"/>
            </a:xfrm>
            <a:prstGeom prst="rect">
              <a:avLst/>
            </a:prstGeom>
            <a:solidFill>
              <a:schemeClr val="folHlink"/>
            </a:solidFill>
            <a:ln w="19050">
              <a:solidFill>
                <a:schemeClr val="tx1"/>
              </a:solidFill>
              <a:miter lim="800000"/>
              <a:headEnd/>
              <a:tailEnd/>
            </a:ln>
          </p:spPr>
          <p:txBody>
            <a:bodyPr wrap="none" anchor="ctr"/>
            <a:lstStyle/>
            <a:p>
              <a:endParaRPr lang="ko-KR" altLang="en-US" sz="1350"/>
            </a:p>
          </p:txBody>
        </p:sp>
        <p:sp>
          <p:nvSpPr>
            <p:cNvPr id="22581" name="Line 30"/>
            <p:cNvSpPr>
              <a:spLocks noChangeShapeType="1"/>
            </p:cNvSpPr>
            <p:nvPr/>
          </p:nvSpPr>
          <p:spPr bwMode="auto">
            <a:xfrm>
              <a:off x="4032" y="1152"/>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sp>
        <p:nvSpPr>
          <p:cNvPr id="22547" name="Text Box 31"/>
          <p:cNvSpPr txBox="1">
            <a:spLocks noChangeArrowheads="1"/>
          </p:cNvSpPr>
          <p:nvPr/>
        </p:nvSpPr>
        <p:spPr bwMode="auto">
          <a:xfrm>
            <a:off x="3747856" y="3737373"/>
            <a:ext cx="3433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b="1">
                <a:latin typeface="Tahoma" pitchFamily="34" charset="0"/>
                <a:sym typeface="Symbol" pitchFamily="18" charset="2"/>
              </a:rPr>
              <a:t></a:t>
            </a:r>
          </a:p>
        </p:txBody>
      </p:sp>
      <p:sp>
        <p:nvSpPr>
          <p:cNvPr id="22548" name="Text Box 32"/>
          <p:cNvSpPr txBox="1">
            <a:spLocks noChangeArrowheads="1"/>
          </p:cNvSpPr>
          <p:nvPr/>
        </p:nvSpPr>
        <p:spPr bwMode="auto">
          <a:xfrm>
            <a:off x="4440800" y="3737373"/>
            <a:ext cx="3433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b="1">
                <a:latin typeface="Tahoma" pitchFamily="34" charset="0"/>
                <a:sym typeface="Symbol" pitchFamily="18" charset="2"/>
              </a:rPr>
              <a:t></a:t>
            </a:r>
          </a:p>
        </p:txBody>
      </p:sp>
      <p:grpSp>
        <p:nvGrpSpPr>
          <p:cNvPr id="22549" name="Group 33"/>
          <p:cNvGrpSpPr>
            <a:grpSpLocks/>
          </p:cNvGrpSpPr>
          <p:nvPr/>
        </p:nvGrpSpPr>
        <p:grpSpPr bwMode="auto">
          <a:xfrm>
            <a:off x="5569744" y="3657600"/>
            <a:ext cx="914400" cy="457200"/>
            <a:chOff x="3840" y="960"/>
            <a:chExt cx="768" cy="384"/>
          </a:xfrm>
        </p:grpSpPr>
        <p:sp>
          <p:nvSpPr>
            <p:cNvPr id="22576" name="AutoShape 34"/>
            <p:cNvSpPr>
              <a:spLocks noChangeArrowheads="1"/>
            </p:cNvSpPr>
            <p:nvPr/>
          </p:nvSpPr>
          <p:spPr bwMode="auto">
            <a:xfrm>
              <a:off x="3840" y="960"/>
              <a:ext cx="768" cy="384"/>
            </a:xfrm>
            <a:prstGeom prst="roundRect">
              <a:avLst>
                <a:gd name="adj" fmla="val 16667"/>
              </a:avLst>
            </a:prstGeom>
            <a:solidFill>
              <a:schemeClr val="folHlink"/>
            </a:solidFill>
            <a:ln w="19050">
              <a:solidFill>
                <a:schemeClr val="tx1"/>
              </a:solidFill>
              <a:round/>
              <a:headEnd/>
              <a:tailEnd/>
            </a:ln>
          </p:spPr>
          <p:txBody>
            <a:bodyPr wrap="none" anchor="ctr"/>
            <a:lstStyle/>
            <a:p>
              <a:endParaRPr lang="ko-KR" altLang="en-US" sz="1350"/>
            </a:p>
          </p:txBody>
        </p:sp>
        <p:sp>
          <p:nvSpPr>
            <p:cNvPr id="22577" name="Rectangle 35"/>
            <p:cNvSpPr>
              <a:spLocks noChangeArrowheads="1"/>
            </p:cNvSpPr>
            <p:nvPr/>
          </p:nvSpPr>
          <p:spPr bwMode="auto">
            <a:xfrm>
              <a:off x="4032" y="960"/>
              <a:ext cx="384" cy="384"/>
            </a:xfrm>
            <a:prstGeom prst="rect">
              <a:avLst/>
            </a:prstGeom>
            <a:solidFill>
              <a:schemeClr val="folHlink"/>
            </a:solidFill>
            <a:ln w="19050">
              <a:solidFill>
                <a:schemeClr val="tx1"/>
              </a:solidFill>
              <a:miter lim="800000"/>
              <a:headEnd/>
              <a:tailEnd/>
            </a:ln>
          </p:spPr>
          <p:txBody>
            <a:bodyPr wrap="none" anchor="ctr"/>
            <a:lstStyle/>
            <a:p>
              <a:endParaRPr lang="ko-KR" altLang="en-US" sz="1350"/>
            </a:p>
          </p:txBody>
        </p:sp>
        <p:sp>
          <p:nvSpPr>
            <p:cNvPr id="22578" name="Line 36"/>
            <p:cNvSpPr>
              <a:spLocks noChangeShapeType="1"/>
            </p:cNvSpPr>
            <p:nvPr/>
          </p:nvSpPr>
          <p:spPr bwMode="auto">
            <a:xfrm>
              <a:off x="4032" y="1152"/>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sp>
        <p:nvSpPr>
          <p:cNvPr id="22550" name="Text Box 37"/>
          <p:cNvSpPr txBox="1">
            <a:spLocks noChangeArrowheads="1"/>
          </p:cNvSpPr>
          <p:nvPr/>
        </p:nvSpPr>
        <p:spPr bwMode="auto">
          <a:xfrm>
            <a:off x="5502837" y="3737373"/>
            <a:ext cx="3433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b="1">
                <a:latin typeface="Tahoma" pitchFamily="34" charset="0"/>
                <a:sym typeface="Symbol" pitchFamily="18" charset="2"/>
              </a:rPr>
              <a:t></a:t>
            </a:r>
          </a:p>
        </p:txBody>
      </p:sp>
      <p:sp>
        <p:nvSpPr>
          <p:cNvPr id="22551" name="Text Box 38"/>
          <p:cNvSpPr txBox="1">
            <a:spLocks noChangeArrowheads="1"/>
          </p:cNvSpPr>
          <p:nvPr/>
        </p:nvSpPr>
        <p:spPr bwMode="auto">
          <a:xfrm>
            <a:off x="6195781" y="3737373"/>
            <a:ext cx="3433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b="1">
                <a:latin typeface="Tahoma" pitchFamily="34" charset="0"/>
                <a:sym typeface="Symbol" pitchFamily="18" charset="2"/>
              </a:rPr>
              <a:t></a:t>
            </a:r>
          </a:p>
        </p:txBody>
      </p:sp>
      <p:grpSp>
        <p:nvGrpSpPr>
          <p:cNvPr id="22552" name="Group 39"/>
          <p:cNvGrpSpPr>
            <a:grpSpLocks/>
          </p:cNvGrpSpPr>
          <p:nvPr/>
        </p:nvGrpSpPr>
        <p:grpSpPr bwMode="auto">
          <a:xfrm>
            <a:off x="4148144" y="1714500"/>
            <a:ext cx="298848" cy="665560"/>
            <a:chOff x="3484" y="1440"/>
            <a:chExt cx="251" cy="559"/>
          </a:xfrm>
        </p:grpSpPr>
        <p:sp>
          <p:nvSpPr>
            <p:cNvPr id="22574" name="Text Box 40"/>
            <p:cNvSpPr txBox="1">
              <a:spLocks noChangeArrowheads="1"/>
            </p:cNvSpPr>
            <p:nvPr/>
          </p:nvSpPr>
          <p:spPr bwMode="auto">
            <a:xfrm>
              <a:off x="3484" y="1728"/>
              <a:ext cx="2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B</a:t>
              </a:r>
            </a:p>
          </p:txBody>
        </p:sp>
        <p:cxnSp>
          <p:nvCxnSpPr>
            <p:cNvPr id="22575" name="AutoShape 41"/>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grpSp>
      <p:grpSp>
        <p:nvGrpSpPr>
          <p:cNvPr id="22553" name="Group 42"/>
          <p:cNvGrpSpPr>
            <a:grpSpLocks/>
          </p:cNvGrpSpPr>
          <p:nvPr/>
        </p:nvGrpSpPr>
        <p:grpSpPr bwMode="auto">
          <a:xfrm>
            <a:off x="3288517" y="2857500"/>
            <a:ext cx="300039" cy="665560"/>
            <a:chOff x="3482" y="1440"/>
            <a:chExt cx="252" cy="559"/>
          </a:xfrm>
        </p:grpSpPr>
        <p:sp>
          <p:nvSpPr>
            <p:cNvPr id="22572" name="Text Box 43"/>
            <p:cNvSpPr txBox="1">
              <a:spLocks noChangeArrowheads="1"/>
            </p:cNvSpPr>
            <p:nvPr/>
          </p:nvSpPr>
          <p:spPr bwMode="auto">
            <a:xfrm>
              <a:off x="3482" y="1728"/>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A</a:t>
              </a:r>
            </a:p>
          </p:txBody>
        </p:sp>
        <p:cxnSp>
          <p:nvCxnSpPr>
            <p:cNvPr id="22573" name="AutoShape 44"/>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grpSp>
      <p:grpSp>
        <p:nvGrpSpPr>
          <p:cNvPr id="22554" name="Group 45"/>
          <p:cNvGrpSpPr>
            <a:grpSpLocks/>
          </p:cNvGrpSpPr>
          <p:nvPr/>
        </p:nvGrpSpPr>
        <p:grpSpPr bwMode="auto">
          <a:xfrm>
            <a:off x="4997055" y="2857500"/>
            <a:ext cx="314325" cy="665560"/>
            <a:chOff x="3477" y="1440"/>
            <a:chExt cx="264" cy="559"/>
          </a:xfrm>
        </p:grpSpPr>
        <p:sp>
          <p:nvSpPr>
            <p:cNvPr id="22570" name="Text Box 46"/>
            <p:cNvSpPr txBox="1">
              <a:spLocks noChangeArrowheads="1"/>
            </p:cNvSpPr>
            <p:nvPr/>
          </p:nvSpPr>
          <p:spPr bwMode="auto">
            <a:xfrm>
              <a:off x="3477" y="1728"/>
              <a:ext cx="2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D</a:t>
              </a:r>
            </a:p>
          </p:txBody>
        </p:sp>
        <p:cxnSp>
          <p:nvCxnSpPr>
            <p:cNvPr id="22571" name="AutoShape 47"/>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grpSp>
      <p:grpSp>
        <p:nvGrpSpPr>
          <p:cNvPr id="22555" name="Group 48"/>
          <p:cNvGrpSpPr>
            <a:grpSpLocks/>
          </p:cNvGrpSpPr>
          <p:nvPr/>
        </p:nvGrpSpPr>
        <p:grpSpPr bwMode="auto">
          <a:xfrm>
            <a:off x="4131479" y="4000500"/>
            <a:ext cx="300039" cy="665560"/>
            <a:chOff x="3482" y="1440"/>
            <a:chExt cx="252" cy="559"/>
          </a:xfrm>
        </p:grpSpPr>
        <p:sp>
          <p:nvSpPr>
            <p:cNvPr id="22568" name="Text Box 49"/>
            <p:cNvSpPr txBox="1">
              <a:spLocks noChangeArrowheads="1"/>
            </p:cNvSpPr>
            <p:nvPr/>
          </p:nvSpPr>
          <p:spPr bwMode="auto">
            <a:xfrm>
              <a:off x="3482" y="1728"/>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C</a:t>
              </a:r>
            </a:p>
          </p:txBody>
        </p:sp>
        <p:cxnSp>
          <p:nvCxnSpPr>
            <p:cNvPr id="22569" name="AutoShape 50"/>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grpSp>
      <p:grpSp>
        <p:nvGrpSpPr>
          <p:cNvPr id="22556" name="Group 51"/>
          <p:cNvGrpSpPr>
            <a:grpSpLocks/>
          </p:cNvGrpSpPr>
          <p:nvPr/>
        </p:nvGrpSpPr>
        <p:grpSpPr bwMode="auto">
          <a:xfrm>
            <a:off x="5884068" y="4000500"/>
            <a:ext cx="291703" cy="665560"/>
            <a:chOff x="3486" y="1440"/>
            <a:chExt cx="245" cy="559"/>
          </a:xfrm>
        </p:grpSpPr>
        <p:sp>
          <p:nvSpPr>
            <p:cNvPr id="22566" name="Text Box 52"/>
            <p:cNvSpPr txBox="1">
              <a:spLocks noChangeArrowheads="1"/>
            </p:cNvSpPr>
            <p:nvPr/>
          </p:nvSpPr>
          <p:spPr bwMode="auto">
            <a:xfrm>
              <a:off x="3486" y="1728"/>
              <a:ext cx="24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a:solidFill>
                    <a:schemeClr val="tx2"/>
                  </a:solidFill>
                  <a:latin typeface="Tahoma" pitchFamily="34" charset="0"/>
                </a:rPr>
                <a:t>E</a:t>
              </a:r>
            </a:p>
          </p:txBody>
        </p:sp>
        <p:cxnSp>
          <p:nvCxnSpPr>
            <p:cNvPr id="22567" name="AutoShape 53"/>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grpSp>
      <p:sp>
        <p:nvSpPr>
          <p:cNvPr id="22557" name="Freeform 54"/>
          <p:cNvSpPr>
            <a:spLocks/>
          </p:cNvSpPr>
          <p:nvPr/>
        </p:nvSpPr>
        <p:spPr bwMode="auto">
          <a:xfrm>
            <a:off x="3324225" y="1828800"/>
            <a:ext cx="857250" cy="800100"/>
          </a:xfrm>
          <a:custGeom>
            <a:avLst/>
            <a:gdLst>
              <a:gd name="T0" fmla="*/ 221773750 w 720"/>
              <a:gd name="T1" fmla="*/ 1693545000 h 672"/>
              <a:gd name="T2" fmla="*/ 221773750 w 720"/>
              <a:gd name="T3" fmla="*/ 967740000 h 672"/>
              <a:gd name="T4" fmla="*/ 1552416250 w 720"/>
              <a:gd name="T5" fmla="*/ 483870000 h 672"/>
              <a:gd name="T6" fmla="*/ 1794351250 w 720"/>
              <a:gd name="T7" fmla="*/ 0 h 672"/>
              <a:gd name="T8" fmla="*/ 0 60000 65536"/>
              <a:gd name="T9" fmla="*/ 0 60000 65536"/>
              <a:gd name="T10" fmla="*/ 0 60000 65536"/>
              <a:gd name="T11" fmla="*/ 0 60000 65536"/>
              <a:gd name="T12" fmla="*/ 0 w 720"/>
              <a:gd name="T13" fmla="*/ 0 h 672"/>
              <a:gd name="T14" fmla="*/ 720 w 720"/>
              <a:gd name="T15" fmla="*/ 672 h 672"/>
            </a:gdLst>
            <a:ahLst/>
            <a:cxnLst>
              <a:cxn ang="T8">
                <a:pos x="T0" y="T1"/>
              </a:cxn>
              <a:cxn ang="T9">
                <a:pos x="T2" y="T3"/>
              </a:cxn>
              <a:cxn ang="T10">
                <a:pos x="T4" y="T5"/>
              </a:cxn>
              <a:cxn ang="T11">
                <a:pos x="T6" y="T7"/>
              </a:cxn>
            </a:cxnLst>
            <a:rect l="T12" t="T13" r="T14" b="T15"/>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58" name="Freeform 55"/>
          <p:cNvSpPr>
            <a:spLocks/>
          </p:cNvSpPr>
          <p:nvPr/>
        </p:nvSpPr>
        <p:spPr bwMode="auto">
          <a:xfrm flipH="1">
            <a:off x="4386263" y="1828800"/>
            <a:ext cx="857250" cy="800100"/>
          </a:xfrm>
          <a:custGeom>
            <a:avLst/>
            <a:gdLst>
              <a:gd name="T0" fmla="*/ 221773750 w 720"/>
              <a:gd name="T1" fmla="*/ 1693545000 h 672"/>
              <a:gd name="T2" fmla="*/ 221773750 w 720"/>
              <a:gd name="T3" fmla="*/ 967740000 h 672"/>
              <a:gd name="T4" fmla="*/ 1552416250 w 720"/>
              <a:gd name="T5" fmla="*/ 483870000 h 672"/>
              <a:gd name="T6" fmla="*/ 1794351250 w 720"/>
              <a:gd name="T7" fmla="*/ 0 h 672"/>
              <a:gd name="T8" fmla="*/ 0 60000 65536"/>
              <a:gd name="T9" fmla="*/ 0 60000 65536"/>
              <a:gd name="T10" fmla="*/ 0 60000 65536"/>
              <a:gd name="T11" fmla="*/ 0 60000 65536"/>
              <a:gd name="T12" fmla="*/ 0 w 720"/>
              <a:gd name="T13" fmla="*/ 0 h 672"/>
              <a:gd name="T14" fmla="*/ 720 w 720"/>
              <a:gd name="T15" fmla="*/ 672 h 672"/>
            </a:gdLst>
            <a:ahLst/>
            <a:cxnLst>
              <a:cxn ang="T8">
                <a:pos x="T0" y="T1"/>
              </a:cxn>
              <a:cxn ang="T9">
                <a:pos x="T2" y="T3"/>
              </a:cxn>
              <a:cxn ang="T10">
                <a:pos x="T4" y="T5"/>
              </a:cxn>
              <a:cxn ang="T11">
                <a:pos x="T6" y="T7"/>
              </a:cxn>
            </a:cxnLst>
            <a:rect l="T12" t="T13" r="T14" b="T15"/>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59" name="Freeform 56"/>
          <p:cNvSpPr>
            <a:spLocks/>
          </p:cNvSpPr>
          <p:nvPr/>
        </p:nvSpPr>
        <p:spPr bwMode="auto">
          <a:xfrm flipH="1">
            <a:off x="5257800" y="2971800"/>
            <a:ext cx="857250" cy="800100"/>
          </a:xfrm>
          <a:custGeom>
            <a:avLst/>
            <a:gdLst>
              <a:gd name="T0" fmla="*/ 221773750 w 720"/>
              <a:gd name="T1" fmla="*/ 1693545000 h 672"/>
              <a:gd name="T2" fmla="*/ 221773750 w 720"/>
              <a:gd name="T3" fmla="*/ 967740000 h 672"/>
              <a:gd name="T4" fmla="*/ 1552416250 w 720"/>
              <a:gd name="T5" fmla="*/ 483870000 h 672"/>
              <a:gd name="T6" fmla="*/ 1794351250 w 720"/>
              <a:gd name="T7" fmla="*/ 0 h 672"/>
              <a:gd name="T8" fmla="*/ 0 60000 65536"/>
              <a:gd name="T9" fmla="*/ 0 60000 65536"/>
              <a:gd name="T10" fmla="*/ 0 60000 65536"/>
              <a:gd name="T11" fmla="*/ 0 60000 65536"/>
              <a:gd name="T12" fmla="*/ 0 w 720"/>
              <a:gd name="T13" fmla="*/ 0 h 672"/>
              <a:gd name="T14" fmla="*/ 720 w 720"/>
              <a:gd name="T15" fmla="*/ 672 h 672"/>
            </a:gdLst>
            <a:ahLst/>
            <a:cxnLst>
              <a:cxn ang="T8">
                <a:pos x="T0" y="T1"/>
              </a:cxn>
              <a:cxn ang="T9">
                <a:pos x="T2" y="T3"/>
              </a:cxn>
              <a:cxn ang="T10">
                <a:pos x="T4" y="T5"/>
              </a:cxn>
              <a:cxn ang="T11">
                <a:pos x="T6" y="T7"/>
              </a:cxn>
            </a:cxnLst>
            <a:rect l="T12" t="T13" r="T14" b="T15"/>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60" name="Freeform 57"/>
          <p:cNvSpPr>
            <a:spLocks/>
          </p:cNvSpPr>
          <p:nvPr/>
        </p:nvSpPr>
        <p:spPr bwMode="auto">
          <a:xfrm>
            <a:off x="4171950" y="2971800"/>
            <a:ext cx="857250" cy="800100"/>
          </a:xfrm>
          <a:custGeom>
            <a:avLst/>
            <a:gdLst>
              <a:gd name="T0" fmla="*/ 221773750 w 720"/>
              <a:gd name="T1" fmla="*/ 1693545000 h 672"/>
              <a:gd name="T2" fmla="*/ 221773750 w 720"/>
              <a:gd name="T3" fmla="*/ 967740000 h 672"/>
              <a:gd name="T4" fmla="*/ 1552416250 w 720"/>
              <a:gd name="T5" fmla="*/ 483870000 h 672"/>
              <a:gd name="T6" fmla="*/ 1794351250 w 720"/>
              <a:gd name="T7" fmla="*/ 0 h 672"/>
              <a:gd name="T8" fmla="*/ 0 60000 65536"/>
              <a:gd name="T9" fmla="*/ 0 60000 65536"/>
              <a:gd name="T10" fmla="*/ 0 60000 65536"/>
              <a:gd name="T11" fmla="*/ 0 60000 65536"/>
              <a:gd name="T12" fmla="*/ 0 w 720"/>
              <a:gd name="T13" fmla="*/ 0 h 672"/>
              <a:gd name="T14" fmla="*/ 720 w 720"/>
              <a:gd name="T15" fmla="*/ 672 h 672"/>
            </a:gdLst>
            <a:ahLst/>
            <a:cxnLst>
              <a:cxn ang="T8">
                <a:pos x="T0" y="T1"/>
              </a:cxn>
              <a:cxn ang="T9">
                <a:pos x="T2" y="T3"/>
              </a:cxn>
              <a:cxn ang="T10">
                <a:pos x="T4" y="T5"/>
              </a:cxn>
              <a:cxn ang="T11">
                <a:pos x="T6" y="T7"/>
              </a:cxn>
            </a:cxnLst>
            <a:rect l="T12" t="T13" r="T14" b="T15"/>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61" name="Freeform 58"/>
          <p:cNvSpPr>
            <a:spLocks/>
          </p:cNvSpPr>
          <p:nvPr/>
        </p:nvSpPr>
        <p:spPr bwMode="auto">
          <a:xfrm>
            <a:off x="3082528" y="1593057"/>
            <a:ext cx="832247" cy="907256"/>
          </a:xfrm>
          <a:custGeom>
            <a:avLst/>
            <a:gdLst>
              <a:gd name="T0" fmla="*/ 1761587631 w 699"/>
              <a:gd name="T1" fmla="*/ 0 h 762"/>
              <a:gd name="T2" fmla="*/ 219252701 w 699"/>
              <a:gd name="T3" fmla="*/ 619958438 h 762"/>
              <a:gd name="T4" fmla="*/ 446066662 w 699"/>
              <a:gd name="T5" fmla="*/ 1920359063 h 762"/>
              <a:gd name="T6" fmla="*/ 0 60000 65536"/>
              <a:gd name="T7" fmla="*/ 0 60000 65536"/>
              <a:gd name="T8" fmla="*/ 0 60000 65536"/>
              <a:gd name="T9" fmla="*/ 0 w 699"/>
              <a:gd name="T10" fmla="*/ 0 h 762"/>
              <a:gd name="T11" fmla="*/ 699 w 699"/>
              <a:gd name="T12" fmla="*/ 762 h 762"/>
            </a:gdLst>
            <a:ahLst/>
            <a:cxnLst>
              <a:cxn ang="T6">
                <a:pos x="T0" y="T1"/>
              </a:cxn>
              <a:cxn ang="T7">
                <a:pos x="T2" y="T3"/>
              </a:cxn>
              <a:cxn ang="T8">
                <a:pos x="T4" y="T5"/>
              </a:cxn>
            </a:cxnLst>
            <a:rect l="T9" t="T10" r="T11" b="T12"/>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62" name="Freeform 59"/>
          <p:cNvSpPr>
            <a:spLocks/>
          </p:cNvSpPr>
          <p:nvPr/>
        </p:nvSpPr>
        <p:spPr bwMode="auto">
          <a:xfrm flipH="1">
            <a:off x="4629150" y="1600201"/>
            <a:ext cx="914400" cy="907256"/>
          </a:xfrm>
          <a:custGeom>
            <a:avLst/>
            <a:gdLst>
              <a:gd name="T0" fmla="*/ 2126535966 w 699"/>
              <a:gd name="T1" fmla="*/ 0 h 762"/>
              <a:gd name="T2" fmla="*/ 264676285 w 699"/>
              <a:gd name="T3" fmla="*/ 619958438 h 762"/>
              <a:gd name="T4" fmla="*/ 538478256 w 699"/>
              <a:gd name="T5" fmla="*/ 1920359063 h 762"/>
              <a:gd name="T6" fmla="*/ 0 60000 65536"/>
              <a:gd name="T7" fmla="*/ 0 60000 65536"/>
              <a:gd name="T8" fmla="*/ 0 60000 65536"/>
              <a:gd name="T9" fmla="*/ 0 w 699"/>
              <a:gd name="T10" fmla="*/ 0 h 762"/>
              <a:gd name="T11" fmla="*/ 699 w 699"/>
              <a:gd name="T12" fmla="*/ 762 h 762"/>
            </a:gdLst>
            <a:ahLst/>
            <a:cxnLst>
              <a:cxn ang="T6">
                <a:pos x="T0" y="T1"/>
              </a:cxn>
              <a:cxn ang="T7">
                <a:pos x="T2" y="T3"/>
              </a:cxn>
              <a:cxn ang="T8">
                <a:pos x="T4" y="T5"/>
              </a:cxn>
            </a:cxnLst>
            <a:rect l="T9" t="T10" r="T11" b="T12"/>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63" name="Freeform 60"/>
          <p:cNvSpPr>
            <a:spLocks/>
          </p:cNvSpPr>
          <p:nvPr/>
        </p:nvSpPr>
        <p:spPr bwMode="auto">
          <a:xfrm flipH="1">
            <a:off x="5486400" y="2743201"/>
            <a:ext cx="914400" cy="907256"/>
          </a:xfrm>
          <a:custGeom>
            <a:avLst/>
            <a:gdLst>
              <a:gd name="T0" fmla="*/ 2126535966 w 699"/>
              <a:gd name="T1" fmla="*/ 0 h 762"/>
              <a:gd name="T2" fmla="*/ 264676285 w 699"/>
              <a:gd name="T3" fmla="*/ 619958438 h 762"/>
              <a:gd name="T4" fmla="*/ 538478256 w 699"/>
              <a:gd name="T5" fmla="*/ 1920359063 h 762"/>
              <a:gd name="T6" fmla="*/ 0 60000 65536"/>
              <a:gd name="T7" fmla="*/ 0 60000 65536"/>
              <a:gd name="T8" fmla="*/ 0 60000 65536"/>
              <a:gd name="T9" fmla="*/ 0 w 699"/>
              <a:gd name="T10" fmla="*/ 0 h 762"/>
              <a:gd name="T11" fmla="*/ 699 w 699"/>
              <a:gd name="T12" fmla="*/ 762 h 762"/>
            </a:gdLst>
            <a:ahLst/>
            <a:cxnLst>
              <a:cxn ang="T6">
                <a:pos x="T0" y="T1"/>
              </a:cxn>
              <a:cxn ang="T7">
                <a:pos x="T2" y="T3"/>
              </a:cxn>
              <a:cxn ang="T8">
                <a:pos x="T4" y="T5"/>
              </a:cxn>
            </a:cxnLst>
            <a:rect l="T9" t="T10" r="T11" b="T12"/>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64" name="Freeform 61"/>
          <p:cNvSpPr>
            <a:spLocks/>
          </p:cNvSpPr>
          <p:nvPr/>
        </p:nvSpPr>
        <p:spPr bwMode="auto">
          <a:xfrm>
            <a:off x="3943351" y="2743201"/>
            <a:ext cx="832247" cy="907256"/>
          </a:xfrm>
          <a:custGeom>
            <a:avLst/>
            <a:gdLst>
              <a:gd name="T0" fmla="*/ 1761590806 w 699"/>
              <a:gd name="T1" fmla="*/ 0 h 762"/>
              <a:gd name="T2" fmla="*/ 219254486 w 699"/>
              <a:gd name="T3" fmla="*/ 619958438 h 762"/>
              <a:gd name="T4" fmla="*/ 446068651 w 699"/>
              <a:gd name="T5" fmla="*/ 1920359063 h 762"/>
              <a:gd name="T6" fmla="*/ 0 60000 65536"/>
              <a:gd name="T7" fmla="*/ 0 60000 65536"/>
              <a:gd name="T8" fmla="*/ 0 60000 65536"/>
              <a:gd name="T9" fmla="*/ 0 w 699"/>
              <a:gd name="T10" fmla="*/ 0 h 762"/>
              <a:gd name="T11" fmla="*/ 699 w 699"/>
              <a:gd name="T12" fmla="*/ 762 h 762"/>
            </a:gdLst>
            <a:ahLst/>
            <a:cxnLst>
              <a:cxn ang="T6">
                <a:pos x="T0" y="T1"/>
              </a:cxn>
              <a:cxn ang="T7">
                <a:pos x="T2" y="T3"/>
              </a:cxn>
              <a:cxn ang="T8">
                <a:pos x="T4" y="T5"/>
              </a:cxn>
            </a:cxnLst>
            <a:rect l="T9" t="T10" r="T11" b="T12"/>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65" name="Text Box 62"/>
          <p:cNvSpPr txBox="1">
            <a:spLocks noChangeArrowheads="1"/>
          </p:cNvSpPr>
          <p:nvPr/>
        </p:nvSpPr>
        <p:spPr bwMode="auto">
          <a:xfrm>
            <a:off x="4097900" y="1328738"/>
            <a:ext cx="3433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ctr" eaLnBrk="1" latinLnBrk="0" hangingPunct="1"/>
            <a:r>
              <a:rPr kumimoji="0" lang="en-US" altLang="ko-KR" sz="1500" b="1">
                <a:latin typeface="Tahoma" pitchFamily="34" charset="0"/>
                <a:sym typeface="Symbol" pitchFamily="18" charset="2"/>
              </a:rPr>
              <a:t></a:t>
            </a:r>
          </a:p>
        </p:txBody>
      </p:sp>
    </p:spTree>
    <p:extLst>
      <p:ext uri="{BB962C8B-B14F-4D97-AF65-F5344CB8AC3E}">
        <p14:creationId xmlns:p14="http://schemas.microsoft.com/office/powerpoint/2010/main" val="198160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ko-KR"/>
              <a:t>Array-Based Representation of Binary Trees</a:t>
            </a:r>
            <a:endParaRPr lang="en-US" altLang="ko-KR" sz="1500"/>
          </a:p>
        </p:txBody>
      </p:sp>
      <p:sp>
        <p:nvSpPr>
          <p:cNvPr id="23555" name="Rectangle 3"/>
          <p:cNvSpPr>
            <a:spLocks noGrp="1" noChangeArrowheads="1"/>
          </p:cNvSpPr>
          <p:nvPr>
            <p:ph sz="half" idx="1"/>
          </p:nvPr>
        </p:nvSpPr>
        <p:spPr/>
        <p:txBody>
          <a:bodyPr/>
          <a:lstStyle/>
          <a:p>
            <a:pPr eaLnBrk="1" hangingPunct="1"/>
            <a:r>
              <a:rPr lang="en-US" altLang="ko-KR" sz="1350"/>
              <a:t>nodes are stored in an array</a:t>
            </a:r>
          </a:p>
        </p:txBody>
      </p:sp>
      <p:grpSp>
        <p:nvGrpSpPr>
          <p:cNvPr id="23556" name="Group 4"/>
          <p:cNvGrpSpPr>
            <a:grpSpLocks/>
          </p:cNvGrpSpPr>
          <p:nvPr/>
        </p:nvGrpSpPr>
        <p:grpSpPr bwMode="auto">
          <a:xfrm>
            <a:off x="742950" y="2000251"/>
            <a:ext cx="3657600" cy="1340644"/>
            <a:chOff x="336" y="1440"/>
            <a:chExt cx="3072" cy="1126"/>
          </a:xfrm>
        </p:grpSpPr>
        <p:sp>
          <p:nvSpPr>
            <p:cNvPr id="23585" name="Line 5"/>
            <p:cNvSpPr>
              <a:spLocks noChangeShapeType="1"/>
            </p:cNvSpPr>
            <p:nvPr/>
          </p:nvSpPr>
          <p:spPr bwMode="auto">
            <a:xfrm>
              <a:off x="3312" y="1632"/>
              <a:ext cx="96" cy="528"/>
            </a:xfrm>
            <a:prstGeom prst="line">
              <a:avLst/>
            </a:prstGeom>
            <a:noFill/>
            <a:ln w="9525">
              <a:solidFill>
                <a:srgbClr val="8345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sz="1350"/>
            </a:p>
          </p:txBody>
        </p:sp>
        <p:sp>
          <p:nvSpPr>
            <p:cNvPr id="23586" name="Line 6"/>
            <p:cNvSpPr>
              <a:spLocks noChangeShapeType="1"/>
            </p:cNvSpPr>
            <p:nvPr/>
          </p:nvSpPr>
          <p:spPr bwMode="auto">
            <a:xfrm>
              <a:off x="2832" y="1632"/>
              <a:ext cx="0" cy="576"/>
            </a:xfrm>
            <a:prstGeom prst="line">
              <a:avLst/>
            </a:prstGeom>
            <a:noFill/>
            <a:ln w="9525">
              <a:solidFill>
                <a:srgbClr val="8345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sz="1350"/>
            </a:p>
          </p:txBody>
        </p:sp>
        <p:sp>
          <p:nvSpPr>
            <p:cNvPr id="23587" name="Line 7"/>
            <p:cNvSpPr>
              <a:spLocks noChangeShapeType="1"/>
            </p:cNvSpPr>
            <p:nvPr/>
          </p:nvSpPr>
          <p:spPr bwMode="auto">
            <a:xfrm flipH="1">
              <a:off x="2400" y="1632"/>
              <a:ext cx="48" cy="480"/>
            </a:xfrm>
            <a:prstGeom prst="line">
              <a:avLst/>
            </a:prstGeom>
            <a:noFill/>
            <a:ln w="9525">
              <a:solidFill>
                <a:srgbClr val="8345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sz="1350"/>
            </a:p>
          </p:txBody>
        </p:sp>
        <p:sp>
          <p:nvSpPr>
            <p:cNvPr id="23588" name="Line 8"/>
            <p:cNvSpPr>
              <a:spLocks noChangeShapeType="1"/>
            </p:cNvSpPr>
            <p:nvPr/>
          </p:nvSpPr>
          <p:spPr bwMode="auto">
            <a:xfrm>
              <a:off x="1488" y="1632"/>
              <a:ext cx="192" cy="528"/>
            </a:xfrm>
            <a:prstGeom prst="line">
              <a:avLst/>
            </a:prstGeom>
            <a:noFill/>
            <a:ln w="9525">
              <a:solidFill>
                <a:srgbClr val="8345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sz="1350"/>
            </a:p>
          </p:txBody>
        </p:sp>
        <p:sp>
          <p:nvSpPr>
            <p:cNvPr id="23589" name="Line 9"/>
            <p:cNvSpPr>
              <a:spLocks noChangeShapeType="1"/>
            </p:cNvSpPr>
            <p:nvPr/>
          </p:nvSpPr>
          <p:spPr bwMode="auto">
            <a:xfrm>
              <a:off x="1104" y="1632"/>
              <a:ext cx="240" cy="672"/>
            </a:xfrm>
            <a:prstGeom prst="line">
              <a:avLst/>
            </a:prstGeom>
            <a:noFill/>
            <a:ln w="9525">
              <a:solidFill>
                <a:srgbClr val="8345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sz="1350"/>
            </a:p>
          </p:txBody>
        </p:sp>
        <p:sp>
          <p:nvSpPr>
            <p:cNvPr id="23590" name="Line 10"/>
            <p:cNvSpPr>
              <a:spLocks noChangeShapeType="1"/>
            </p:cNvSpPr>
            <p:nvPr/>
          </p:nvSpPr>
          <p:spPr bwMode="auto">
            <a:xfrm>
              <a:off x="624" y="1632"/>
              <a:ext cx="480" cy="576"/>
            </a:xfrm>
            <a:prstGeom prst="line">
              <a:avLst/>
            </a:prstGeom>
            <a:noFill/>
            <a:ln w="9525">
              <a:solidFill>
                <a:srgbClr val="8345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sz="1350"/>
            </a:p>
          </p:txBody>
        </p:sp>
        <p:grpSp>
          <p:nvGrpSpPr>
            <p:cNvPr id="23591" name="Group 11"/>
            <p:cNvGrpSpPr>
              <a:grpSpLocks/>
            </p:cNvGrpSpPr>
            <p:nvPr/>
          </p:nvGrpSpPr>
          <p:grpSpPr bwMode="auto">
            <a:xfrm>
              <a:off x="336" y="1440"/>
              <a:ext cx="3024" cy="310"/>
              <a:chOff x="336" y="1680"/>
              <a:chExt cx="3024" cy="310"/>
            </a:xfrm>
          </p:grpSpPr>
          <p:sp>
            <p:nvSpPr>
              <p:cNvPr id="23593" name="AutoShape 12"/>
              <p:cNvSpPr>
                <a:spLocks noChangeArrowheads="1"/>
              </p:cNvSpPr>
              <p:nvPr/>
            </p:nvSpPr>
            <p:spPr bwMode="auto">
              <a:xfrm>
                <a:off x="336" y="1715"/>
                <a:ext cx="3024" cy="267"/>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ko-KR" altLang="en-US" sz="1350"/>
              </a:p>
            </p:txBody>
          </p:sp>
          <p:sp>
            <p:nvSpPr>
              <p:cNvPr id="23594" name="Rectangle 13"/>
              <p:cNvSpPr>
                <a:spLocks noChangeArrowheads="1"/>
              </p:cNvSpPr>
              <p:nvPr/>
            </p:nvSpPr>
            <p:spPr bwMode="auto">
              <a:xfrm>
                <a:off x="480" y="1721"/>
                <a:ext cx="155" cy="2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ko-KR" altLang="en-US" sz="1350"/>
              </a:p>
            </p:txBody>
          </p:sp>
          <p:sp>
            <p:nvSpPr>
              <p:cNvPr id="23595" name="Rectangle 14"/>
              <p:cNvSpPr>
                <a:spLocks noChangeArrowheads="1"/>
              </p:cNvSpPr>
              <p:nvPr/>
            </p:nvSpPr>
            <p:spPr bwMode="auto">
              <a:xfrm>
                <a:off x="912" y="1721"/>
                <a:ext cx="155" cy="2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ko-KR" altLang="en-US" sz="1350"/>
              </a:p>
            </p:txBody>
          </p:sp>
          <p:sp>
            <p:nvSpPr>
              <p:cNvPr id="23596" name="Rectangle 15"/>
              <p:cNvSpPr>
                <a:spLocks noChangeArrowheads="1"/>
              </p:cNvSpPr>
              <p:nvPr/>
            </p:nvSpPr>
            <p:spPr bwMode="auto">
              <a:xfrm>
                <a:off x="1344" y="1721"/>
                <a:ext cx="155" cy="2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ko-KR" altLang="en-US" sz="1350"/>
              </a:p>
            </p:txBody>
          </p:sp>
          <p:sp>
            <p:nvSpPr>
              <p:cNvPr id="23597" name="Rectangle 16"/>
              <p:cNvSpPr>
                <a:spLocks noChangeArrowheads="1"/>
              </p:cNvSpPr>
              <p:nvPr/>
            </p:nvSpPr>
            <p:spPr bwMode="auto">
              <a:xfrm>
                <a:off x="2256" y="1721"/>
                <a:ext cx="155" cy="2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ko-KR" altLang="en-US" sz="1350"/>
              </a:p>
            </p:txBody>
          </p:sp>
          <p:sp>
            <p:nvSpPr>
              <p:cNvPr id="23598" name="Rectangle 17"/>
              <p:cNvSpPr>
                <a:spLocks noChangeArrowheads="1"/>
              </p:cNvSpPr>
              <p:nvPr/>
            </p:nvSpPr>
            <p:spPr bwMode="auto">
              <a:xfrm>
                <a:off x="2688" y="1721"/>
                <a:ext cx="155" cy="2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ko-KR" altLang="en-US" sz="1350"/>
              </a:p>
            </p:txBody>
          </p:sp>
          <p:sp>
            <p:nvSpPr>
              <p:cNvPr id="23599" name="Rectangle 18"/>
              <p:cNvSpPr>
                <a:spLocks noChangeArrowheads="1"/>
              </p:cNvSpPr>
              <p:nvPr/>
            </p:nvSpPr>
            <p:spPr bwMode="auto">
              <a:xfrm>
                <a:off x="3120" y="1721"/>
                <a:ext cx="155" cy="2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ko-KR" altLang="en-US" sz="1350"/>
              </a:p>
            </p:txBody>
          </p:sp>
          <p:sp>
            <p:nvSpPr>
              <p:cNvPr id="23600" name="Text Box 19"/>
              <p:cNvSpPr txBox="1">
                <a:spLocks noChangeArrowheads="1"/>
              </p:cNvSpPr>
              <p:nvPr/>
            </p:nvSpPr>
            <p:spPr bwMode="auto">
              <a:xfrm>
                <a:off x="1824" y="1680"/>
                <a:ext cx="3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800">
                    <a:latin typeface="Times New Roman" pitchFamily="18" charset="0"/>
                  </a:rPr>
                  <a:t>…</a:t>
                </a:r>
              </a:p>
            </p:txBody>
          </p:sp>
        </p:grpSp>
        <p:sp>
          <p:nvSpPr>
            <p:cNvPr id="23592" name="Text Box 20"/>
            <p:cNvSpPr txBox="1">
              <a:spLocks noChangeArrowheads="1"/>
            </p:cNvSpPr>
            <p:nvPr/>
          </p:nvSpPr>
          <p:spPr bwMode="auto">
            <a:xfrm>
              <a:off x="1996" y="2256"/>
              <a:ext cx="15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endParaRPr kumimoji="0" lang="en-US" altLang="ko-KR" sz="1800">
                <a:latin typeface="Times New Roman" pitchFamily="18" charset="0"/>
              </a:endParaRPr>
            </a:p>
          </p:txBody>
        </p:sp>
      </p:grpSp>
      <p:sp>
        <p:nvSpPr>
          <p:cNvPr id="23557" name="Rectangle 21"/>
          <p:cNvSpPr>
            <a:spLocks noChangeArrowheads="1"/>
          </p:cNvSpPr>
          <p:nvPr/>
        </p:nvSpPr>
        <p:spPr bwMode="auto">
          <a:xfrm>
            <a:off x="800100" y="3086100"/>
            <a:ext cx="45148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4313" indent="-214313" latinLnBrk="0">
              <a:spcBef>
                <a:spcPct val="20000"/>
              </a:spcBef>
              <a:buClr>
                <a:schemeClr val="accent2"/>
              </a:buClr>
              <a:buSzPct val="75000"/>
              <a:buFont typeface="Wingdings" pitchFamily="2" charset="2"/>
              <a:buChar char="n"/>
            </a:pPr>
            <a:r>
              <a:rPr lang="en-US" altLang="ko-KR" sz="1350">
                <a:latin typeface="Times New Roman" pitchFamily="18" charset="0"/>
              </a:rPr>
              <a:t>let rank(node) be defined as follows:</a:t>
            </a:r>
          </a:p>
          <a:p>
            <a:pPr marL="471488" lvl="1" indent="-171450" latinLnBrk="0">
              <a:spcBef>
                <a:spcPct val="20000"/>
              </a:spcBef>
              <a:buClr>
                <a:schemeClr val="accent2"/>
              </a:buClr>
              <a:buSzPct val="75000"/>
              <a:buFont typeface="Wingdings" pitchFamily="2" charset="2"/>
              <a:buChar char="n"/>
            </a:pPr>
            <a:r>
              <a:rPr lang="en-US" altLang="ko-KR" sz="1500">
                <a:latin typeface="Times New Roman" pitchFamily="18" charset="0"/>
              </a:rPr>
              <a:t>rank(root) = 1</a:t>
            </a:r>
          </a:p>
          <a:p>
            <a:pPr marL="471488" lvl="1" indent="-171450" latinLnBrk="0">
              <a:spcBef>
                <a:spcPct val="20000"/>
              </a:spcBef>
              <a:buClr>
                <a:schemeClr val="accent2"/>
              </a:buClr>
              <a:buSzPct val="75000"/>
              <a:buFont typeface="Wingdings" pitchFamily="2" charset="2"/>
              <a:buChar char="n"/>
            </a:pPr>
            <a:r>
              <a:rPr lang="en-US" altLang="ko-KR" sz="1500">
                <a:latin typeface="Times New Roman" pitchFamily="18" charset="0"/>
              </a:rPr>
              <a:t>if node is the left child of parent(node), 	rank(node) = 2</a:t>
            </a:r>
            <a:r>
              <a:rPr lang="ar-SA" altLang="ko-KR" sz="1500">
                <a:latin typeface="Times New Roman" pitchFamily="18" charset="0"/>
                <a:cs typeface="Arial" charset="0"/>
              </a:rPr>
              <a:t>*</a:t>
            </a:r>
            <a:r>
              <a:rPr lang="en-US" altLang="ko-KR" sz="1500">
                <a:latin typeface="Times New Roman" pitchFamily="18" charset="0"/>
              </a:rPr>
              <a:t>rank(parent(node))</a:t>
            </a:r>
          </a:p>
          <a:p>
            <a:pPr marL="471488" lvl="1" indent="-171450" latinLnBrk="0">
              <a:spcBef>
                <a:spcPct val="20000"/>
              </a:spcBef>
              <a:buClr>
                <a:schemeClr val="accent2"/>
              </a:buClr>
              <a:buSzPct val="75000"/>
              <a:buFont typeface="Wingdings" pitchFamily="2" charset="2"/>
              <a:buChar char="n"/>
            </a:pPr>
            <a:r>
              <a:rPr lang="en-US" altLang="ko-KR" sz="1500">
                <a:latin typeface="Times New Roman" pitchFamily="18" charset="0"/>
              </a:rPr>
              <a:t>if node is the right child of parent(node), 	rank(node) = 2</a:t>
            </a:r>
            <a:r>
              <a:rPr lang="ar-SA" altLang="ko-KR" sz="1500">
                <a:latin typeface="Times New Roman" pitchFamily="18" charset="0"/>
                <a:cs typeface="Arial" charset="0"/>
              </a:rPr>
              <a:t>*</a:t>
            </a:r>
            <a:r>
              <a:rPr lang="en-US" altLang="ko-KR" sz="1500">
                <a:latin typeface="Times New Roman" pitchFamily="18" charset="0"/>
              </a:rPr>
              <a:t>rank(parent(node))+1</a:t>
            </a:r>
          </a:p>
        </p:txBody>
      </p:sp>
      <p:sp>
        <p:nvSpPr>
          <p:cNvPr id="23558" name="Text Box 22"/>
          <p:cNvSpPr txBox="1">
            <a:spLocks noChangeArrowheads="1"/>
          </p:cNvSpPr>
          <p:nvPr/>
        </p:nvSpPr>
        <p:spPr bwMode="auto">
          <a:xfrm>
            <a:off x="5200650" y="1600200"/>
            <a:ext cx="2712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1</a:t>
            </a:r>
          </a:p>
        </p:txBody>
      </p:sp>
      <p:sp>
        <p:nvSpPr>
          <p:cNvPr id="23559" name="Text Box 23"/>
          <p:cNvSpPr txBox="1">
            <a:spLocks noChangeArrowheads="1"/>
          </p:cNvSpPr>
          <p:nvPr/>
        </p:nvSpPr>
        <p:spPr bwMode="auto">
          <a:xfrm>
            <a:off x="4691063" y="2503885"/>
            <a:ext cx="2712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2</a:t>
            </a:r>
          </a:p>
        </p:txBody>
      </p:sp>
      <p:sp>
        <p:nvSpPr>
          <p:cNvPr id="23560" name="Text Box 24"/>
          <p:cNvSpPr txBox="1">
            <a:spLocks noChangeArrowheads="1"/>
          </p:cNvSpPr>
          <p:nvPr/>
        </p:nvSpPr>
        <p:spPr bwMode="auto">
          <a:xfrm>
            <a:off x="6062663" y="2503885"/>
            <a:ext cx="2712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3</a:t>
            </a:r>
          </a:p>
        </p:txBody>
      </p:sp>
      <p:sp>
        <p:nvSpPr>
          <p:cNvPr id="23561" name="Text Box 25"/>
          <p:cNvSpPr txBox="1">
            <a:spLocks noChangeArrowheads="1"/>
          </p:cNvSpPr>
          <p:nvPr/>
        </p:nvSpPr>
        <p:spPr bwMode="auto">
          <a:xfrm>
            <a:off x="5605463" y="3361135"/>
            <a:ext cx="2712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6</a:t>
            </a:r>
          </a:p>
        </p:txBody>
      </p:sp>
      <p:sp>
        <p:nvSpPr>
          <p:cNvPr id="23562" name="Text Box 26"/>
          <p:cNvSpPr txBox="1">
            <a:spLocks noChangeArrowheads="1"/>
          </p:cNvSpPr>
          <p:nvPr/>
        </p:nvSpPr>
        <p:spPr bwMode="auto">
          <a:xfrm>
            <a:off x="6405563" y="3371850"/>
            <a:ext cx="2712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7</a:t>
            </a:r>
          </a:p>
        </p:txBody>
      </p:sp>
      <p:sp>
        <p:nvSpPr>
          <p:cNvPr id="23563" name="Text Box 27"/>
          <p:cNvSpPr txBox="1">
            <a:spLocks noChangeArrowheads="1"/>
          </p:cNvSpPr>
          <p:nvPr/>
        </p:nvSpPr>
        <p:spPr bwMode="auto">
          <a:xfrm>
            <a:off x="4405313" y="3361135"/>
            <a:ext cx="2712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4</a:t>
            </a:r>
          </a:p>
        </p:txBody>
      </p:sp>
      <p:sp>
        <p:nvSpPr>
          <p:cNvPr id="23564" name="Text Box 28"/>
          <p:cNvSpPr txBox="1">
            <a:spLocks noChangeArrowheads="1"/>
          </p:cNvSpPr>
          <p:nvPr/>
        </p:nvSpPr>
        <p:spPr bwMode="auto">
          <a:xfrm>
            <a:off x="5319713" y="3361135"/>
            <a:ext cx="2712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5</a:t>
            </a:r>
          </a:p>
        </p:txBody>
      </p:sp>
      <p:sp>
        <p:nvSpPr>
          <p:cNvPr id="23565" name="Text Box 29"/>
          <p:cNvSpPr txBox="1">
            <a:spLocks noChangeArrowheads="1"/>
          </p:cNvSpPr>
          <p:nvPr/>
        </p:nvSpPr>
        <p:spPr bwMode="auto">
          <a:xfrm>
            <a:off x="4691062" y="4332685"/>
            <a:ext cx="35779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10</a:t>
            </a:r>
          </a:p>
        </p:txBody>
      </p:sp>
      <p:sp>
        <p:nvSpPr>
          <p:cNvPr id="23566" name="Text Box 30"/>
          <p:cNvSpPr txBox="1">
            <a:spLocks noChangeArrowheads="1"/>
          </p:cNvSpPr>
          <p:nvPr/>
        </p:nvSpPr>
        <p:spPr bwMode="auto">
          <a:xfrm>
            <a:off x="5562600" y="4332685"/>
            <a:ext cx="351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eaLnBrk="1" latinLnBrk="0" hangingPunct="1"/>
            <a:r>
              <a:rPr kumimoji="0" lang="en-US" altLang="ko-KR" sz="1350">
                <a:solidFill>
                  <a:schemeClr val="accent2"/>
                </a:solidFill>
                <a:latin typeface="Times New Roman" pitchFamily="18" charset="0"/>
              </a:rPr>
              <a:t>11</a:t>
            </a:r>
          </a:p>
        </p:txBody>
      </p:sp>
      <p:grpSp>
        <p:nvGrpSpPr>
          <p:cNvPr id="23567" name="Group 31"/>
          <p:cNvGrpSpPr>
            <a:grpSpLocks/>
          </p:cNvGrpSpPr>
          <p:nvPr/>
        </p:nvGrpSpPr>
        <p:grpSpPr bwMode="auto">
          <a:xfrm>
            <a:off x="4525565" y="1775223"/>
            <a:ext cx="1977627" cy="3100388"/>
            <a:chOff x="3995" y="1356"/>
            <a:chExt cx="1661" cy="2604"/>
          </a:xfrm>
        </p:grpSpPr>
        <p:sp>
          <p:nvSpPr>
            <p:cNvPr id="23568" name="Oval 32"/>
            <p:cNvSpPr>
              <a:spLocks noChangeArrowheads="1"/>
            </p:cNvSpPr>
            <p:nvPr/>
          </p:nvSpPr>
          <p:spPr bwMode="auto">
            <a:xfrm>
              <a:off x="4655" y="1356"/>
              <a:ext cx="334"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A</a:t>
              </a:r>
            </a:p>
          </p:txBody>
        </p:sp>
        <p:sp>
          <p:nvSpPr>
            <p:cNvPr id="23569" name="Oval 33"/>
            <p:cNvSpPr>
              <a:spLocks noChangeArrowheads="1"/>
            </p:cNvSpPr>
            <p:nvPr/>
          </p:nvSpPr>
          <p:spPr bwMode="auto">
            <a:xfrm>
              <a:off x="4705" y="3660"/>
              <a:ext cx="334"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H</a:t>
              </a:r>
            </a:p>
          </p:txBody>
        </p:sp>
        <p:sp>
          <p:nvSpPr>
            <p:cNvPr id="23570" name="Oval 34"/>
            <p:cNvSpPr>
              <a:spLocks noChangeArrowheads="1"/>
            </p:cNvSpPr>
            <p:nvPr/>
          </p:nvSpPr>
          <p:spPr bwMode="auto">
            <a:xfrm>
              <a:off x="4273" y="3660"/>
              <a:ext cx="334"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G</a:t>
              </a:r>
            </a:p>
          </p:txBody>
        </p:sp>
        <p:sp>
          <p:nvSpPr>
            <p:cNvPr id="23571" name="Oval 35"/>
            <p:cNvSpPr>
              <a:spLocks noChangeArrowheads="1"/>
            </p:cNvSpPr>
            <p:nvPr/>
          </p:nvSpPr>
          <p:spPr bwMode="auto">
            <a:xfrm>
              <a:off x="4478" y="2878"/>
              <a:ext cx="307"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F</a:t>
              </a:r>
            </a:p>
          </p:txBody>
        </p:sp>
        <p:sp>
          <p:nvSpPr>
            <p:cNvPr id="23572" name="Oval 36"/>
            <p:cNvSpPr>
              <a:spLocks noChangeArrowheads="1"/>
            </p:cNvSpPr>
            <p:nvPr/>
          </p:nvSpPr>
          <p:spPr bwMode="auto">
            <a:xfrm>
              <a:off x="3995" y="2878"/>
              <a:ext cx="315"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E</a:t>
              </a:r>
            </a:p>
          </p:txBody>
        </p:sp>
        <p:sp>
          <p:nvSpPr>
            <p:cNvPr id="23573" name="Oval 37"/>
            <p:cNvSpPr>
              <a:spLocks noChangeArrowheads="1"/>
            </p:cNvSpPr>
            <p:nvPr/>
          </p:nvSpPr>
          <p:spPr bwMode="auto">
            <a:xfrm>
              <a:off x="5089" y="2124"/>
              <a:ext cx="334"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D</a:t>
              </a:r>
            </a:p>
          </p:txBody>
        </p:sp>
        <p:sp>
          <p:nvSpPr>
            <p:cNvPr id="23574" name="Oval 38"/>
            <p:cNvSpPr>
              <a:spLocks noChangeArrowheads="1"/>
            </p:cNvSpPr>
            <p:nvPr/>
          </p:nvSpPr>
          <p:spPr bwMode="auto">
            <a:xfrm>
              <a:off x="4966" y="2876"/>
              <a:ext cx="324"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C</a:t>
              </a:r>
            </a:p>
          </p:txBody>
        </p:sp>
        <p:sp>
          <p:nvSpPr>
            <p:cNvPr id="23575" name="Oval 39"/>
            <p:cNvSpPr>
              <a:spLocks noChangeArrowheads="1"/>
            </p:cNvSpPr>
            <p:nvPr/>
          </p:nvSpPr>
          <p:spPr bwMode="auto">
            <a:xfrm>
              <a:off x="4230" y="2124"/>
              <a:ext cx="324"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B</a:t>
              </a:r>
            </a:p>
          </p:txBody>
        </p:sp>
        <p:cxnSp>
          <p:nvCxnSpPr>
            <p:cNvPr id="23576" name="AutoShape 40"/>
            <p:cNvCxnSpPr>
              <a:cxnSpLocks noChangeShapeType="1"/>
              <a:stCxn id="23568" idx="4"/>
              <a:endCxn id="23575" idx="0"/>
            </p:cNvCxnSpPr>
            <p:nvPr/>
          </p:nvCxnSpPr>
          <p:spPr bwMode="auto">
            <a:xfrm flipH="1">
              <a:off x="4393" y="1632"/>
              <a:ext cx="430" cy="51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3577" name="AutoShape 41"/>
            <p:cNvCxnSpPr>
              <a:cxnSpLocks noChangeShapeType="1"/>
              <a:stCxn id="23573" idx="4"/>
              <a:endCxn id="23574" idx="0"/>
            </p:cNvCxnSpPr>
            <p:nvPr/>
          </p:nvCxnSpPr>
          <p:spPr bwMode="auto">
            <a:xfrm flipH="1">
              <a:off x="5129" y="2400"/>
              <a:ext cx="128" cy="49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3578" name="AutoShape 42"/>
            <p:cNvCxnSpPr>
              <a:cxnSpLocks noChangeShapeType="1"/>
              <a:stCxn id="23568" idx="4"/>
              <a:endCxn id="23573" idx="0"/>
            </p:cNvCxnSpPr>
            <p:nvPr/>
          </p:nvCxnSpPr>
          <p:spPr bwMode="auto">
            <a:xfrm>
              <a:off x="4823" y="1632"/>
              <a:ext cx="434" cy="51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3579" name="AutoShape 43"/>
            <p:cNvCxnSpPr>
              <a:cxnSpLocks noChangeShapeType="1"/>
              <a:stCxn id="23575" idx="4"/>
              <a:endCxn id="23572" idx="0"/>
            </p:cNvCxnSpPr>
            <p:nvPr/>
          </p:nvCxnSpPr>
          <p:spPr bwMode="auto">
            <a:xfrm flipH="1">
              <a:off x="4153" y="2400"/>
              <a:ext cx="240" cy="50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3580" name="AutoShape 44"/>
            <p:cNvCxnSpPr>
              <a:cxnSpLocks noChangeShapeType="1"/>
              <a:stCxn id="23575" idx="4"/>
              <a:endCxn id="23571" idx="0"/>
            </p:cNvCxnSpPr>
            <p:nvPr/>
          </p:nvCxnSpPr>
          <p:spPr bwMode="auto">
            <a:xfrm>
              <a:off x="4393" y="2400"/>
              <a:ext cx="239" cy="50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3581" name="AutoShape 45"/>
            <p:cNvCxnSpPr>
              <a:cxnSpLocks noChangeShapeType="1"/>
              <a:stCxn id="23571" idx="4"/>
              <a:endCxn id="23570" idx="0"/>
            </p:cNvCxnSpPr>
            <p:nvPr/>
          </p:nvCxnSpPr>
          <p:spPr bwMode="auto">
            <a:xfrm flipH="1">
              <a:off x="4441" y="3154"/>
              <a:ext cx="191" cy="52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3582" name="AutoShape 46"/>
            <p:cNvCxnSpPr>
              <a:cxnSpLocks noChangeShapeType="1"/>
              <a:stCxn id="23571" idx="4"/>
              <a:endCxn id="23569" idx="0"/>
            </p:cNvCxnSpPr>
            <p:nvPr/>
          </p:nvCxnSpPr>
          <p:spPr bwMode="auto">
            <a:xfrm>
              <a:off x="4632" y="3154"/>
              <a:ext cx="241" cy="52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23583" name="Oval 47"/>
            <p:cNvSpPr>
              <a:spLocks noChangeArrowheads="1"/>
            </p:cNvSpPr>
            <p:nvPr/>
          </p:nvSpPr>
          <p:spPr bwMode="auto">
            <a:xfrm>
              <a:off x="5375" y="2878"/>
              <a:ext cx="281" cy="300"/>
            </a:xfrm>
            <a:prstGeom prst="ellipse">
              <a:avLst/>
            </a:prstGeom>
            <a:solidFill>
              <a:srgbClr val="FF8181"/>
            </a:solidFill>
            <a:ln w="9525">
              <a:solidFill>
                <a:srgbClr val="FF0000"/>
              </a:solidFill>
              <a:round/>
              <a:headEnd/>
              <a:tailEnd/>
            </a:ln>
          </p:spPr>
          <p:txBody>
            <a:bodyPr wrap="none" anchor="ctr">
              <a:spAutoFit/>
            </a:bodyPr>
            <a:lstStyle/>
            <a:p>
              <a:pPr algn="ctr" latinLnBrk="0"/>
              <a:r>
                <a:rPr lang="en-US" altLang="ko-KR" sz="1050">
                  <a:latin typeface="Times New Roman" pitchFamily="18" charset="0"/>
                </a:rPr>
                <a:t>J</a:t>
              </a:r>
            </a:p>
          </p:txBody>
        </p:sp>
        <p:cxnSp>
          <p:nvCxnSpPr>
            <p:cNvPr id="23584" name="AutoShape 48"/>
            <p:cNvCxnSpPr>
              <a:cxnSpLocks noChangeShapeType="1"/>
              <a:stCxn id="23573" idx="4"/>
              <a:endCxn id="23583" idx="0"/>
            </p:cNvCxnSpPr>
            <p:nvPr/>
          </p:nvCxnSpPr>
          <p:spPr bwMode="auto">
            <a:xfrm>
              <a:off x="5257" y="2400"/>
              <a:ext cx="258" cy="50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mc:AlternateContent xmlns:mc="http://schemas.openxmlformats.org/markup-compatibility/2006" xmlns:p14="http://schemas.microsoft.com/office/powerpoint/2010/main">
        <mc:Choice Requires="p14">
          <p:contentPart p14:bwMode="auto" r:id="rId2">
            <p14:nvContentPartPr>
              <p14:cNvPr id="2" name="잉크 1"/>
              <p14:cNvContentPartPr/>
              <p14:nvPr/>
            </p14:nvContentPartPr>
            <p14:xfrm>
              <a:off x="5949720" y="1676970"/>
              <a:ext cx="30240" cy="27270"/>
            </p14:xfrm>
          </p:contentPart>
        </mc:Choice>
        <mc:Fallback xmlns="">
          <p:pic>
            <p:nvPicPr>
              <p:cNvPr id="2" name="잉크 1"/>
              <p:cNvPicPr/>
              <p:nvPr/>
            </p:nvPicPr>
            <p:blipFill>
              <a:blip r:embed="rId3"/>
              <a:stretch>
                <a:fillRect/>
              </a:stretch>
            </p:blipFill>
            <p:spPr>
              <a:xfrm>
                <a:off x="5938200" y="1666206"/>
                <a:ext cx="54000" cy="49517"/>
              </a:xfrm>
              <a:prstGeom prst="rect">
                <a:avLst/>
              </a:prstGeom>
            </p:spPr>
          </p:pic>
        </mc:Fallback>
      </mc:AlternateContent>
    </p:spTree>
    <p:extLst>
      <p:ext uri="{BB962C8B-B14F-4D97-AF65-F5344CB8AC3E}">
        <p14:creationId xmlns:p14="http://schemas.microsoft.com/office/powerpoint/2010/main" val="29058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Huffman Coding</a:t>
            </a:r>
            <a:endParaRPr lang="ko-KR" altLang="en-US" dirty="0"/>
          </a:p>
        </p:txBody>
      </p:sp>
      <p:sp>
        <p:nvSpPr>
          <p:cNvPr id="7" name="내용 개체 틀 2"/>
          <p:cNvSpPr txBox="1">
            <a:spLocks/>
          </p:cNvSpPr>
          <p:nvPr/>
        </p:nvSpPr>
        <p:spPr>
          <a:xfrm>
            <a:off x="267987" y="1208638"/>
            <a:ext cx="6349056" cy="362386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Huffman coding is proposed by Dr. David Huffman in 1952</a:t>
            </a:r>
          </a:p>
          <a:p>
            <a:pPr algn="just"/>
            <a:r>
              <a:rPr lang="en-US" altLang="ko-KR" sz="1350" dirty="0"/>
              <a:t>Basic algorithm of Huffman coding:</a:t>
            </a:r>
          </a:p>
          <a:p>
            <a:pPr marL="342900" algn="just">
              <a:buFont typeface="Wingdings" panose="05000000000000000000" pitchFamily="2" charset="2"/>
              <a:buChar char="ü"/>
            </a:pPr>
            <a:r>
              <a:rPr lang="en-US" altLang="ko-KR" sz="1350" dirty="0"/>
              <a:t>Huffman coding is a form of statistical coding</a:t>
            </a:r>
          </a:p>
          <a:p>
            <a:pPr marL="342900" algn="just">
              <a:buFont typeface="Wingdings" panose="05000000000000000000" pitchFamily="2" charset="2"/>
              <a:buChar char="ü"/>
            </a:pPr>
            <a:r>
              <a:rPr lang="en-US" altLang="ko-KR" sz="1350" dirty="0"/>
              <a:t>Not all characters occur with the same frequency</a:t>
            </a:r>
          </a:p>
          <a:p>
            <a:pPr marL="342900" algn="just">
              <a:buFont typeface="Wingdings" panose="05000000000000000000" pitchFamily="2" charset="2"/>
              <a:buChar char="ü"/>
            </a:pPr>
            <a:r>
              <a:rPr lang="en-US" altLang="ko-KR" sz="1350" dirty="0"/>
              <a:t>Yet all characters are allocated the same amount of space</a:t>
            </a:r>
          </a:p>
          <a:p>
            <a:pPr algn="just"/>
            <a:r>
              <a:rPr lang="en-US" altLang="ko-KR" sz="1350" dirty="0"/>
              <a:t>There are mainly two major parts in Huffman coding</a:t>
            </a:r>
          </a:p>
          <a:p>
            <a:pPr marL="342900" algn="just">
              <a:buFont typeface="Wingdings" panose="05000000000000000000" pitchFamily="2" charset="2"/>
              <a:buChar char="ü"/>
            </a:pPr>
            <a:r>
              <a:rPr lang="en-US" altLang="ko-KR" sz="1350" dirty="0"/>
              <a:t>Build a Huffman tree from input characters</a:t>
            </a:r>
          </a:p>
          <a:p>
            <a:pPr marL="342900" algn="just">
              <a:buFont typeface="Wingdings" panose="05000000000000000000" pitchFamily="2" charset="2"/>
              <a:buChar char="ü"/>
            </a:pPr>
            <a:r>
              <a:rPr lang="en-US" altLang="ko-KR" sz="1350" dirty="0"/>
              <a:t>Traverse the Huffman tree and assign codes to characters</a:t>
            </a:r>
          </a:p>
          <a:p>
            <a:pPr algn="just"/>
            <a:endParaRPr lang="en-US" altLang="ko-KR" sz="1350" dirty="0"/>
          </a:p>
          <a:p>
            <a:pPr algn="just"/>
            <a:endParaRPr lang="en-US" altLang="ko-KR" sz="1350" dirty="0"/>
          </a:p>
          <a:p>
            <a:endParaRPr lang="en-US" altLang="ko-KR" sz="1350" dirty="0"/>
          </a:p>
          <a:p>
            <a:endParaRPr lang="en-US" altLang="ko-KR" sz="1350" dirty="0"/>
          </a:p>
          <a:p>
            <a:endParaRPr lang="en-US" altLang="ko-KR" sz="1350" dirty="0"/>
          </a:p>
          <a:p>
            <a:endParaRPr lang="en-US" altLang="ko-KR" sz="1350" dirty="0"/>
          </a:p>
          <a:p>
            <a:pPr marL="0" indent="0">
              <a:buNone/>
            </a:pPr>
            <a:endParaRPr lang="ko-KR" altLang="en-US" sz="1350" dirty="0"/>
          </a:p>
        </p:txBody>
      </p:sp>
      <p:sp>
        <p:nvSpPr>
          <p:cNvPr id="8"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Introduction</a:t>
            </a:r>
            <a:endParaRPr lang="ko-KR" altLang="en-US" sz="1500" dirty="0"/>
          </a:p>
        </p:txBody>
      </p:sp>
    </p:spTree>
    <p:extLst>
      <p:ext uri="{BB962C8B-B14F-4D97-AF65-F5344CB8AC3E}">
        <p14:creationId xmlns:p14="http://schemas.microsoft.com/office/powerpoint/2010/main" val="2154309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Huffman Coding</a:t>
            </a:r>
            <a:endParaRPr lang="ko-KR" altLang="en-US" dirty="0"/>
          </a:p>
        </p:txBody>
      </p:sp>
      <p:sp>
        <p:nvSpPr>
          <p:cNvPr id="7" name="내용 개체 틀 2"/>
          <p:cNvSpPr txBox="1">
            <a:spLocks/>
          </p:cNvSpPr>
          <p:nvPr/>
        </p:nvSpPr>
        <p:spPr>
          <a:xfrm>
            <a:off x="267987" y="1208638"/>
            <a:ext cx="6349056" cy="362386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7175" indent="-257175" algn="just">
              <a:buFont typeface="+mj-lt"/>
              <a:buAutoNum type="arabicPeriod"/>
            </a:pPr>
            <a:r>
              <a:rPr lang="en-US" altLang="ko-KR" sz="1350" dirty="0"/>
              <a:t>Input is array of unique characters along with their frequency of occurrences and output is Huffman Tree</a:t>
            </a:r>
          </a:p>
          <a:p>
            <a:pPr marL="257175" indent="-257175" algn="just">
              <a:buFont typeface="+mj-lt"/>
              <a:buAutoNum type="arabicPeriod"/>
            </a:pPr>
            <a:r>
              <a:rPr lang="en-US" altLang="ko-KR" sz="1350" dirty="0"/>
              <a:t>Create a leaf node for each unique character and build a min heap of all leaf nodes (min heap is used as priority queue. The value of frequency field is used to compare two nodes in min heap. Initially the least frequent character is at root) </a:t>
            </a:r>
          </a:p>
          <a:p>
            <a:pPr marL="257175" indent="-257175" algn="just">
              <a:buFont typeface="+mj-lt"/>
              <a:buAutoNum type="arabicPeriod"/>
            </a:pPr>
            <a:r>
              <a:rPr lang="en-US" altLang="ko-KR" sz="1350" dirty="0"/>
              <a:t>Extract two nodes with the minimum frequency from the min heap</a:t>
            </a:r>
          </a:p>
          <a:p>
            <a:pPr marL="257175" indent="-257175" algn="just">
              <a:buFont typeface="+mj-lt"/>
              <a:buAutoNum type="arabicPeriod"/>
            </a:pPr>
            <a:r>
              <a:rPr lang="en-US" altLang="ko-KR" sz="1350" dirty="0"/>
              <a:t>Create a new internal node with frequency equal to the sum of the two nodes frequencies. Make the first extracted node as its left child and the other extracted node as its right child. Add this node to the min heap</a:t>
            </a:r>
          </a:p>
          <a:p>
            <a:pPr marL="257175" indent="-257175" algn="just">
              <a:buFont typeface="+mj-lt"/>
              <a:buAutoNum type="arabicPeriod"/>
            </a:pPr>
            <a:r>
              <a:rPr lang="en-US" altLang="ko-KR" sz="1350" dirty="0"/>
              <a:t>Repeat step 3 and 4 until the heap contains only one node. The remaining node is the root node and the tree is complete</a:t>
            </a:r>
          </a:p>
          <a:p>
            <a:pPr algn="just"/>
            <a:endParaRPr lang="en-US" altLang="ko-KR" sz="1350" dirty="0"/>
          </a:p>
          <a:p>
            <a:pPr algn="just"/>
            <a:endParaRPr lang="en-US" altLang="ko-KR" sz="1350" dirty="0"/>
          </a:p>
          <a:p>
            <a:endParaRPr lang="en-US" altLang="ko-KR" sz="1350" dirty="0"/>
          </a:p>
          <a:p>
            <a:endParaRPr lang="en-US" altLang="ko-KR" sz="1350" dirty="0"/>
          </a:p>
          <a:p>
            <a:endParaRPr lang="en-US" altLang="ko-KR" sz="1350" dirty="0"/>
          </a:p>
          <a:p>
            <a:endParaRPr lang="en-US" altLang="ko-KR" sz="1350" dirty="0"/>
          </a:p>
          <a:p>
            <a:pPr marL="0" indent="0">
              <a:buNone/>
            </a:pPr>
            <a:endParaRPr lang="ko-KR" altLang="en-US" sz="1350" dirty="0"/>
          </a:p>
        </p:txBody>
      </p:sp>
      <p:sp>
        <p:nvSpPr>
          <p:cNvPr id="8"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Steps to build Huffman Tree</a:t>
            </a:r>
            <a:endParaRPr lang="ko-KR" altLang="en-US" sz="1500" dirty="0"/>
          </a:p>
        </p:txBody>
      </p:sp>
    </p:spTree>
    <p:extLst>
      <p:ext uri="{BB962C8B-B14F-4D97-AF65-F5344CB8AC3E}">
        <p14:creationId xmlns:p14="http://schemas.microsoft.com/office/powerpoint/2010/main" val="2316540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4294967295"/>
          </p:nvPr>
        </p:nvSpPr>
        <p:spPr>
          <a:xfrm>
            <a:off x="2356247" y="4457700"/>
            <a:ext cx="21717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r>
              <a:rPr lang="en-US" altLang="ko-KR" sz="1050"/>
              <a:t>Tries</a:t>
            </a:r>
          </a:p>
        </p:txBody>
      </p:sp>
      <p:sp>
        <p:nvSpPr>
          <p:cNvPr id="12291" name="Slide Number Placeholder 5"/>
          <p:cNvSpPr>
            <a:spLocks noGrp="1"/>
          </p:cNvSpPr>
          <p:nvPr>
            <p:ph type="sldNum" sz="quarter" idx="4294967295"/>
          </p:nvPr>
        </p:nvSpPr>
        <p:spPr>
          <a:xfrm>
            <a:off x="4927997" y="445770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fld id="{CDAE7712-85F4-484F-9731-AD05C52EC644}" type="slidenum">
              <a:rPr lang="en-US" altLang="ko-KR" sz="1050"/>
              <a:pPr/>
              <a:t>45</a:t>
            </a:fld>
            <a:endParaRPr lang="en-US" altLang="ko-KR" sz="1050"/>
          </a:p>
        </p:txBody>
      </p:sp>
      <p:sp>
        <p:nvSpPr>
          <p:cNvPr id="12292" name="Rectangle 2"/>
          <p:cNvSpPr>
            <a:spLocks noGrp="1" noChangeArrowheads="1"/>
          </p:cNvSpPr>
          <p:nvPr>
            <p:ph type="title"/>
          </p:nvPr>
        </p:nvSpPr>
        <p:spPr/>
        <p:txBody>
          <a:bodyPr/>
          <a:lstStyle/>
          <a:p>
            <a:pPr eaLnBrk="1" hangingPunct="1"/>
            <a:r>
              <a:rPr lang="en-US" altLang="ko-KR" dirty="0">
                <a:ea typeface="굴림" charset="-127"/>
              </a:rPr>
              <a:t>Encoding</a:t>
            </a:r>
          </a:p>
        </p:txBody>
      </p:sp>
      <p:sp>
        <p:nvSpPr>
          <p:cNvPr id="12293" name="Rectangle 3" descr="Rectangle: Click to edit Master text styles&#10;Second level&#10;Third level&#10;Fourth level&#10;Fifth level"/>
          <p:cNvSpPr>
            <a:spLocks noGrp="1" noChangeArrowheads="1"/>
          </p:cNvSpPr>
          <p:nvPr>
            <p:ph type="body" idx="1"/>
          </p:nvPr>
        </p:nvSpPr>
        <p:spPr>
          <a:xfrm>
            <a:off x="457200" y="1143000"/>
            <a:ext cx="6000750" cy="2228850"/>
          </a:xfrm>
        </p:spPr>
        <p:txBody>
          <a:bodyPr/>
          <a:lstStyle/>
          <a:p>
            <a:pPr eaLnBrk="1" hangingPunct="1"/>
            <a:r>
              <a:rPr lang="en-US" altLang="ko-KR" sz="1500" dirty="0">
                <a:ea typeface="굴림" charset="-127"/>
              </a:rPr>
              <a:t>A code is a mapping of each character of an alphabet to a binary code-word</a:t>
            </a:r>
          </a:p>
          <a:p>
            <a:pPr eaLnBrk="1" hangingPunct="1"/>
            <a:r>
              <a:rPr lang="en-US" altLang="ko-KR" sz="1500" dirty="0">
                <a:ea typeface="굴림" charset="-127"/>
              </a:rPr>
              <a:t>A prefix code is a binary code such that no code-word is the prefix of another code-word</a:t>
            </a:r>
          </a:p>
          <a:p>
            <a:pPr eaLnBrk="1" hangingPunct="1"/>
            <a:r>
              <a:rPr lang="en-US" altLang="ko-KR" sz="1500" dirty="0">
                <a:ea typeface="굴림" charset="-127"/>
              </a:rPr>
              <a:t>An encoding </a:t>
            </a:r>
            <a:r>
              <a:rPr lang="en-US" altLang="ko-KR" sz="1500" dirty="0" err="1">
                <a:ea typeface="굴림" charset="-127"/>
              </a:rPr>
              <a:t>trie</a:t>
            </a:r>
            <a:r>
              <a:rPr lang="en-US" altLang="ko-KR" sz="1500" dirty="0">
                <a:ea typeface="굴림" charset="-127"/>
              </a:rPr>
              <a:t> represents a prefix code</a:t>
            </a:r>
          </a:p>
          <a:p>
            <a:pPr lvl="1" eaLnBrk="1" hangingPunct="1"/>
            <a:r>
              <a:rPr lang="en-US" altLang="ko-KR" sz="1350" dirty="0">
                <a:ea typeface="굴림" charset="-127"/>
              </a:rPr>
              <a:t>Each leaf stores a character</a:t>
            </a:r>
          </a:p>
          <a:p>
            <a:pPr lvl="1" eaLnBrk="1" hangingPunct="1"/>
            <a:r>
              <a:rPr lang="en-US" altLang="ko-KR" sz="1350" dirty="0">
                <a:ea typeface="굴림" charset="-127"/>
              </a:rPr>
              <a:t>The code word of a character is given by the path from the root to the leaf storing the character (0 for a left child and 1 for a right child</a:t>
            </a:r>
          </a:p>
        </p:txBody>
      </p:sp>
      <p:grpSp>
        <p:nvGrpSpPr>
          <p:cNvPr id="12294" name="Group 4"/>
          <p:cNvGrpSpPr>
            <a:grpSpLocks/>
          </p:cNvGrpSpPr>
          <p:nvPr/>
        </p:nvGrpSpPr>
        <p:grpSpPr bwMode="auto">
          <a:xfrm>
            <a:off x="3829050" y="3143250"/>
            <a:ext cx="2571750" cy="1714500"/>
            <a:chOff x="2928" y="2256"/>
            <a:chExt cx="2160" cy="1440"/>
          </a:xfrm>
        </p:grpSpPr>
        <p:sp>
          <p:nvSpPr>
            <p:cNvPr id="12315" name="Oval 5"/>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2316" name="Oval 6"/>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sym typeface="Symbol" pitchFamily="18" charset="2"/>
              </a:endParaRPr>
            </a:p>
          </p:txBody>
        </p:sp>
        <p:sp>
          <p:nvSpPr>
            <p:cNvPr id="12317" name="Oval 7"/>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2318" name="Oval 8"/>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2319" name="Rectangle 9"/>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2320" name="Rectangle 10"/>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sp>
          <p:nvSpPr>
            <p:cNvPr id="12321" name="Rectangle 11"/>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2322" name="Rectangle 12"/>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2323" name="Rectangle 13"/>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e</a:t>
              </a:r>
            </a:p>
          </p:txBody>
        </p:sp>
        <p:cxnSp>
          <p:nvCxnSpPr>
            <p:cNvPr id="12324" name="AutoShape 14"/>
            <p:cNvCxnSpPr>
              <a:cxnSpLocks noChangeShapeType="1"/>
              <a:stCxn id="12315" idx="3"/>
              <a:endCxn id="12317"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5" name="AutoShape 15"/>
            <p:cNvCxnSpPr>
              <a:cxnSpLocks noChangeShapeType="1"/>
              <a:stCxn id="12316" idx="1"/>
              <a:endCxn id="12315"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6" name="AutoShape 16"/>
            <p:cNvCxnSpPr>
              <a:cxnSpLocks noChangeShapeType="1"/>
              <a:stCxn id="12323" idx="0"/>
              <a:endCxn id="12316"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7" name="AutoShape 17"/>
            <p:cNvCxnSpPr>
              <a:cxnSpLocks noChangeShapeType="1"/>
              <a:stCxn id="12322" idx="0"/>
              <a:endCxn id="12316"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8" name="AutoShape 18"/>
            <p:cNvCxnSpPr>
              <a:cxnSpLocks noChangeShapeType="1"/>
              <a:stCxn id="12321" idx="0"/>
              <a:endCxn id="12318"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9" name="AutoShape 19"/>
            <p:cNvCxnSpPr>
              <a:cxnSpLocks noChangeShapeType="1"/>
              <a:stCxn id="12320" idx="0"/>
              <a:endCxn id="12318"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0" name="AutoShape 20"/>
            <p:cNvCxnSpPr>
              <a:cxnSpLocks noChangeShapeType="1"/>
              <a:stCxn id="12319" idx="0"/>
              <a:endCxn id="12317"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1" name="AutoShape 21"/>
            <p:cNvCxnSpPr>
              <a:cxnSpLocks noChangeShapeType="1"/>
              <a:stCxn id="12318" idx="1"/>
              <a:endCxn id="12317"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185420" name="Group 76"/>
          <p:cNvGraphicFramePr>
            <a:graphicFrameLocks noGrp="1"/>
          </p:cNvGraphicFramePr>
          <p:nvPr/>
        </p:nvGraphicFramePr>
        <p:xfrm>
          <a:off x="800100" y="3600450"/>
          <a:ext cx="2514601" cy="666750"/>
        </p:xfrm>
        <a:graphic>
          <a:graphicData uri="http://schemas.openxmlformats.org/drawingml/2006/table">
            <a:tbl>
              <a:tblPr/>
              <a:tblGrid>
                <a:gridCol w="502444">
                  <a:extLst>
                    <a:ext uri="{9D8B030D-6E8A-4147-A177-3AD203B41FA5}">
                      <a16:colId xmlns:a16="http://schemas.microsoft.com/office/drawing/2014/main" val="20000"/>
                    </a:ext>
                  </a:extLst>
                </a:gridCol>
                <a:gridCol w="503635">
                  <a:extLst>
                    <a:ext uri="{9D8B030D-6E8A-4147-A177-3AD203B41FA5}">
                      <a16:colId xmlns:a16="http://schemas.microsoft.com/office/drawing/2014/main" val="20001"/>
                    </a:ext>
                  </a:extLst>
                </a:gridCol>
                <a:gridCol w="502444">
                  <a:extLst>
                    <a:ext uri="{9D8B030D-6E8A-4147-A177-3AD203B41FA5}">
                      <a16:colId xmlns:a16="http://schemas.microsoft.com/office/drawing/2014/main" val="20002"/>
                    </a:ext>
                  </a:extLst>
                </a:gridCol>
                <a:gridCol w="503634">
                  <a:extLst>
                    <a:ext uri="{9D8B030D-6E8A-4147-A177-3AD203B41FA5}">
                      <a16:colId xmlns:a16="http://schemas.microsoft.com/office/drawing/2014/main" val="20003"/>
                    </a:ext>
                  </a:extLst>
                </a:gridCol>
                <a:gridCol w="502444">
                  <a:extLst>
                    <a:ext uri="{9D8B030D-6E8A-4147-A177-3AD203B41FA5}">
                      <a16:colId xmlns:a16="http://schemas.microsoft.com/office/drawing/2014/main" val="20004"/>
                    </a:ext>
                  </a:extLst>
                </a:gridCol>
              </a:tblGrid>
              <a:tr h="3333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00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010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011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10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11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a</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c</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dirty="0">
                          <a:ln>
                            <a:noFill/>
                          </a:ln>
                          <a:solidFill>
                            <a:schemeClr val="tx1"/>
                          </a:solidFill>
                          <a:effectLst/>
                          <a:latin typeface="Tahoma" pitchFamily="34" charset="0"/>
                        </a:rPr>
                        <a:t>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416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4294967295"/>
          </p:nvPr>
        </p:nvSpPr>
        <p:spPr>
          <a:xfrm>
            <a:off x="2356247" y="4457700"/>
            <a:ext cx="21717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r>
              <a:rPr lang="en-US" altLang="ko-KR" sz="1050"/>
              <a:t>Tries</a:t>
            </a:r>
          </a:p>
        </p:txBody>
      </p:sp>
      <p:sp>
        <p:nvSpPr>
          <p:cNvPr id="13315" name="Slide Number Placeholder 5"/>
          <p:cNvSpPr>
            <a:spLocks noGrp="1"/>
          </p:cNvSpPr>
          <p:nvPr>
            <p:ph type="sldNum" sz="quarter" idx="4294967295"/>
          </p:nvPr>
        </p:nvSpPr>
        <p:spPr>
          <a:xfrm>
            <a:off x="4927997" y="445770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fld id="{892F61CB-2294-45D1-A188-E45066140104}" type="slidenum">
              <a:rPr lang="en-US" altLang="ko-KR" sz="1050"/>
              <a:pPr/>
              <a:t>46</a:t>
            </a:fld>
            <a:endParaRPr lang="en-US" altLang="ko-KR" sz="1050"/>
          </a:p>
        </p:txBody>
      </p:sp>
      <p:sp>
        <p:nvSpPr>
          <p:cNvPr id="13316" name="Rectangle 2"/>
          <p:cNvSpPr>
            <a:spLocks noGrp="1" noChangeArrowheads="1"/>
          </p:cNvSpPr>
          <p:nvPr>
            <p:ph type="title"/>
          </p:nvPr>
        </p:nvSpPr>
        <p:spPr/>
        <p:txBody>
          <a:bodyPr/>
          <a:lstStyle/>
          <a:p>
            <a:pPr eaLnBrk="1" hangingPunct="1"/>
            <a:r>
              <a:rPr lang="en-US" altLang="ko-KR" dirty="0">
                <a:ea typeface="굴림" charset="-127"/>
              </a:rPr>
              <a:t>Encoding</a:t>
            </a:r>
          </a:p>
        </p:txBody>
      </p:sp>
      <p:sp>
        <p:nvSpPr>
          <p:cNvPr id="13317" name="Rectangle 3" descr="Rectangle: Click to edit Master text styles&#10;Second level&#10;Third level&#10;Fourth level&#10;Fifth level"/>
          <p:cNvSpPr>
            <a:spLocks noGrp="1" noChangeArrowheads="1"/>
          </p:cNvSpPr>
          <p:nvPr>
            <p:ph type="body" idx="1"/>
          </p:nvPr>
        </p:nvSpPr>
        <p:spPr>
          <a:xfrm>
            <a:off x="571500" y="1257300"/>
            <a:ext cx="5829300" cy="1714500"/>
          </a:xfrm>
        </p:spPr>
        <p:txBody>
          <a:bodyPr>
            <a:normAutofit/>
          </a:bodyPr>
          <a:lstStyle/>
          <a:p>
            <a:pPr eaLnBrk="1" hangingPunct="1">
              <a:lnSpc>
                <a:spcPct val="90000"/>
              </a:lnSpc>
            </a:pPr>
            <a:r>
              <a:rPr lang="en-US" altLang="ko-KR" sz="1350">
                <a:ea typeface="굴림" charset="-127"/>
              </a:rPr>
              <a:t>Given a text string </a:t>
            </a:r>
            <a:r>
              <a:rPr lang="en-US" altLang="ko-KR" sz="1350" b="1" i="1">
                <a:latin typeface="Times New Roman" pitchFamily="18" charset="0"/>
                <a:ea typeface="굴림" charset="-127"/>
              </a:rPr>
              <a:t>X</a:t>
            </a:r>
            <a:r>
              <a:rPr lang="en-US" altLang="ko-KR" sz="1350">
                <a:ea typeface="굴림" charset="-127"/>
              </a:rPr>
              <a:t>, we want to find a prefix code for the characters of </a:t>
            </a:r>
            <a:r>
              <a:rPr lang="en-US" altLang="ko-KR" sz="1350" b="1" i="1">
                <a:latin typeface="Times New Roman" pitchFamily="18" charset="0"/>
                <a:ea typeface="굴림" charset="-127"/>
              </a:rPr>
              <a:t>X</a:t>
            </a:r>
            <a:r>
              <a:rPr lang="en-US" altLang="ko-KR" sz="1350">
                <a:ea typeface="굴림" charset="-127"/>
              </a:rPr>
              <a:t> that yields a small encoding for </a:t>
            </a:r>
            <a:r>
              <a:rPr lang="en-US" altLang="ko-KR" sz="1350" b="1" i="1">
                <a:latin typeface="Times New Roman" pitchFamily="18" charset="0"/>
                <a:ea typeface="굴림" charset="-127"/>
              </a:rPr>
              <a:t>X</a:t>
            </a:r>
          </a:p>
          <a:p>
            <a:pPr lvl="1" eaLnBrk="1" hangingPunct="1">
              <a:lnSpc>
                <a:spcPct val="90000"/>
              </a:lnSpc>
            </a:pPr>
            <a:r>
              <a:rPr lang="en-US" altLang="ko-KR" sz="1200">
                <a:ea typeface="굴림" charset="-127"/>
              </a:rPr>
              <a:t>Frequent characters should have short code-words</a:t>
            </a:r>
          </a:p>
          <a:p>
            <a:pPr lvl="1" eaLnBrk="1" hangingPunct="1">
              <a:lnSpc>
                <a:spcPct val="90000"/>
              </a:lnSpc>
            </a:pPr>
            <a:r>
              <a:rPr lang="en-US" altLang="ko-KR" sz="1200">
                <a:ea typeface="굴림" charset="-127"/>
              </a:rPr>
              <a:t>Rare characters should have long code-words</a:t>
            </a:r>
          </a:p>
          <a:p>
            <a:pPr eaLnBrk="1" hangingPunct="1">
              <a:lnSpc>
                <a:spcPct val="90000"/>
              </a:lnSpc>
            </a:pPr>
            <a:r>
              <a:rPr lang="en-US" altLang="ko-KR" sz="1350">
                <a:ea typeface="굴림" charset="-127"/>
              </a:rPr>
              <a:t>Example</a:t>
            </a:r>
          </a:p>
          <a:p>
            <a:pPr lvl="1" eaLnBrk="1" hangingPunct="1">
              <a:lnSpc>
                <a:spcPct val="90000"/>
              </a:lnSpc>
            </a:pPr>
            <a:r>
              <a:rPr lang="en-US" altLang="ko-KR" sz="1200" b="1" i="1">
                <a:latin typeface="Times New Roman" pitchFamily="18" charset="0"/>
                <a:ea typeface="굴림" charset="-127"/>
              </a:rPr>
              <a:t>X </a:t>
            </a:r>
            <a:r>
              <a:rPr lang="en-US" altLang="ko-KR" sz="1200">
                <a:latin typeface="Times New Roman" pitchFamily="18" charset="0"/>
                <a:ea typeface="굴림" charset="-127"/>
              </a:rPr>
              <a:t>=</a:t>
            </a:r>
            <a:r>
              <a:rPr lang="en-US" altLang="ko-KR" sz="1200" b="1" i="1">
                <a:latin typeface="Times New Roman" pitchFamily="18" charset="0"/>
                <a:ea typeface="굴림" charset="-127"/>
              </a:rPr>
              <a:t> </a:t>
            </a:r>
            <a:r>
              <a:rPr lang="en-US" altLang="ko-KR" sz="1200">
                <a:ea typeface="굴림" charset="-127"/>
              </a:rPr>
              <a:t>abracadabra</a:t>
            </a:r>
          </a:p>
          <a:p>
            <a:pPr lvl="1" eaLnBrk="1" hangingPunct="1">
              <a:lnSpc>
                <a:spcPct val="90000"/>
              </a:lnSpc>
            </a:pPr>
            <a:r>
              <a:rPr lang="en-US" altLang="ko-KR" sz="1200" b="1" i="1">
                <a:latin typeface="Times New Roman" pitchFamily="18" charset="0"/>
                <a:ea typeface="굴림" charset="-127"/>
              </a:rPr>
              <a:t>T</a:t>
            </a:r>
            <a:r>
              <a:rPr lang="en-US" altLang="ko-KR" sz="1200" baseline="-25000">
                <a:latin typeface="Times New Roman" pitchFamily="18" charset="0"/>
                <a:ea typeface="굴림" charset="-127"/>
              </a:rPr>
              <a:t>1</a:t>
            </a:r>
            <a:r>
              <a:rPr lang="en-US" altLang="ko-KR" sz="1200">
                <a:ea typeface="굴림" charset="-127"/>
              </a:rPr>
              <a:t> encodes </a:t>
            </a:r>
            <a:r>
              <a:rPr lang="en-US" altLang="ko-KR" sz="1200" b="1" i="1">
                <a:latin typeface="Times New Roman" pitchFamily="18" charset="0"/>
                <a:ea typeface="굴림" charset="-127"/>
              </a:rPr>
              <a:t>X</a:t>
            </a:r>
            <a:r>
              <a:rPr lang="en-US" altLang="ko-KR" sz="1200">
                <a:ea typeface="굴림" charset="-127"/>
              </a:rPr>
              <a:t> into </a:t>
            </a:r>
            <a:r>
              <a:rPr lang="en-US" altLang="ko-KR" sz="1200">
                <a:latin typeface="Times New Roman" pitchFamily="18" charset="0"/>
                <a:ea typeface="굴림" charset="-127"/>
              </a:rPr>
              <a:t>29</a:t>
            </a:r>
            <a:r>
              <a:rPr lang="en-US" altLang="ko-KR" sz="1200">
                <a:ea typeface="굴림" charset="-127"/>
              </a:rPr>
              <a:t> bits</a:t>
            </a:r>
          </a:p>
          <a:p>
            <a:pPr lvl="1" eaLnBrk="1" hangingPunct="1">
              <a:lnSpc>
                <a:spcPct val="90000"/>
              </a:lnSpc>
            </a:pPr>
            <a:r>
              <a:rPr lang="en-US" altLang="ko-KR" sz="1200" b="1" i="1">
                <a:latin typeface="Times New Roman" pitchFamily="18" charset="0"/>
                <a:ea typeface="굴림" charset="-127"/>
              </a:rPr>
              <a:t>T</a:t>
            </a:r>
            <a:r>
              <a:rPr lang="en-US" altLang="ko-KR" sz="1200" baseline="-25000">
                <a:latin typeface="Times New Roman" pitchFamily="18" charset="0"/>
                <a:ea typeface="굴림" charset="-127"/>
              </a:rPr>
              <a:t>2</a:t>
            </a:r>
            <a:r>
              <a:rPr lang="en-US" altLang="ko-KR" sz="1200">
                <a:ea typeface="굴림" charset="-127"/>
              </a:rPr>
              <a:t> encodes </a:t>
            </a:r>
            <a:r>
              <a:rPr lang="en-US" altLang="ko-KR" sz="1200" b="1" i="1">
                <a:latin typeface="Times New Roman" pitchFamily="18" charset="0"/>
                <a:ea typeface="굴림" charset="-127"/>
              </a:rPr>
              <a:t>X</a:t>
            </a:r>
            <a:r>
              <a:rPr lang="en-US" altLang="ko-KR" sz="1200">
                <a:ea typeface="굴림" charset="-127"/>
              </a:rPr>
              <a:t> into </a:t>
            </a:r>
            <a:r>
              <a:rPr lang="en-US" altLang="ko-KR" sz="1200">
                <a:latin typeface="Times New Roman" pitchFamily="18" charset="0"/>
                <a:ea typeface="굴림" charset="-127"/>
              </a:rPr>
              <a:t>24</a:t>
            </a:r>
            <a:r>
              <a:rPr lang="en-US" altLang="ko-KR" sz="1200">
                <a:ea typeface="굴림" charset="-127"/>
              </a:rPr>
              <a:t> bits</a:t>
            </a:r>
          </a:p>
        </p:txBody>
      </p:sp>
      <p:grpSp>
        <p:nvGrpSpPr>
          <p:cNvPr id="13318" name="Group 4"/>
          <p:cNvGrpSpPr>
            <a:grpSpLocks/>
          </p:cNvGrpSpPr>
          <p:nvPr/>
        </p:nvGrpSpPr>
        <p:grpSpPr bwMode="auto">
          <a:xfrm>
            <a:off x="971550" y="3028950"/>
            <a:ext cx="2571750" cy="1714500"/>
            <a:chOff x="2928" y="2256"/>
            <a:chExt cx="2160" cy="1440"/>
          </a:xfrm>
        </p:grpSpPr>
        <p:sp>
          <p:nvSpPr>
            <p:cNvPr id="13339" name="Oval 5"/>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3340" name="Oval 6"/>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sym typeface="Symbol" pitchFamily="18" charset="2"/>
              </a:endParaRPr>
            </a:p>
          </p:txBody>
        </p:sp>
        <p:sp>
          <p:nvSpPr>
            <p:cNvPr id="13341" name="Oval 7"/>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3342" name="Oval 8"/>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3343" name="Rectangle 9"/>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3344" name="Rectangle 10"/>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3345" name="Rectangle 11"/>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r</a:t>
              </a:r>
            </a:p>
          </p:txBody>
        </p:sp>
        <p:sp>
          <p:nvSpPr>
            <p:cNvPr id="13346" name="Rectangle 12"/>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3347" name="Rectangle 13"/>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cxnSp>
          <p:nvCxnSpPr>
            <p:cNvPr id="13348" name="AutoShape 14"/>
            <p:cNvCxnSpPr>
              <a:cxnSpLocks noChangeShapeType="1"/>
              <a:stCxn id="13339" idx="3"/>
              <a:endCxn id="13341"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49" name="AutoShape 15"/>
            <p:cNvCxnSpPr>
              <a:cxnSpLocks noChangeShapeType="1"/>
              <a:stCxn id="13340" idx="1"/>
              <a:endCxn id="13339"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0" name="AutoShape 16"/>
            <p:cNvCxnSpPr>
              <a:cxnSpLocks noChangeShapeType="1"/>
              <a:stCxn id="13347" idx="0"/>
              <a:endCxn id="13340"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1" name="AutoShape 17"/>
            <p:cNvCxnSpPr>
              <a:cxnSpLocks noChangeShapeType="1"/>
              <a:stCxn id="13346" idx="0"/>
              <a:endCxn id="13340"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2" name="AutoShape 18"/>
            <p:cNvCxnSpPr>
              <a:cxnSpLocks noChangeShapeType="1"/>
              <a:stCxn id="13345" idx="0"/>
              <a:endCxn id="13342"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3" name="AutoShape 19"/>
            <p:cNvCxnSpPr>
              <a:cxnSpLocks noChangeShapeType="1"/>
              <a:stCxn id="13344" idx="0"/>
              <a:endCxn id="13342"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4" name="AutoShape 20"/>
            <p:cNvCxnSpPr>
              <a:cxnSpLocks noChangeShapeType="1"/>
              <a:stCxn id="13343" idx="0"/>
              <a:endCxn id="13341"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5" name="AutoShape 21"/>
            <p:cNvCxnSpPr>
              <a:cxnSpLocks noChangeShapeType="1"/>
              <a:stCxn id="13342" idx="1"/>
              <a:endCxn id="13341"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3319" name="Group 22"/>
          <p:cNvGrpSpPr>
            <a:grpSpLocks/>
          </p:cNvGrpSpPr>
          <p:nvPr/>
        </p:nvGrpSpPr>
        <p:grpSpPr bwMode="auto">
          <a:xfrm>
            <a:off x="4000500" y="3028950"/>
            <a:ext cx="2571750" cy="1714500"/>
            <a:chOff x="2928" y="2256"/>
            <a:chExt cx="2160" cy="1440"/>
          </a:xfrm>
        </p:grpSpPr>
        <p:sp>
          <p:nvSpPr>
            <p:cNvPr id="13322" name="Oval 23"/>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3323" name="Oval 24"/>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sym typeface="Symbol" pitchFamily="18" charset="2"/>
              </a:endParaRPr>
            </a:p>
          </p:txBody>
        </p:sp>
        <p:sp>
          <p:nvSpPr>
            <p:cNvPr id="13324" name="Oval 25"/>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3325" name="Oval 26"/>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ko-KR" altLang="ko-KR" sz="1350">
                <a:latin typeface="Symbol" pitchFamily="18" charset="2"/>
                <a:ea typeface="굴림" charset="-127"/>
              </a:endParaRPr>
            </a:p>
          </p:txBody>
        </p:sp>
        <p:sp>
          <p:nvSpPr>
            <p:cNvPr id="13326" name="Rectangle 27"/>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3327" name="Rectangle 28"/>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3328" name="Rectangle 29"/>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3329" name="Rectangle 30"/>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sp>
          <p:nvSpPr>
            <p:cNvPr id="13330" name="Rectangle 31"/>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r</a:t>
              </a:r>
            </a:p>
          </p:txBody>
        </p:sp>
        <p:cxnSp>
          <p:nvCxnSpPr>
            <p:cNvPr id="13331" name="AutoShape 32"/>
            <p:cNvCxnSpPr>
              <a:cxnSpLocks noChangeShapeType="1"/>
              <a:stCxn id="13322" idx="3"/>
              <a:endCxn id="1332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2" name="AutoShape 33"/>
            <p:cNvCxnSpPr>
              <a:cxnSpLocks noChangeShapeType="1"/>
              <a:stCxn id="13323" idx="1"/>
              <a:endCxn id="1332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3" name="AutoShape 34"/>
            <p:cNvCxnSpPr>
              <a:cxnSpLocks noChangeShapeType="1"/>
              <a:stCxn id="13330" idx="0"/>
              <a:endCxn id="1332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4" name="AutoShape 35"/>
            <p:cNvCxnSpPr>
              <a:cxnSpLocks noChangeShapeType="1"/>
              <a:stCxn id="13329" idx="0"/>
              <a:endCxn id="1332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5" name="AutoShape 36"/>
            <p:cNvCxnSpPr>
              <a:cxnSpLocks noChangeShapeType="1"/>
              <a:stCxn id="13328" idx="0"/>
              <a:endCxn id="1332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6" name="AutoShape 37"/>
            <p:cNvCxnSpPr>
              <a:cxnSpLocks noChangeShapeType="1"/>
              <a:stCxn id="13327" idx="0"/>
              <a:endCxn id="1332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7" name="AutoShape 38"/>
            <p:cNvCxnSpPr>
              <a:cxnSpLocks noChangeShapeType="1"/>
              <a:stCxn id="13326" idx="0"/>
              <a:endCxn id="1332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38" name="AutoShape 39"/>
            <p:cNvCxnSpPr>
              <a:cxnSpLocks noChangeShapeType="1"/>
              <a:stCxn id="13325" idx="1"/>
              <a:endCxn id="1332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3320" name="Text Box 41"/>
          <p:cNvSpPr txBox="1">
            <a:spLocks noChangeArrowheads="1"/>
          </p:cNvSpPr>
          <p:nvPr/>
        </p:nvSpPr>
        <p:spPr bwMode="auto">
          <a:xfrm>
            <a:off x="1028700" y="302895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800" b="1" i="1">
                <a:latin typeface="Times New Roman" pitchFamily="18" charset="0"/>
                <a:ea typeface="굴림" charset="-127"/>
              </a:rPr>
              <a:t>T</a:t>
            </a:r>
            <a:r>
              <a:rPr lang="en-US" altLang="ko-KR" sz="1800" baseline="-25000">
                <a:latin typeface="Times New Roman" pitchFamily="18" charset="0"/>
                <a:ea typeface="굴림" charset="-127"/>
              </a:rPr>
              <a:t>1</a:t>
            </a:r>
          </a:p>
        </p:txBody>
      </p:sp>
      <p:sp>
        <p:nvSpPr>
          <p:cNvPr id="13321" name="Text Box 42"/>
          <p:cNvSpPr txBox="1">
            <a:spLocks noChangeArrowheads="1"/>
          </p:cNvSpPr>
          <p:nvPr/>
        </p:nvSpPr>
        <p:spPr bwMode="auto">
          <a:xfrm>
            <a:off x="4057650" y="302895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800" b="1" i="1">
                <a:latin typeface="Times New Roman" pitchFamily="18" charset="0"/>
                <a:ea typeface="굴림" charset="-127"/>
              </a:rPr>
              <a:t>T</a:t>
            </a:r>
            <a:r>
              <a:rPr lang="en-US" altLang="ko-KR" sz="1800" baseline="-25000">
                <a:latin typeface="Times New Roman" pitchFamily="18" charset="0"/>
                <a:ea typeface="굴림" charset="-127"/>
              </a:rPr>
              <a:t>2</a:t>
            </a:r>
          </a:p>
        </p:txBody>
      </p:sp>
      <mc:AlternateContent xmlns:mc="http://schemas.openxmlformats.org/markup-compatibility/2006" xmlns:p14="http://schemas.microsoft.com/office/powerpoint/2010/main">
        <mc:Choice Requires="p14">
          <p:contentPart p14:bwMode="auto" r:id="rId2">
            <p14:nvContentPartPr>
              <p14:cNvPr id="10" name="잉크 9">
                <a:extLst>
                  <a:ext uri="{FF2B5EF4-FFF2-40B4-BE49-F238E27FC236}">
                    <a16:creationId xmlns:a16="http://schemas.microsoft.com/office/drawing/2014/main" id="{8A116B24-4849-DB44-AA20-CBD2977C9898}"/>
                  </a:ext>
                </a:extLst>
              </p14:cNvPr>
              <p14:cNvContentPartPr/>
              <p14:nvPr/>
            </p14:nvContentPartPr>
            <p14:xfrm>
              <a:off x="888287" y="4350995"/>
              <a:ext cx="73980" cy="99900"/>
            </p14:xfrm>
          </p:contentPart>
        </mc:Choice>
        <mc:Fallback xmlns="">
          <p:pic>
            <p:nvPicPr>
              <p:cNvPr id="10" name="잉크 9">
                <a:extLst>
                  <a:ext uri="{FF2B5EF4-FFF2-40B4-BE49-F238E27FC236}">
                    <a16:creationId xmlns:a16="http://schemas.microsoft.com/office/drawing/2014/main" id="{8A116B24-4849-DB44-AA20-CBD2977C9898}"/>
                  </a:ext>
                </a:extLst>
              </p:cNvPr>
              <p:cNvPicPr/>
              <p:nvPr/>
            </p:nvPicPr>
            <p:blipFill>
              <a:blip r:embed="rId3"/>
              <a:stretch>
                <a:fillRect/>
              </a:stretch>
            </p:blipFill>
            <p:spPr>
              <a:xfrm>
                <a:off x="876739" y="4338058"/>
                <a:ext cx="98159" cy="12469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잉크 10">
                <a:extLst>
                  <a:ext uri="{FF2B5EF4-FFF2-40B4-BE49-F238E27FC236}">
                    <a16:creationId xmlns:a16="http://schemas.microsoft.com/office/drawing/2014/main" id="{C47B4D2D-062B-954D-ADDE-ED7C0B0C838E}"/>
                  </a:ext>
                </a:extLst>
              </p14:cNvPr>
              <p14:cNvContentPartPr/>
              <p14:nvPr/>
            </p14:nvContentPartPr>
            <p14:xfrm>
              <a:off x="1035437" y="4320755"/>
              <a:ext cx="56430" cy="95580"/>
            </p14:xfrm>
          </p:contentPart>
        </mc:Choice>
        <mc:Fallback xmlns="">
          <p:pic>
            <p:nvPicPr>
              <p:cNvPr id="11" name="잉크 10">
                <a:extLst>
                  <a:ext uri="{FF2B5EF4-FFF2-40B4-BE49-F238E27FC236}">
                    <a16:creationId xmlns:a16="http://schemas.microsoft.com/office/drawing/2014/main" id="{C47B4D2D-062B-954D-ADDE-ED7C0B0C838E}"/>
                  </a:ext>
                </a:extLst>
              </p:cNvPr>
              <p:cNvPicPr/>
              <p:nvPr/>
            </p:nvPicPr>
            <p:blipFill>
              <a:blip r:embed="rId5"/>
              <a:stretch>
                <a:fillRect/>
              </a:stretch>
            </p:blipFill>
            <p:spPr>
              <a:xfrm>
                <a:off x="1023935" y="4306382"/>
                <a:ext cx="81590" cy="12109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잉크 11">
                <a:extLst>
                  <a:ext uri="{FF2B5EF4-FFF2-40B4-BE49-F238E27FC236}">
                    <a16:creationId xmlns:a16="http://schemas.microsoft.com/office/drawing/2014/main" id="{E51F4D67-5487-684E-836C-3E9A4184CAD5}"/>
                  </a:ext>
                </a:extLst>
              </p14:cNvPr>
              <p14:cNvContentPartPr/>
              <p14:nvPr/>
            </p14:nvContentPartPr>
            <p14:xfrm>
              <a:off x="1520357" y="4797035"/>
              <a:ext cx="43470" cy="52110"/>
            </p14:xfrm>
          </p:contentPart>
        </mc:Choice>
        <mc:Fallback xmlns="">
          <p:pic>
            <p:nvPicPr>
              <p:cNvPr id="12" name="잉크 11">
                <a:extLst>
                  <a:ext uri="{FF2B5EF4-FFF2-40B4-BE49-F238E27FC236}">
                    <a16:creationId xmlns:a16="http://schemas.microsoft.com/office/drawing/2014/main" id="{E51F4D67-5487-684E-836C-3E9A4184CAD5}"/>
                  </a:ext>
                </a:extLst>
              </p:cNvPr>
              <p:cNvPicPr/>
              <p:nvPr/>
            </p:nvPicPr>
            <p:blipFill>
              <a:blip r:embed="rId7"/>
              <a:stretch>
                <a:fillRect/>
              </a:stretch>
            </p:blipFill>
            <p:spPr>
              <a:xfrm>
                <a:off x="1509579" y="4785971"/>
                <a:ext cx="66462" cy="7459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잉크 12">
                <a:extLst>
                  <a:ext uri="{FF2B5EF4-FFF2-40B4-BE49-F238E27FC236}">
                    <a16:creationId xmlns:a16="http://schemas.microsoft.com/office/drawing/2014/main" id="{8D5D77B8-598E-6B4B-9AC4-869DD35E96E4}"/>
                  </a:ext>
                </a:extLst>
              </p14:cNvPr>
              <p14:cNvContentPartPr/>
              <p14:nvPr/>
            </p14:nvContentPartPr>
            <p14:xfrm>
              <a:off x="1632947" y="4797035"/>
              <a:ext cx="13230" cy="56430"/>
            </p14:xfrm>
          </p:contentPart>
        </mc:Choice>
        <mc:Fallback xmlns="">
          <p:pic>
            <p:nvPicPr>
              <p:cNvPr id="13" name="잉크 12">
                <a:extLst>
                  <a:ext uri="{FF2B5EF4-FFF2-40B4-BE49-F238E27FC236}">
                    <a16:creationId xmlns:a16="http://schemas.microsoft.com/office/drawing/2014/main" id="{8D5D77B8-598E-6B4B-9AC4-869DD35E96E4}"/>
                  </a:ext>
                </a:extLst>
              </p:cNvPr>
              <p:cNvPicPr/>
              <p:nvPr/>
            </p:nvPicPr>
            <p:blipFill>
              <a:blip r:embed="rId9"/>
              <a:stretch>
                <a:fillRect/>
              </a:stretch>
            </p:blipFill>
            <p:spPr>
              <a:xfrm>
                <a:off x="1622220" y="4786320"/>
                <a:ext cx="34326" cy="7535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잉크 13">
                <a:extLst>
                  <a:ext uri="{FF2B5EF4-FFF2-40B4-BE49-F238E27FC236}">
                    <a16:creationId xmlns:a16="http://schemas.microsoft.com/office/drawing/2014/main" id="{524D126D-6FF9-6049-8E68-3CE8B4E728B6}"/>
                  </a:ext>
                </a:extLst>
              </p14:cNvPr>
              <p14:cNvContentPartPr/>
              <p14:nvPr/>
            </p14:nvContentPartPr>
            <p14:xfrm>
              <a:off x="1715297" y="4792715"/>
              <a:ext cx="43470" cy="47520"/>
            </p14:xfrm>
          </p:contentPart>
        </mc:Choice>
        <mc:Fallback xmlns="">
          <p:pic>
            <p:nvPicPr>
              <p:cNvPr id="14" name="잉크 13">
                <a:extLst>
                  <a:ext uri="{FF2B5EF4-FFF2-40B4-BE49-F238E27FC236}">
                    <a16:creationId xmlns:a16="http://schemas.microsoft.com/office/drawing/2014/main" id="{524D126D-6FF9-6049-8E68-3CE8B4E728B6}"/>
                  </a:ext>
                </a:extLst>
              </p:cNvPr>
              <p:cNvPicPr/>
              <p:nvPr/>
            </p:nvPicPr>
            <p:blipFill>
              <a:blip r:embed="rId11"/>
              <a:stretch>
                <a:fillRect/>
              </a:stretch>
            </p:blipFill>
            <p:spPr>
              <a:xfrm>
                <a:off x="1707034" y="4779755"/>
                <a:ext cx="64307"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잉크 14">
                <a:extLst>
                  <a:ext uri="{FF2B5EF4-FFF2-40B4-BE49-F238E27FC236}">
                    <a16:creationId xmlns:a16="http://schemas.microsoft.com/office/drawing/2014/main" id="{C832D2AC-0CD4-B145-9F73-4A507C4B52BA}"/>
                  </a:ext>
                </a:extLst>
              </p14:cNvPr>
              <p14:cNvContentPartPr/>
              <p14:nvPr/>
            </p14:nvContentPartPr>
            <p14:xfrm>
              <a:off x="2165387" y="4779755"/>
              <a:ext cx="47520" cy="56430"/>
            </p14:xfrm>
          </p:contentPart>
        </mc:Choice>
        <mc:Fallback xmlns="">
          <p:pic>
            <p:nvPicPr>
              <p:cNvPr id="15" name="잉크 14">
                <a:extLst>
                  <a:ext uri="{FF2B5EF4-FFF2-40B4-BE49-F238E27FC236}">
                    <a16:creationId xmlns:a16="http://schemas.microsoft.com/office/drawing/2014/main" id="{C832D2AC-0CD4-B145-9F73-4A507C4B52BA}"/>
                  </a:ext>
                </a:extLst>
              </p:cNvPr>
              <p:cNvPicPr/>
              <p:nvPr/>
            </p:nvPicPr>
            <p:blipFill>
              <a:blip r:embed="rId13"/>
              <a:stretch>
                <a:fillRect/>
              </a:stretch>
            </p:blipFill>
            <p:spPr>
              <a:xfrm>
                <a:off x="2157107" y="4769755"/>
                <a:ext cx="66960" cy="7714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잉크 15">
                <a:extLst>
                  <a:ext uri="{FF2B5EF4-FFF2-40B4-BE49-F238E27FC236}">
                    <a16:creationId xmlns:a16="http://schemas.microsoft.com/office/drawing/2014/main" id="{FB8FA69F-0DB8-0C49-B259-A9071FE7EE96}"/>
                  </a:ext>
                </a:extLst>
              </p14:cNvPr>
              <p14:cNvContentPartPr/>
              <p14:nvPr/>
            </p14:nvContentPartPr>
            <p14:xfrm>
              <a:off x="2295257" y="4779755"/>
              <a:ext cx="8910" cy="60750"/>
            </p14:xfrm>
          </p:contentPart>
        </mc:Choice>
        <mc:Fallback xmlns="">
          <p:pic>
            <p:nvPicPr>
              <p:cNvPr id="16" name="잉크 15">
                <a:extLst>
                  <a:ext uri="{FF2B5EF4-FFF2-40B4-BE49-F238E27FC236}">
                    <a16:creationId xmlns:a16="http://schemas.microsoft.com/office/drawing/2014/main" id="{FB8FA69F-0DB8-0C49-B259-A9071FE7EE96}"/>
                  </a:ext>
                </a:extLst>
              </p:cNvPr>
              <p:cNvPicPr/>
              <p:nvPr/>
            </p:nvPicPr>
            <p:blipFill>
              <a:blip r:embed="rId15"/>
              <a:stretch>
                <a:fillRect/>
              </a:stretch>
            </p:blipFill>
            <p:spPr>
              <a:xfrm>
                <a:off x="2283748" y="4768677"/>
                <a:ext cx="31185" cy="8004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잉크 16">
                <a:extLst>
                  <a:ext uri="{FF2B5EF4-FFF2-40B4-BE49-F238E27FC236}">
                    <a16:creationId xmlns:a16="http://schemas.microsoft.com/office/drawing/2014/main" id="{4FD2AD66-CE4D-0C43-B591-6DC4CAA0243E}"/>
                  </a:ext>
                </a:extLst>
              </p14:cNvPr>
              <p14:cNvContentPartPr/>
              <p14:nvPr/>
            </p14:nvContentPartPr>
            <p14:xfrm>
              <a:off x="2347367" y="4790285"/>
              <a:ext cx="17550" cy="58860"/>
            </p14:xfrm>
          </p:contentPart>
        </mc:Choice>
        <mc:Fallback xmlns="">
          <p:pic>
            <p:nvPicPr>
              <p:cNvPr id="17" name="잉크 16">
                <a:extLst>
                  <a:ext uri="{FF2B5EF4-FFF2-40B4-BE49-F238E27FC236}">
                    <a16:creationId xmlns:a16="http://schemas.microsoft.com/office/drawing/2014/main" id="{4FD2AD66-CE4D-0C43-B591-6DC4CAA0243E}"/>
                  </a:ext>
                </a:extLst>
              </p:cNvPr>
              <p:cNvPicPr/>
              <p:nvPr/>
            </p:nvPicPr>
            <p:blipFill>
              <a:blip r:embed="rId17"/>
              <a:stretch>
                <a:fillRect/>
              </a:stretch>
            </p:blipFill>
            <p:spPr>
              <a:xfrm>
                <a:off x="2336135" y="4778870"/>
                <a:ext cx="37206"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잉크 17">
                <a:extLst>
                  <a:ext uri="{FF2B5EF4-FFF2-40B4-BE49-F238E27FC236}">
                    <a16:creationId xmlns:a16="http://schemas.microsoft.com/office/drawing/2014/main" id="{988C09CC-A966-A847-8144-8F6153A85795}"/>
                  </a:ext>
                </a:extLst>
              </p14:cNvPr>
              <p14:cNvContentPartPr/>
              <p14:nvPr/>
            </p14:nvContentPartPr>
            <p14:xfrm>
              <a:off x="2745617" y="4369895"/>
              <a:ext cx="17550" cy="98280"/>
            </p14:xfrm>
          </p:contentPart>
        </mc:Choice>
        <mc:Fallback xmlns="">
          <p:pic>
            <p:nvPicPr>
              <p:cNvPr id="18" name="잉크 17">
                <a:extLst>
                  <a:ext uri="{FF2B5EF4-FFF2-40B4-BE49-F238E27FC236}">
                    <a16:creationId xmlns:a16="http://schemas.microsoft.com/office/drawing/2014/main" id="{988C09CC-A966-A847-8144-8F6153A85795}"/>
                  </a:ext>
                </a:extLst>
              </p:cNvPr>
              <p:cNvPicPr/>
              <p:nvPr/>
            </p:nvPicPr>
            <p:blipFill>
              <a:blip r:embed="rId19"/>
              <a:stretch>
                <a:fillRect/>
              </a:stretch>
            </p:blipFill>
            <p:spPr>
              <a:xfrm>
                <a:off x="2733551" y="4359493"/>
                <a:ext cx="38025" cy="1187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잉크 18">
                <a:extLst>
                  <a:ext uri="{FF2B5EF4-FFF2-40B4-BE49-F238E27FC236}">
                    <a16:creationId xmlns:a16="http://schemas.microsoft.com/office/drawing/2014/main" id="{2D25AA99-019A-D44B-86AA-F07645AD5E98}"/>
                  </a:ext>
                </a:extLst>
              </p14:cNvPr>
              <p14:cNvContentPartPr/>
              <p14:nvPr/>
            </p14:nvContentPartPr>
            <p14:xfrm>
              <a:off x="2823647" y="4390415"/>
              <a:ext cx="73980" cy="64260"/>
            </p14:xfrm>
          </p:contentPart>
        </mc:Choice>
        <mc:Fallback xmlns="">
          <p:pic>
            <p:nvPicPr>
              <p:cNvPr id="19" name="잉크 18">
                <a:extLst>
                  <a:ext uri="{FF2B5EF4-FFF2-40B4-BE49-F238E27FC236}">
                    <a16:creationId xmlns:a16="http://schemas.microsoft.com/office/drawing/2014/main" id="{2D25AA99-019A-D44B-86AA-F07645AD5E98}"/>
                  </a:ext>
                </a:extLst>
              </p:cNvPr>
              <p:cNvPicPr/>
              <p:nvPr/>
            </p:nvPicPr>
            <p:blipFill>
              <a:blip r:embed="rId21"/>
              <a:stretch>
                <a:fillRect/>
              </a:stretch>
            </p:blipFill>
            <p:spPr>
              <a:xfrm>
                <a:off x="2812155" y="4377058"/>
                <a:ext cx="97682" cy="8917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잉크 19">
                <a:extLst>
                  <a:ext uri="{FF2B5EF4-FFF2-40B4-BE49-F238E27FC236}">
                    <a16:creationId xmlns:a16="http://schemas.microsoft.com/office/drawing/2014/main" id="{E125E4C1-EA9D-FB41-AB0E-777C704D4841}"/>
                  </a:ext>
                </a:extLst>
              </p14:cNvPr>
              <p14:cNvContentPartPr/>
              <p14:nvPr/>
            </p14:nvContentPartPr>
            <p14:xfrm>
              <a:off x="3265097" y="4366385"/>
              <a:ext cx="13230" cy="65340"/>
            </p14:xfrm>
          </p:contentPart>
        </mc:Choice>
        <mc:Fallback xmlns="">
          <p:pic>
            <p:nvPicPr>
              <p:cNvPr id="20" name="잉크 19">
                <a:extLst>
                  <a:ext uri="{FF2B5EF4-FFF2-40B4-BE49-F238E27FC236}">
                    <a16:creationId xmlns:a16="http://schemas.microsoft.com/office/drawing/2014/main" id="{E125E4C1-EA9D-FB41-AB0E-777C704D4841}"/>
                  </a:ext>
                </a:extLst>
              </p:cNvPr>
              <p:cNvPicPr/>
              <p:nvPr/>
            </p:nvPicPr>
            <p:blipFill>
              <a:blip r:embed="rId23"/>
              <a:stretch>
                <a:fillRect/>
              </a:stretch>
            </p:blipFill>
            <p:spPr>
              <a:xfrm>
                <a:off x="3252234" y="4353750"/>
                <a:ext cx="34545" cy="87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잉크 21">
                <a:extLst>
                  <a:ext uri="{FF2B5EF4-FFF2-40B4-BE49-F238E27FC236}">
                    <a16:creationId xmlns:a16="http://schemas.microsoft.com/office/drawing/2014/main" id="{C9FD5070-C608-214F-BEEE-7D046DB17D3E}"/>
                  </a:ext>
                </a:extLst>
              </p14:cNvPr>
              <p14:cNvContentPartPr/>
              <p14:nvPr/>
            </p14:nvContentPartPr>
            <p14:xfrm>
              <a:off x="3325847" y="4355315"/>
              <a:ext cx="30510" cy="116640"/>
            </p14:xfrm>
          </p:contentPart>
        </mc:Choice>
        <mc:Fallback xmlns="">
          <p:pic>
            <p:nvPicPr>
              <p:cNvPr id="22" name="잉크 21">
                <a:extLst>
                  <a:ext uri="{FF2B5EF4-FFF2-40B4-BE49-F238E27FC236}">
                    <a16:creationId xmlns:a16="http://schemas.microsoft.com/office/drawing/2014/main" id="{C9FD5070-C608-214F-BEEE-7D046DB17D3E}"/>
                  </a:ext>
                </a:extLst>
              </p:cNvPr>
              <p:cNvPicPr/>
              <p:nvPr/>
            </p:nvPicPr>
            <p:blipFill>
              <a:blip r:embed="rId25"/>
              <a:stretch>
                <a:fillRect/>
              </a:stretch>
            </p:blipFill>
            <p:spPr>
              <a:xfrm>
                <a:off x="3312366" y="4342355"/>
                <a:ext cx="52151"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잉크 22">
                <a:extLst>
                  <a:ext uri="{FF2B5EF4-FFF2-40B4-BE49-F238E27FC236}">
                    <a16:creationId xmlns:a16="http://schemas.microsoft.com/office/drawing/2014/main" id="{365C9A12-80B8-2E41-A6A5-6551F8D8E7CC}"/>
                  </a:ext>
                </a:extLst>
              </p14:cNvPr>
              <p14:cNvContentPartPr/>
              <p14:nvPr/>
            </p14:nvContentPartPr>
            <p14:xfrm>
              <a:off x="2823647" y="2541185"/>
              <a:ext cx="65340" cy="91260"/>
            </p14:xfrm>
          </p:contentPart>
        </mc:Choice>
        <mc:Fallback xmlns="">
          <p:pic>
            <p:nvPicPr>
              <p:cNvPr id="23" name="잉크 22">
                <a:extLst>
                  <a:ext uri="{FF2B5EF4-FFF2-40B4-BE49-F238E27FC236}">
                    <a16:creationId xmlns:a16="http://schemas.microsoft.com/office/drawing/2014/main" id="{365C9A12-80B8-2E41-A6A5-6551F8D8E7CC}"/>
                  </a:ext>
                </a:extLst>
              </p:cNvPr>
              <p:cNvPicPr/>
              <p:nvPr/>
            </p:nvPicPr>
            <p:blipFill>
              <a:blip r:embed="rId27"/>
              <a:stretch>
                <a:fillRect/>
              </a:stretch>
            </p:blipFill>
            <p:spPr>
              <a:xfrm>
                <a:off x="2812877" y="2528921"/>
                <a:ext cx="88317" cy="11470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잉크 23">
                <a:extLst>
                  <a:ext uri="{FF2B5EF4-FFF2-40B4-BE49-F238E27FC236}">
                    <a16:creationId xmlns:a16="http://schemas.microsoft.com/office/drawing/2014/main" id="{18D2CFAF-F55D-1148-80AA-D1AB20550C55}"/>
                  </a:ext>
                </a:extLst>
              </p14:cNvPr>
              <p14:cNvContentPartPr/>
              <p14:nvPr/>
            </p14:nvContentPartPr>
            <p14:xfrm>
              <a:off x="2936237" y="2536865"/>
              <a:ext cx="17550" cy="95580"/>
            </p14:xfrm>
          </p:contentPart>
        </mc:Choice>
        <mc:Fallback xmlns="">
          <p:pic>
            <p:nvPicPr>
              <p:cNvPr id="24" name="잉크 23">
                <a:extLst>
                  <a:ext uri="{FF2B5EF4-FFF2-40B4-BE49-F238E27FC236}">
                    <a16:creationId xmlns:a16="http://schemas.microsoft.com/office/drawing/2014/main" id="{18D2CFAF-F55D-1148-80AA-D1AB20550C55}"/>
                  </a:ext>
                </a:extLst>
              </p:cNvPr>
              <p:cNvPicPr/>
              <p:nvPr/>
            </p:nvPicPr>
            <p:blipFill>
              <a:blip r:embed="rId29"/>
              <a:stretch>
                <a:fillRect/>
              </a:stretch>
            </p:blipFill>
            <p:spPr>
              <a:xfrm>
                <a:off x="2923343" y="2525323"/>
                <a:ext cx="40831" cy="11613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잉크 24">
                <a:extLst>
                  <a:ext uri="{FF2B5EF4-FFF2-40B4-BE49-F238E27FC236}">
                    <a16:creationId xmlns:a16="http://schemas.microsoft.com/office/drawing/2014/main" id="{C6B70718-A5A9-8244-B349-421678DA9CB1}"/>
                  </a:ext>
                </a:extLst>
              </p14:cNvPr>
              <p14:cNvContentPartPr/>
              <p14:nvPr/>
            </p14:nvContentPartPr>
            <p14:xfrm>
              <a:off x="2996717" y="2528765"/>
              <a:ext cx="65340" cy="108000"/>
            </p14:xfrm>
          </p:contentPart>
        </mc:Choice>
        <mc:Fallback xmlns="">
          <p:pic>
            <p:nvPicPr>
              <p:cNvPr id="25" name="잉크 24">
                <a:extLst>
                  <a:ext uri="{FF2B5EF4-FFF2-40B4-BE49-F238E27FC236}">
                    <a16:creationId xmlns:a16="http://schemas.microsoft.com/office/drawing/2014/main" id="{C6B70718-A5A9-8244-B349-421678DA9CB1}"/>
                  </a:ext>
                </a:extLst>
              </p:cNvPr>
              <p:cNvPicPr/>
              <p:nvPr/>
            </p:nvPicPr>
            <p:blipFill>
              <a:blip r:embed="rId31"/>
              <a:stretch>
                <a:fillRect/>
              </a:stretch>
            </p:blipFill>
            <p:spPr>
              <a:xfrm>
                <a:off x="2988414" y="2515805"/>
                <a:ext cx="85917"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잉크 25">
                <a:extLst>
                  <a:ext uri="{FF2B5EF4-FFF2-40B4-BE49-F238E27FC236}">
                    <a16:creationId xmlns:a16="http://schemas.microsoft.com/office/drawing/2014/main" id="{07FFD843-75E5-DF41-B186-B7BC137EA68B}"/>
                  </a:ext>
                </a:extLst>
              </p14:cNvPr>
              <p14:cNvContentPartPr/>
              <p14:nvPr/>
            </p14:nvContentPartPr>
            <p14:xfrm>
              <a:off x="3187337" y="2541185"/>
              <a:ext cx="26190" cy="69660"/>
            </p14:xfrm>
          </p:contentPart>
        </mc:Choice>
        <mc:Fallback xmlns="">
          <p:pic>
            <p:nvPicPr>
              <p:cNvPr id="26" name="잉크 25">
                <a:extLst>
                  <a:ext uri="{FF2B5EF4-FFF2-40B4-BE49-F238E27FC236}">
                    <a16:creationId xmlns:a16="http://schemas.microsoft.com/office/drawing/2014/main" id="{07FFD843-75E5-DF41-B186-B7BC137EA68B}"/>
                  </a:ext>
                </a:extLst>
              </p:cNvPr>
              <p:cNvPicPr/>
              <p:nvPr/>
            </p:nvPicPr>
            <p:blipFill>
              <a:blip r:embed="rId33"/>
              <a:stretch>
                <a:fillRect/>
              </a:stretch>
            </p:blipFill>
            <p:spPr>
              <a:xfrm>
                <a:off x="3175333" y="2529996"/>
                <a:ext cx="46560" cy="91677"/>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잉크 26">
                <a:extLst>
                  <a:ext uri="{FF2B5EF4-FFF2-40B4-BE49-F238E27FC236}">
                    <a16:creationId xmlns:a16="http://schemas.microsoft.com/office/drawing/2014/main" id="{DAD0A02A-7F68-DA47-B93C-2E16B11F81B8}"/>
                  </a:ext>
                </a:extLst>
              </p14:cNvPr>
              <p14:cNvContentPartPr/>
              <p14:nvPr/>
            </p14:nvContentPartPr>
            <p14:xfrm>
              <a:off x="3265097" y="2541185"/>
              <a:ext cx="8910" cy="86940"/>
            </p14:xfrm>
          </p:contentPart>
        </mc:Choice>
        <mc:Fallback xmlns="">
          <p:pic>
            <p:nvPicPr>
              <p:cNvPr id="27" name="잉크 26">
                <a:extLst>
                  <a:ext uri="{FF2B5EF4-FFF2-40B4-BE49-F238E27FC236}">
                    <a16:creationId xmlns:a16="http://schemas.microsoft.com/office/drawing/2014/main" id="{DAD0A02A-7F68-DA47-B93C-2E16B11F81B8}"/>
                  </a:ext>
                </a:extLst>
              </p:cNvPr>
              <p:cNvPicPr/>
              <p:nvPr/>
            </p:nvPicPr>
            <p:blipFill>
              <a:blip r:embed="rId35"/>
              <a:stretch>
                <a:fillRect/>
              </a:stretch>
            </p:blipFill>
            <p:spPr>
              <a:xfrm>
                <a:off x="3252846" y="2529641"/>
                <a:ext cx="30071" cy="10750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잉크 27">
                <a:extLst>
                  <a:ext uri="{FF2B5EF4-FFF2-40B4-BE49-F238E27FC236}">
                    <a16:creationId xmlns:a16="http://schemas.microsoft.com/office/drawing/2014/main" id="{EEE5FC2C-3D5E-8F41-8DD1-020756134ACA}"/>
                  </a:ext>
                </a:extLst>
              </p14:cNvPr>
              <p14:cNvContentPartPr/>
              <p14:nvPr/>
            </p14:nvContentPartPr>
            <p14:xfrm>
              <a:off x="3421157" y="2541185"/>
              <a:ext cx="65340" cy="82080"/>
            </p14:xfrm>
          </p:contentPart>
        </mc:Choice>
        <mc:Fallback xmlns="">
          <p:pic>
            <p:nvPicPr>
              <p:cNvPr id="28" name="잉크 27">
                <a:extLst>
                  <a:ext uri="{FF2B5EF4-FFF2-40B4-BE49-F238E27FC236}">
                    <a16:creationId xmlns:a16="http://schemas.microsoft.com/office/drawing/2014/main" id="{EEE5FC2C-3D5E-8F41-8DD1-020756134ACA}"/>
                  </a:ext>
                </a:extLst>
              </p:cNvPr>
              <p:cNvPicPr/>
              <p:nvPr/>
            </p:nvPicPr>
            <p:blipFill>
              <a:blip r:embed="rId37"/>
              <a:stretch>
                <a:fillRect/>
              </a:stretch>
            </p:blipFill>
            <p:spPr>
              <a:xfrm>
                <a:off x="3410028" y="2528225"/>
                <a:ext cx="88676"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잉크 28">
                <a:extLst>
                  <a:ext uri="{FF2B5EF4-FFF2-40B4-BE49-F238E27FC236}">
                    <a16:creationId xmlns:a16="http://schemas.microsoft.com/office/drawing/2014/main" id="{0F894D35-0B53-AF47-9F0A-CCEE3D66135B}"/>
                  </a:ext>
                </a:extLst>
              </p14:cNvPr>
              <p14:cNvContentPartPr/>
              <p14:nvPr/>
            </p14:nvContentPartPr>
            <p14:xfrm>
              <a:off x="3525107" y="2536865"/>
              <a:ext cx="26190" cy="52110"/>
            </p14:xfrm>
          </p:contentPart>
        </mc:Choice>
        <mc:Fallback xmlns="">
          <p:pic>
            <p:nvPicPr>
              <p:cNvPr id="29" name="잉크 28">
                <a:extLst>
                  <a:ext uri="{FF2B5EF4-FFF2-40B4-BE49-F238E27FC236}">
                    <a16:creationId xmlns:a16="http://schemas.microsoft.com/office/drawing/2014/main" id="{0F894D35-0B53-AF47-9F0A-CCEE3D66135B}"/>
                  </a:ext>
                </a:extLst>
              </p:cNvPr>
              <p:cNvPicPr/>
              <p:nvPr/>
            </p:nvPicPr>
            <p:blipFill>
              <a:blip r:embed="rId39"/>
              <a:stretch>
                <a:fillRect/>
              </a:stretch>
            </p:blipFill>
            <p:spPr>
              <a:xfrm>
                <a:off x="3515062" y="2525365"/>
                <a:ext cx="44487" cy="7331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잉크 29">
                <a:extLst>
                  <a:ext uri="{FF2B5EF4-FFF2-40B4-BE49-F238E27FC236}">
                    <a16:creationId xmlns:a16="http://schemas.microsoft.com/office/drawing/2014/main" id="{89C80092-0579-8D46-86E2-A120CDD3E6D5}"/>
                  </a:ext>
                </a:extLst>
              </p14:cNvPr>
              <p14:cNvContentPartPr/>
              <p14:nvPr/>
            </p14:nvContentPartPr>
            <p14:xfrm>
              <a:off x="3589907" y="2515265"/>
              <a:ext cx="17550" cy="78300"/>
            </p14:xfrm>
          </p:contentPart>
        </mc:Choice>
        <mc:Fallback xmlns="">
          <p:pic>
            <p:nvPicPr>
              <p:cNvPr id="30" name="잉크 29">
                <a:extLst>
                  <a:ext uri="{FF2B5EF4-FFF2-40B4-BE49-F238E27FC236}">
                    <a16:creationId xmlns:a16="http://schemas.microsoft.com/office/drawing/2014/main" id="{89C80092-0579-8D46-86E2-A120CDD3E6D5}"/>
                  </a:ext>
                </a:extLst>
              </p:cNvPr>
              <p:cNvPicPr/>
              <p:nvPr/>
            </p:nvPicPr>
            <p:blipFill>
              <a:blip r:embed="rId41"/>
              <a:stretch>
                <a:fillRect/>
              </a:stretch>
            </p:blipFill>
            <p:spPr>
              <a:xfrm>
                <a:off x="3578804" y="2504079"/>
                <a:ext cx="41189" cy="9850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잉크 30">
                <a:extLst>
                  <a:ext uri="{FF2B5EF4-FFF2-40B4-BE49-F238E27FC236}">
                    <a16:creationId xmlns:a16="http://schemas.microsoft.com/office/drawing/2014/main" id="{728DC6A6-32C2-154A-B705-0D7A3797198C}"/>
                  </a:ext>
                </a:extLst>
              </p14:cNvPr>
              <p14:cNvContentPartPr/>
              <p14:nvPr/>
            </p14:nvContentPartPr>
            <p14:xfrm>
              <a:off x="3685757" y="2524445"/>
              <a:ext cx="69120" cy="69120"/>
            </p14:xfrm>
          </p:contentPart>
        </mc:Choice>
        <mc:Fallback xmlns="">
          <p:pic>
            <p:nvPicPr>
              <p:cNvPr id="31" name="잉크 30">
                <a:extLst>
                  <a:ext uri="{FF2B5EF4-FFF2-40B4-BE49-F238E27FC236}">
                    <a16:creationId xmlns:a16="http://schemas.microsoft.com/office/drawing/2014/main" id="{728DC6A6-32C2-154A-B705-0D7A3797198C}"/>
                  </a:ext>
                </a:extLst>
              </p:cNvPr>
              <p:cNvPicPr/>
              <p:nvPr/>
            </p:nvPicPr>
            <p:blipFill>
              <a:blip r:embed="rId43"/>
              <a:stretch>
                <a:fillRect/>
              </a:stretch>
            </p:blipFill>
            <p:spPr>
              <a:xfrm>
                <a:off x="3674957" y="2514005"/>
                <a:ext cx="903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잉크 31">
                <a:extLst>
                  <a:ext uri="{FF2B5EF4-FFF2-40B4-BE49-F238E27FC236}">
                    <a16:creationId xmlns:a16="http://schemas.microsoft.com/office/drawing/2014/main" id="{F514578F-C2CF-244E-B4FF-2E2C44ACCC0F}"/>
                  </a:ext>
                </a:extLst>
              </p14:cNvPr>
              <p14:cNvContentPartPr/>
              <p14:nvPr/>
            </p14:nvContentPartPr>
            <p14:xfrm>
              <a:off x="4503587" y="2355695"/>
              <a:ext cx="8910" cy="21330"/>
            </p14:xfrm>
          </p:contentPart>
        </mc:Choice>
        <mc:Fallback xmlns="">
          <p:pic>
            <p:nvPicPr>
              <p:cNvPr id="32" name="잉크 31">
                <a:extLst>
                  <a:ext uri="{FF2B5EF4-FFF2-40B4-BE49-F238E27FC236}">
                    <a16:creationId xmlns:a16="http://schemas.microsoft.com/office/drawing/2014/main" id="{F514578F-C2CF-244E-B4FF-2E2C44ACCC0F}"/>
                  </a:ext>
                </a:extLst>
              </p:cNvPr>
              <p:cNvPicPr/>
              <p:nvPr/>
            </p:nvPicPr>
            <p:blipFill>
              <a:blip r:embed="rId45"/>
              <a:stretch>
                <a:fillRect/>
              </a:stretch>
            </p:blipFill>
            <p:spPr>
              <a:xfrm>
                <a:off x="4493608" y="2345741"/>
                <a:ext cx="27086" cy="3946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잉크 32">
                <a:extLst>
                  <a:ext uri="{FF2B5EF4-FFF2-40B4-BE49-F238E27FC236}">
                    <a16:creationId xmlns:a16="http://schemas.microsoft.com/office/drawing/2014/main" id="{309F8C14-FFA2-C440-AEB2-6A6F81B01F62}"/>
                  </a:ext>
                </a:extLst>
              </p14:cNvPr>
              <p14:cNvContentPartPr/>
              <p14:nvPr/>
            </p14:nvContentPartPr>
            <p14:xfrm>
              <a:off x="3841007" y="2541185"/>
              <a:ext cx="4590" cy="8910"/>
            </p14:xfrm>
          </p:contentPart>
        </mc:Choice>
        <mc:Fallback xmlns="">
          <p:pic>
            <p:nvPicPr>
              <p:cNvPr id="33" name="잉크 32">
                <a:extLst>
                  <a:ext uri="{FF2B5EF4-FFF2-40B4-BE49-F238E27FC236}">
                    <a16:creationId xmlns:a16="http://schemas.microsoft.com/office/drawing/2014/main" id="{309F8C14-FFA2-C440-AEB2-6A6F81B01F62}"/>
                  </a:ext>
                </a:extLst>
              </p:cNvPr>
              <p:cNvPicPr/>
              <p:nvPr/>
            </p:nvPicPr>
            <p:blipFill>
              <a:blip r:embed="rId47"/>
              <a:stretch>
                <a:fillRect/>
              </a:stretch>
            </p:blipFill>
            <p:spPr>
              <a:xfrm>
                <a:off x="3831121" y="2529424"/>
                <a:ext cx="26128" cy="3065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잉크 33">
                <a:extLst>
                  <a:ext uri="{FF2B5EF4-FFF2-40B4-BE49-F238E27FC236}">
                    <a16:creationId xmlns:a16="http://schemas.microsoft.com/office/drawing/2014/main" id="{65E5940D-982B-A048-A4B1-82B1ADD5A21B}"/>
                  </a:ext>
                </a:extLst>
              </p14:cNvPr>
              <p14:cNvContentPartPr/>
              <p14:nvPr/>
            </p14:nvContentPartPr>
            <p14:xfrm>
              <a:off x="3802127" y="2533085"/>
              <a:ext cx="21870" cy="99360"/>
            </p14:xfrm>
          </p:contentPart>
        </mc:Choice>
        <mc:Fallback xmlns="">
          <p:pic>
            <p:nvPicPr>
              <p:cNvPr id="34" name="잉크 33">
                <a:extLst>
                  <a:ext uri="{FF2B5EF4-FFF2-40B4-BE49-F238E27FC236}">
                    <a16:creationId xmlns:a16="http://schemas.microsoft.com/office/drawing/2014/main" id="{65E5940D-982B-A048-A4B1-82B1ADD5A21B}"/>
                  </a:ext>
                </a:extLst>
              </p:cNvPr>
              <p:cNvPicPr/>
              <p:nvPr/>
            </p:nvPicPr>
            <p:blipFill>
              <a:blip r:embed="rId49"/>
              <a:stretch>
                <a:fillRect/>
              </a:stretch>
            </p:blipFill>
            <p:spPr>
              <a:xfrm>
                <a:off x="3788503" y="2520845"/>
                <a:ext cx="48759"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잉크 34">
                <a:extLst>
                  <a:ext uri="{FF2B5EF4-FFF2-40B4-BE49-F238E27FC236}">
                    <a16:creationId xmlns:a16="http://schemas.microsoft.com/office/drawing/2014/main" id="{68221E42-702A-FB4B-836C-607AEF3B7CC8}"/>
                  </a:ext>
                </a:extLst>
              </p14:cNvPr>
              <p14:cNvContentPartPr/>
              <p14:nvPr/>
            </p14:nvContentPartPr>
            <p14:xfrm>
              <a:off x="3849647" y="2515265"/>
              <a:ext cx="104220" cy="108000"/>
            </p14:xfrm>
          </p:contentPart>
        </mc:Choice>
        <mc:Fallback xmlns="">
          <p:pic>
            <p:nvPicPr>
              <p:cNvPr id="35" name="잉크 34">
                <a:extLst>
                  <a:ext uri="{FF2B5EF4-FFF2-40B4-BE49-F238E27FC236}">
                    <a16:creationId xmlns:a16="http://schemas.microsoft.com/office/drawing/2014/main" id="{68221E42-702A-FB4B-836C-607AEF3B7CC8}"/>
                  </a:ext>
                </a:extLst>
              </p:cNvPr>
              <p:cNvPicPr/>
              <p:nvPr/>
            </p:nvPicPr>
            <p:blipFill>
              <a:blip r:embed="rId51"/>
              <a:stretch>
                <a:fillRect/>
              </a:stretch>
            </p:blipFill>
            <p:spPr>
              <a:xfrm>
                <a:off x="3841381" y="2501225"/>
                <a:ext cx="124345"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잉크 35">
                <a:extLst>
                  <a:ext uri="{FF2B5EF4-FFF2-40B4-BE49-F238E27FC236}">
                    <a16:creationId xmlns:a16="http://schemas.microsoft.com/office/drawing/2014/main" id="{53AF489B-F718-824D-B2A3-5D26B103CC84}"/>
                  </a:ext>
                </a:extLst>
              </p14:cNvPr>
              <p14:cNvContentPartPr/>
              <p14:nvPr/>
            </p14:nvContentPartPr>
            <p14:xfrm>
              <a:off x="4044587" y="2523905"/>
              <a:ext cx="52110" cy="69660"/>
            </p14:xfrm>
          </p:contentPart>
        </mc:Choice>
        <mc:Fallback xmlns="">
          <p:pic>
            <p:nvPicPr>
              <p:cNvPr id="36" name="잉크 35">
                <a:extLst>
                  <a:ext uri="{FF2B5EF4-FFF2-40B4-BE49-F238E27FC236}">
                    <a16:creationId xmlns:a16="http://schemas.microsoft.com/office/drawing/2014/main" id="{53AF489B-F718-824D-B2A3-5D26B103CC84}"/>
                  </a:ext>
                </a:extLst>
              </p:cNvPr>
              <p:cNvPicPr/>
              <p:nvPr/>
            </p:nvPicPr>
            <p:blipFill>
              <a:blip r:embed="rId53"/>
              <a:stretch>
                <a:fillRect/>
              </a:stretch>
            </p:blipFill>
            <p:spPr>
              <a:xfrm>
                <a:off x="4034236" y="2512716"/>
                <a:ext cx="73525" cy="91316"/>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잉크 36">
                <a:extLst>
                  <a:ext uri="{FF2B5EF4-FFF2-40B4-BE49-F238E27FC236}">
                    <a16:creationId xmlns:a16="http://schemas.microsoft.com/office/drawing/2014/main" id="{D1DCEAAE-E9A2-AB49-BD27-8F01FADA5104}"/>
                  </a:ext>
                </a:extLst>
              </p14:cNvPr>
              <p14:cNvContentPartPr/>
              <p14:nvPr/>
            </p14:nvContentPartPr>
            <p14:xfrm>
              <a:off x="4139897" y="2524445"/>
              <a:ext cx="47790" cy="68580"/>
            </p14:xfrm>
          </p:contentPart>
        </mc:Choice>
        <mc:Fallback xmlns="">
          <p:pic>
            <p:nvPicPr>
              <p:cNvPr id="37" name="잉크 36">
                <a:extLst>
                  <a:ext uri="{FF2B5EF4-FFF2-40B4-BE49-F238E27FC236}">
                    <a16:creationId xmlns:a16="http://schemas.microsoft.com/office/drawing/2014/main" id="{D1DCEAAE-E9A2-AB49-BD27-8F01FADA5104}"/>
                  </a:ext>
                </a:extLst>
              </p:cNvPr>
              <p:cNvPicPr/>
              <p:nvPr/>
            </p:nvPicPr>
            <p:blipFill>
              <a:blip r:embed="rId55"/>
              <a:stretch>
                <a:fillRect/>
              </a:stretch>
            </p:blipFill>
            <p:spPr>
              <a:xfrm>
                <a:off x="4129036" y="2512596"/>
                <a:ext cx="70599" cy="91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잉크 37">
                <a:extLst>
                  <a:ext uri="{FF2B5EF4-FFF2-40B4-BE49-F238E27FC236}">
                    <a16:creationId xmlns:a16="http://schemas.microsoft.com/office/drawing/2014/main" id="{F725705E-E94E-C14E-BA6E-5E2FE294CED2}"/>
                  </a:ext>
                </a:extLst>
              </p14:cNvPr>
              <p14:cNvContentPartPr/>
              <p14:nvPr/>
            </p14:nvContentPartPr>
            <p14:xfrm>
              <a:off x="4274087" y="2502305"/>
              <a:ext cx="73980" cy="60750"/>
            </p14:xfrm>
          </p:contentPart>
        </mc:Choice>
        <mc:Fallback xmlns="">
          <p:pic>
            <p:nvPicPr>
              <p:cNvPr id="38" name="잉크 37">
                <a:extLst>
                  <a:ext uri="{FF2B5EF4-FFF2-40B4-BE49-F238E27FC236}">
                    <a16:creationId xmlns:a16="http://schemas.microsoft.com/office/drawing/2014/main" id="{F725705E-E94E-C14E-BA6E-5E2FE294CED2}"/>
                  </a:ext>
                </a:extLst>
              </p:cNvPr>
              <p:cNvPicPr/>
              <p:nvPr/>
            </p:nvPicPr>
            <p:blipFill>
              <a:blip r:embed="rId57"/>
              <a:stretch>
                <a:fillRect/>
              </a:stretch>
            </p:blipFill>
            <p:spPr>
              <a:xfrm>
                <a:off x="4265468" y="2491162"/>
                <a:ext cx="93373" cy="8195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잉크 38">
                <a:extLst>
                  <a:ext uri="{FF2B5EF4-FFF2-40B4-BE49-F238E27FC236}">
                    <a16:creationId xmlns:a16="http://schemas.microsoft.com/office/drawing/2014/main" id="{FFD02CCC-A8A2-0B49-9B7D-BAEFB2B24F54}"/>
                  </a:ext>
                </a:extLst>
              </p14:cNvPr>
              <p14:cNvContentPartPr/>
              <p14:nvPr/>
            </p14:nvContentPartPr>
            <p14:xfrm>
              <a:off x="4399637" y="2489345"/>
              <a:ext cx="8910" cy="78300"/>
            </p14:xfrm>
          </p:contentPart>
        </mc:Choice>
        <mc:Fallback xmlns="">
          <p:pic>
            <p:nvPicPr>
              <p:cNvPr id="39" name="잉크 38">
                <a:extLst>
                  <a:ext uri="{FF2B5EF4-FFF2-40B4-BE49-F238E27FC236}">
                    <a16:creationId xmlns:a16="http://schemas.microsoft.com/office/drawing/2014/main" id="{FFD02CCC-A8A2-0B49-9B7D-BAEFB2B24F54}"/>
                  </a:ext>
                </a:extLst>
              </p:cNvPr>
              <p:cNvPicPr/>
              <p:nvPr/>
            </p:nvPicPr>
            <p:blipFill>
              <a:blip r:embed="rId59"/>
              <a:stretch>
                <a:fillRect/>
              </a:stretch>
            </p:blipFill>
            <p:spPr>
              <a:xfrm>
                <a:off x="4388945" y="2478159"/>
                <a:ext cx="29938" cy="98146"/>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잉크 39">
                <a:extLst>
                  <a:ext uri="{FF2B5EF4-FFF2-40B4-BE49-F238E27FC236}">
                    <a16:creationId xmlns:a16="http://schemas.microsoft.com/office/drawing/2014/main" id="{DAAF2F3A-F865-BF46-913D-05C9D185FBDC}"/>
                  </a:ext>
                </a:extLst>
              </p14:cNvPr>
              <p14:cNvContentPartPr/>
              <p14:nvPr/>
            </p14:nvContentPartPr>
            <p14:xfrm>
              <a:off x="4434197" y="2489885"/>
              <a:ext cx="60750" cy="64800"/>
            </p14:xfrm>
          </p:contentPart>
        </mc:Choice>
        <mc:Fallback xmlns="">
          <p:pic>
            <p:nvPicPr>
              <p:cNvPr id="40" name="잉크 39">
                <a:extLst>
                  <a:ext uri="{FF2B5EF4-FFF2-40B4-BE49-F238E27FC236}">
                    <a16:creationId xmlns:a16="http://schemas.microsoft.com/office/drawing/2014/main" id="{DAAF2F3A-F865-BF46-913D-05C9D185FBDC}"/>
                  </a:ext>
                </a:extLst>
              </p:cNvPr>
              <p:cNvPicPr/>
              <p:nvPr/>
            </p:nvPicPr>
            <p:blipFill>
              <a:blip r:embed="rId61"/>
              <a:stretch>
                <a:fillRect/>
              </a:stretch>
            </p:blipFill>
            <p:spPr>
              <a:xfrm>
                <a:off x="4425978" y="2478725"/>
                <a:ext cx="80047"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잉크 40">
                <a:extLst>
                  <a:ext uri="{FF2B5EF4-FFF2-40B4-BE49-F238E27FC236}">
                    <a16:creationId xmlns:a16="http://schemas.microsoft.com/office/drawing/2014/main" id="{EB8BC2FC-55F5-3044-B39D-AF006D2491FC}"/>
                  </a:ext>
                </a:extLst>
              </p14:cNvPr>
              <p14:cNvContentPartPr/>
              <p14:nvPr/>
            </p14:nvContentPartPr>
            <p14:xfrm>
              <a:off x="4607267" y="2524445"/>
              <a:ext cx="17550" cy="17010"/>
            </p14:xfrm>
          </p:contentPart>
        </mc:Choice>
        <mc:Fallback xmlns="">
          <p:pic>
            <p:nvPicPr>
              <p:cNvPr id="41" name="잉크 40">
                <a:extLst>
                  <a:ext uri="{FF2B5EF4-FFF2-40B4-BE49-F238E27FC236}">
                    <a16:creationId xmlns:a16="http://schemas.microsoft.com/office/drawing/2014/main" id="{EB8BC2FC-55F5-3044-B39D-AF006D2491FC}"/>
                  </a:ext>
                </a:extLst>
              </p:cNvPr>
              <p:cNvPicPr/>
              <p:nvPr/>
            </p:nvPicPr>
            <p:blipFill>
              <a:blip r:embed="rId63"/>
              <a:stretch>
                <a:fillRect/>
              </a:stretch>
            </p:blipFill>
            <p:spPr>
              <a:xfrm>
                <a:off x="4597238" y="2514877"/>
                <a:ext cx="35816" cy="36855"/>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잉크 41">
                <a:extLst>
                  <a:ext uri="{FF2B5EF4-FFF2-40B4-BE49-F238E27FC236}">
                    <a16:creationId xmlns:a16="http://schemas.microsoft.com/office/drawing/2014/main" id="{49F880A4-17CA-2248-B1EE-D111C5048035}"/>
                  </a:ext>
                </a:extLst>
              </p14:cNvPr>
              <p14:cNvContentPartPr/>
              <p14:nvPr/>
            </p14:nvContentPartPr>
            <p14:xfrm>
              <a:off x="4680977" y="2510945"/>
              <a:ext cx="8910" cy="8910"/>
            </p14:xfrm>
          </p:contentPart>
        </mc:Choice>
        <mc:Fallback xmlns="">
          <p:pic>
            <p:nvPicPr>
              <p:cNvPr id="42" name="잉크 41">
                <a:extLst>
                  <a:ext uri="{FF2B5EF4-FFF2-40B4-BE49-F238E27FC236}">
                    <a16:creationId xmlns:a16="http://schemas.microsoft.com/office/drawing/2014/main" id="{49F880A4-17CA-2248-B1EE-D111C5048035}"/>
                  </a:ext>
                </a:extLst>
              </p:cNvPr>
              <p:cNvPicPr/>
              <p:nvPr/>
            </p:nvPicPr>
            <p:blipFill>
              <a:blip r:embed="rId65"/>
              <a:stretch>
                <a:fillRect/>
              </a:stretch>
            </p:blipFill>
            <p:spPr>
              <a:xfrm>
                <a:off x="4672067" y="2502391"/>
                <a:ext cx="28156" cy="27799"/>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잉크 42">
                <a:extLst>
                  <a:ext uri="{FF2B5EF4-FFF2-40B4-BE49-F238E27FC236}">
                    <a16:creationId xmlns:a16="http://schemas.microsoft.com/office/drawing/2014/main" id="{8FAE1EF4-A871-D144-89F4-807CE9B3ECA7}"/>
                  </a:ext>
                </a:extLst>
              </p14:cNvPr>
              <p14:cNvContentPartPr/>
              <p14:nvPr/>
            </p14:nvContentPartPr>
            <p14:xfrm>
              <a:off x="4737137" y="2502305"/>
              <a:ext cx="4590" cy="21870"/>
            </p14:xfrm>
          </p:contentPart>
        </mc:Choice>
        <mc:Fallback xmlns="">
          <p:pic>
            <p:nvPicPr>
              <p:cNvPr id="43" name="잉크 42">
                <a:extLst>
                  <a:ext uri="{FF2B5EF4-FFF2-40B4-BE49-F238E27FC236}">
                    <a16:creationId xmlns:a16="http://schemas.microsoft.com/office/drawing/2014/main" id="{8FAE1EF4-A871-D144-89F4-807CE9B3ECA7}"/>
                  </a:ext>
                </a:extLst>
              </p:cNvPr>
              <p:cNvPicPr/>
              <p:nvPr/>
            </p:nvPicPr>
            <p:blipFill>
              <a:blip r:embed="rId67"/>
              <a:stretch>
                <a:fillRect/>
              </a:stretch>
            </p:blipFill>
            <p:spPr>
              <a:xfrm>
                <a:off x="4726427" y="2492983"/>
                <a:ext cx="26775" cy="41589"/>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잉크 44">
                <a:extLst>
                  <a:ext uri="{FF2B5EF4-FFF2-40B4-BE49-F238E27FC236}">
                    <a16:creationId xmlns:a16="http://schemas.microsoft.com/office/drawing/2014/main" id="{5676ED7E-F447-BC4E-8780-D49A31DD7593}"/>
                  </a:ext>
                </a:extLst>
              </p14:cNvPr>
              <p14:cNvContentPartPr/>
              <p14:nvPr/>
            </p14:nvContentPartPr>
            <p14:xfrm>
              <a:off x="4910477" y="2472065"/>
              <a:ext cx="65340" cy="112320"/>
            </p14:xfrm>
          </p:contentPart>
        </mc:Choice>
        <mc:Fallback xmlns="">
          <p:pic>
            <p:nvPicPr>
              <p:cNvPr id="45" name="잉크 44">
                <a:extLst>
                  <a:ext uri="{FF2B5EF4-FFF2-40B4-BE49-F238E27FC236}">
                    <a16:creationId xmlns:a16="http://schemas.microsoft.com/office/drawing/2014/main" id="{5676ED7E-F447-BC4E-8780-D49A31DD7593}"/>
                  </a:ext>
                </a:extLst>
              </p:cNvPr>
              <p:cNvPicPr/>
              <p:nvPr/>
            </p:nvPicPr>
            <p:blipFill>
              <a:blip r:embed="rId69"/>
              <a:stretch>
                <a:fillRect/>
              </a:stretch>
            </p:blipFill>
            <p:spPr>
              <a:xfrm>
                <a:off x="4900425" y="2462017"/>
                <a:ext cx="85804" cy="1309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잉크 45">
                <a:extLst>
                  <a:ext uri="{FF2B5EF4-FFF2-40B4-BE49-F238E27FC236}">
                    <a16:creationId xmlns:a16="http://schemas.microsoft.com/office/drawing/2014/main" id="{DF801059-D9DC-4646-9715-B034268E796E}"/>
                  </a:ext>
                </a:extLst>
              </p14:cNvPr>
              <p14:cNvContentPartPr/>
              <p14:nvPr/>
            </p14:nvContentPartPr>
            <p14:xfrm>
              <a:off x="4997147" y="2476385"/>
              <a:ext cx="69660" cy="39150"/>
            </p14:xfrm>
          </p:contentPart>
        </mc:Choice>
        <mc:Fallback xmlns="">
          <p:pic>
            <p:nvPicPr>
              <p:cNvPr id="46" name="잉크 45">
                <a:extLst>
                  <a:ext uri="{FF2B5EF4-FFF2-40B4-BE49-F238E27FC236}">
                    <a16:creationId xmlns:a16="http://schemas.microsoft.com/office/drawing/2014/main" id="{DF801059-D9DC-4646-9715-B034268E796E}"/>
                  </a:ext>
                </a:extLst>
              </p:cNvPr>
              <p:cNvPicPr/>
              <p:nvPr/>
            </p:nvPicPr>
            <p:blipFill>
              <a:blip r:embed="rId71"/>
              <a:stretch>
                <a:fillRect/>
              </a:stretch>
            </p:blipFill>
            <p:spPr>
              <a:xfrm>
                <a:off x="4986680" y="2468199"/>
                <a:ext cx="88428" cy="5730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잉크 46">
                <a:extLst>
                  <a:ext uri="{FF2B5EF4-FFF2-40B4-BE49-F238E27FC236}">
                    <a16:creationId xmlns:a16="http://schemas.microsoft.com/office/drawing/2014/main" id="{2581CE25-1C47-BE44-BC32-88F83EA3C06D}"/>
                  </a:ext>
                </a:extLst>
              </p14:cNvPr>
              <p14:cNvContentPartPr/>
              <p14:nvPr/>
            </p14:nvContentPartPr>
            <p14:xfrm>
              <a:off x="5040347" y="2463425"/>
              <a:ext cx="21870" cy="112860"/>
            </p14:xfrm>
          </p:contentPart>
        </mc:Choice>
        <mc:Fallback xmlns="">
          <p:pic>
            <p:nvPicPr>
              <p:cNvPr id="47" name="잉크 46">
                <a:extLst>
                  <a:ext uri="{FF2B5EF4-FFF2-40B4-BE49-F238E27FC236}">
                    <a16:creationId xmlns:a16="http://schemas.microsoft.com/office/drawing/2014/main" id="{2581CE25-1C47-BE44-BC32-88F83EA3C06D}"/>
                  </a:ext>
                </a:extLst>
              </p:cNvPr>
              <p:cNvPicPr/>
              <p:nvPr/>
            </p:nvPicPr>
            <p:blipFill>
              <a:blip r:embed="rId73"/>
              <a:stretch>
                <a:fillRect/>
              </a:stretch>
            </p:blipFill>
            <p:spPr>
              <a:xfrm>
                <a:off x="5029412" y="2452608"/>
                <a:ext cx="43035" cy="13197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잉크 47">
                <a:extLst>
                  <a:ext uri="{FF2B5EF4-FFF2-40B4-BE49-F238E27FC236}">
                    <a16:creationId xmlns:a16="http://schemas.microsoft.com/office/drawing/2014/main" id="{FEEFE3ED-BE2B-A743-ADE2-3BB4603C85B4}"/>
                  </a:ext>
                </a:extLst>
              </p14:cNvPr>
              <p14:cNvContentPartPr/>
              <p14:nvPr/>
            </p14:nvContentPartPr>
            <p14:xfrm>
              <a:off x="5036567" y="2476385"/>
              <a:ext cx="64800" cy="30510"/>
            </p14:xfrm>
          </p:contentPart>
        </mc:Choice>
        <mc:Fallback xmlns="">
          <p:pic>
            <p:nvPicPr>
              <p:cNvPr id="48" name="잉크 47">
                <a:extLst>
                  <a:ext uri="{FF2B5EF4-FFF2-40B4-BE49-F238E27FC236}">
                    <a16:creationId xmlns:a16="http://schemas.microsoft.com/office/drawing/2014/main" id="{FEEFE3ED-BE2B-A743-ADE2-3BB4603C85B4}"/>
                  </a:ext>
                </a:extLst>
              </p:cNvPr>
              <p:cNvPicPr/>
              <p:nvPr/>
            </p:nvPicPr>
            <p:blipFill>
              <a:blip r:embed="rId75"/>
              <a:stretch>
                <a:fillRect/>
              </a:stretch>
            </p:blipFill>
            <p:spPr>
              <a:xfrm>
                <a:off x="5027207" y="2468225"/>
                <a:ext cx="82440" cy="4789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잉크 48">
                <a:extLst>
                  <a:ext uri="{FF2B5EF4-FFF2-40B4-BE49-F238E27FC236}">
                    <a16:creationId xmlns:a16="http://schemas.microsoft.com/office/drawing/2014/main" id="{75C4547C-93D6-D340-B697-CE427E1E0068}"/>
                  </a:ext>
                </a:extLst>
              </p14:cNvPr>
              <p14:cNvContentPartPr/>
              <p14:nvPr/>
            </p14:nvContentPartPr>
            <p14:xfrm>
              <a:off x="5127017" y="2450465"/>
              <a:ext cx="43470" cy="78300"/>
            </p14:xfrm>
          </p:contentPart>
        </mc:Choice>
        <mc:Fallback xmlns="">
          <p:pic>
            <p:nvPicPr>
              <p:cNvPr id="49" name="잉크 48">
                <a:extLst>
                  <a:ext uri="{FF2B5EF4-FFF2-40B4-BE49-F238E27FC236}">
                    <a16:creationId xmlns:a16="http://schemas.microsoft.com/office/drawing/2014/main" id="{75C4547C-93D6-D340-B697-CE427E1E0068}"/>
                  </a:ext>
                </a:extLst>
              </p:cNvPr>
              <p:cNvPicPr/>
              <p:nvPr/>
            </p:nvPicPr>
            <p:blipFill>
              <a:blip r:embed="rId77"/>
              <a:stretch>
                <a:fillRect/>
              </a:stretch>
            </p:blipFill>
            <p:spPr>
              <a:xfrm>
                <a:off x="5116512" y="2440362"/>
                <a:ext cx="62307" cy="98867"/>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0" name="잉크 49">
                <a:extLst>
                  <a:ext uri="{FF2B5EF4-FFF2-40B4-BE49-F238E27FC236}">
                    <a16:creationId xmlns:a16="http://schemas.microsoft.com/office/drawing/2014/main" id="{37B3CEAF-2F59-F84C-84E1-F2BAB54684B8}"/>
                  </a:ext>
                </a:extLst>
              </p14:cNvPr>
              <p14:cNvContentPartPr/>
              <p14:nvPr/>
            </p14:nvContentPartPr>
            <p14:xfrm>
              <a:off x="5204777" y="2459105"/>
              <a:ext cx="60750" cy="34830"/>
            </p14:xfrm>
          </p:contentPart>
        </mc:Choice>
        <mc:Fallback xmlns="">
          <p:pic>
            <p:nvPicPr>
              <p:cNvPr id="50" name="잉크 49">
                <a:extLst>
                  <a:ext uri="{FF2B5EF4-FFF2-40B4-BE49-F238E27FC236}">
                    <a16:creationId xmlns:a16="http://schemas.microsoft.com/office/drawing/2014/main" id="{37B3CEAF-2F59-F84C-84E1-F2BAB54684B8}"/>
                  </a:ext>
                </a:extLst>
              </p:cNvPr>
              <p:cNvPicPr/>
              <p:nvPr/>
            </p:nvPicPr>
            <p:blipFill>
              <a:blip r:embed="rId79"/>
              <a:stretch>
                <a:fillRect/>
              </a:stretch>
            </p:blipFill>
            <p:spPr>
              <a:xfrm>
                <a:off x="5194290" y="2450931"/>
                <a:ext cx="79915" cy="52245"/>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잉크 50">
                <a:extLst>
                  <a:ext uri="{FF2B5EF4-FFF2-40B4-BE49-F238E27FC236}">
                    <a16:creationId xmlns:a16="http://schemas.microsoft.com/office/drawing/2014/main" id="{FF1988C1-DD2C-9942-B9B0-9AA598F45101}"/>
                  </a:ext>
                </a:extLst>
              </p14:cNvPr>
              <p14:cNvContentPartPr/>
              <p14:nvPr/>
            </p14:nvContentPartPr>
            <p14:xfrm>
              <a:off x="5239607" y="2426705"/>
              <a:ext cx="4590" cy="97470"/>
            </p14:xfrm>
          </p:contentPart>
        </mc:Choice>
        <mc:Fallback xmlns="">
          <p:pic>
            <p:nvPicPr>
              <p:cNvPr id="51" name="잉크 50">
                <a:extLst>
                  <a:ext uri="{FF2B5EF4-FFF2-40B4-BE49-F238E27FC236}">
                    <a16:creationId xmlns:a16="http://schemas.microsoft.com/office/drawing/2014/main" id="{FF1988C1-DD2C-9942-B9B0-9AA598F45101}"/>
                  </a:ext>
                </a:extLst>
              </p:cNvPr>
              <p:cNvPicPr/>
              <p:nvPr/>
            </p:nvPicPr>
            <p:blipFill>
              <a:blip r:embed="rId81"/>
              <a:stretch>
                <a:fillRect/>
              </a:stretch>
            </p:blipFill>
            <p:spPr>
              <a:xfrm>
                <a:off x="5229015" y="2416634"/>
                <a:ext cx="25422" cy="115813"/>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잉크 51">
                <a:extLst>
                  <a:ext uri="{FF2B5EF4-FFF2-40B4-BE49-F238E27FC236}">
                    <a16:creationId xmlns:a16="http://schemas.microsoft.com/office/drawing/2014/main" id="{9CB3835B-636C-B64F-9196-3C5F2372D0C1}"/>
                  </a:ext>
                </a:extLst>
              </p14:cNvPr>
              <p14:cNvContentPartPr/>
              <p14:nvPr/>
            </p14:nvContentPartPr>
            <p14:xfrm>
              <a:off x="5330327" y="2444255"/>
              <a:ext cx="43470" cy="104220"/>
            </p14:xfrm>
          </p:contentPart>
        </mc:Choice>
        <mc:Fallback xmlns="">
          <p:pic>
            <p:nvPicPr>
              <p:cNvPr id="52" name="잉크 51">
                <a:extLst>
                  <a:ext uri="{FF2B5EF4-FFF2-40B4-BE49-F238E27FC236}">
                    <a16:creationId xmlns:a16="http://schemas.microsoft.com/office/drawing/2014/main" id="{9CB3835B-636C-B64F-9196-3C5F2372D0C1}"/>
                  </a:ext>
                </a:extLst>
              </p:cNvPr>
              <p:cNvPicPr/>
              <p:nvPr/>
            </p:nvPicPr>
            <p:blipFill>
              <a:blip r:embed="rId83"/>
              <a:stretch>
                <a:fillRect/>
              </a:stretch>
            </p:blipFill>
            <p:spPr>
              <a:xfrm>
                <a:off x="5319909" y="2434158"/>
                <a:ext cx="64666" cy="122612"/>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잉크 52">
                <a:extLst>
                  <a:ext uri="{FF2B5EF4-FFF2-40B4-BE49-F238E27FC236}">
                    <a16:creationId xmlns:a16="http://schemas.microsoft.com/office/drawing/2014/main" id="{FFF96A73-8074-C049-B44B-9ED83129A0BA}"/>
                  </a:ext>
                </a:extLst>
              </p14:cNvPr>
              <p14:cNvContentPartPr/>
              <p14:nvPr/>
            </p14:nvContentPartPr>
            <p14:xfrm>
              <a:off x="5412677" y="2467745"/>
              <a:ext cx="69660" cy="26190"/>
            </p14:xfrm>
          </p:contentPart>
        </mc:Choice>
        <mc:Fallback xmlns="">
          <p:pic>
            <p:nvPicPr>
              <p:cNvPr id="53" name="잉크 52">
                <a:extLst>
                  <a:ext uri="{FF2B5EF4-FFF2-40B4-BE49-F238E27FC236}">
                    <a16:creationId xmlns:a16="http://schemas.microsoft.com/office/drawing/2014/main" id="{FFF96A73-8074-C049-B44B-9ED83129A0BA}"/>
                  </a:ext>
                </a:extLst>
              </p:cNvPr>
              <p:cNvPicPr/>
              <p:nvPr/>
            </p:nvPicPr>
            <p:blipFill>
              <a:blip r:embed="rId85"/>
              <a:stretch>
                <a:fillRect/>
              </a:stretch>
            </p:blipFill>
            <p:spPr>
              <a:xfrm>
                <a:off x="5401905" y="2457481"/>
                <a:ext cx="89050" cy="44948"/>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잉크 53">
                <a:extLst>
                  <a:ext uri="{FF2B5EF4-FFF2-40B4-BE49-F238E27FC236}">
                    <a16:creationId xmlns:a16="http://schemas.microsoft.com/office/drawing/2014/main" id="{7F90029E-8FC5-B244-8E74-40739D4CDC0F}"/>
                  </a:ext>
                </a:extLst>
              </p14:cNvPr>
              <p14:cNvContentPartPr/>
              <p14:nvPr/>
            </p14:nvContentPartPr>
            <p14:xfrm>
              <a:off x="5455877" y="2424815"/>
              <a:ext cx="8910" cy="95040"/>
            </p14:xfrm>
          </p:contentPart>
        </mc:Choice>
        <mc:Fallback xmlns="">
          <p:pic>
            <p:nvPicPr>
              <p:cNvPr id="54" name="잉크 53">
                <a:extLst>
                  <a:ext uri="{FF2B5EF4-FFF2-40B4-BE49-F238E27FC236}">
                    <a16:creationId xmlns:a16="http://schemas.microsoft.com/office/drawing/2014/main" id="{7F90029E-8FC5-B244-8E74-40739D4CDC0F}"/>
                  </a:ext>
                </a:extLst>
              </p:cNvPr>
              <p:cNvPicPr/>
              <p:nvPr/>
            </p:nvPicPr>
            <p:blipFill>
              <a:blip r:embed="rId87"/>
              <a:stretch>
                <a:fillRect/>
              </a:stretch>
            </p:blipFill>
            <p:spPr>
              <a:xfrm>
                <a:off x="5444472" y="2413655"/>
                <a:ext cx="28512"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잉크 54">
                <a:extLst>
                  <a:ext uri="{FF2B5EF4-FFF2-40B4-BE49-F238E27FC236}">
                    <a16:creationId xmlns:a16="http://schemas.microsoft.com/office/drawing/2014/main" id="{8923C449-3D97-F841-8546-A0E17CB2883B}"/>
                  </a:ext>
                </a:extLst>
              </p14:cNvPr>
              <p14:cNvContentPartPr/>
              <p14:nvPr/>
            </p14:nvContentPartPr>
            <p14:xfrm>
              <a:off x="5546867" y="2419955"/>
              <a:ext cx="52110" cy="91260"/>
            </p14:xfrm>
          </p:contentPart>
        </mc:Choice>
        <mc:Fallback xmlns="">
          <p:pic>
            <p:nvPicPr>
              <p:cNvPr id="55" name="잉크 54">
                <a:extLst>
                  <a:ext uri="{FF2B5EF4-FFF2-40B4-BE49-F238E27FC236}">
                    <a16:creationId xmlns:a16="http://schemas.microsoft.com/office/drawing/2014/main" id="{8923C449-3D97-F841-8546-A0E17CB2883B}"/>
                  </a:ext>
                </a:extLst>
              </p:cNvPr>
              <p:cNvPicPr/>
              <p:nvPr/>
            </p:nvPicPr>
            <p:blipFill>
              <a:blip r:embed="rId89"/>
              <a:stretch>
                <a:fillRect/>
              </a:stretch>
            </p:blipFill>
            <p:spPr>
              <a:xfrm>
                <a:off x="5536445" y="2409895"/>
                <a:ext cx="72595" cy="109943"/>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잉크 55">
                <a:extLst>
                  <a:ext uri="{FF2B5EF4-FFF2-40B4-BE49-F238E27FC236}">
                    <a16:creationId xmlns:a16="http://schemas.microsoft.com/office/drawing/2014/main" id="{09A8E76B-A339-3140-9FCF-5BC19E052608}"/>
                  </a:ext>
                </a:extLst>
              </p14:cNvPr>
              <p14:cNvContentPartPr/>
              <p14:nvPr/>
            </p14:nvContentPartPr>
            <p14:xfrm>
              <a:off x="5633537" y="2441825"/>
              <a:ext cx="78300" cy="26190"/>
            </p14:xfrm>
          </p:contentPart>
        </mc:Choice>
        <mc:Fallback xmlns="">
          <p:pic>
            <p:nvPicPr>
              <p:cNvPr id="56" name="잉크 55">
                <a:extLst>
                  <a:ext uri="{FF2B5EF4-FFF2-40B4-BE49-F238E27FC236}">
                    <a16:creationId xmlns:a16="http://schemas.microsoft.com/office/drawing/2014/main" id="{09A8E76B-A339-3140-9FCF-5BC19E052608}"/>
                  </a:ext>
                </a:extLst>
              </p:cNvPr>
              <p:cNvPicPr/>
              <p:nvPr/>
            </p:nvPicPr>
            <p:blipFill>
              <a:blip r:embed="rId91"/>
              <a:stretch>
                <a:fillRect/>
              </a:stretch>
            </p:blipFill>
            <p:spPr>
              <a:xfrm>
                <a:off x="5623795" y="2432138"/>
                <a:ext cx="96702" cy="45563"/>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잉크 56">
                <a:extLst>
                  <a:ext uri="{FF2B5EF4-FFF2-40B4-BE49-F238E27FC236}">
                    <a16:creationId xmlns:a16="http://schemas.microsoft.com/office/drawing/2014/main" id="{2438BF24-92CA-6D40-93B6-786E75ABB952}"/>
                  </a:ext>
                </a:extLst>
              </p14:cNvPr>
              <p14:cNvContentPartPr/>
              <p14:nvPr/>
            </p14:nvContentPartPr>
            <p14:xfrm>
              <a:off x="5672417" y="2411315"/>
              <a:ext cx="21870" cy="104220"/>
            </p14:xfrm>
          </p:contentPart>
        </mc:Choice>
        <mc:Fallback xmlns="">
          <p:pic>
            <p:nvPicPr>
              <p:cNvPr id="57" name="잉크 56">
                <a:extLst>
                  <a:ext uri="{FF2B5EF4-FFF2-40B4-BE49-F238E27FC236}">
                    <a16:creationId xmlns:a16="http://schemas.microsoft.com/office/drawing/2014/main" id="{2438BF24-92CA-6D40-93B6-786E75ABB952}"/>
                  </a:ext>
                </a:extLst>
              </p:cNvPr>
              <p:cNvPicPr/>
              <p:nvPr/>
            </p:nvPicPr>
            <p:blipFill>
              <a:blip r:embed="rId93"/>
              <a:stretch>
                <a:fillRect/>
              </a:stretch>
            </p:blipFill>
            <p:spPr>
              <a:xfrm>
                <a:off x="5661482" y="2400534"/>
                <a:ext cx="43011" cy="123267"/>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잉크 57">
                <a:extLst>
                  <a:ext uri="{FF2B5EF4-FFF2-40B4-BE49-F238E27FC236}">
                    <a16:creationId xmlns:a16="http://schemas.microsoft.com/office/drawing/2014/main" id="{D3E68CB7-FA2C-5E4B-B784-462DBFF8EF62}"/>
                  </a:ext>
                </a:extLst>
              </p14:cNvPr>
              <p14:cNvContentPartPr/>
              <p14:nvPr/>
            </p14:nvContentPartPr>
            <p14:xfrm>
              <a:off x="5772047" y="2433185"/>
              <a:ext cx="69660" cy="65340"/>
            </p14:xfrm>
          </p:contentPart>
        </mc:Choice>
        <mc:Fallback xmlns="">
          <p:pic>
            <p:nvPicPr>
              <p:cNvPr id="58" name="잉크 57">
                <a:extLst>
                  <a:ext uri="{FF2B5EF4-FFF2-40B4-BE49-F238E27FC236}">
                    <a16:creationId xmlns:a16="http://schemas.microsoft.com/office/drawing/2014/main" id="{D3E68CB7-FA2C-5E4B-B784-462DBFF8EF62}"/>
                  </a:ext>
                </a:extLst>
              </p:cNvPr>
              <p:cNvPicPr/>
              <p:nvPr/>
            </p:nvPicPr>
            <p:blipFill>
              <a:blip r:embed="rId95"/>
              <a:stretch>
                <a:fillRect/>
              </a:stretch>
            </p:blipFill>
            <p:spPr>
              <a:xfrm>
                <a:off x="5761634" y="2422716"/>
                <a:ext cx="88332" cy="87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잉크 58">
                <a:extLst>
                  <a:ext uri="{FF2B5EF4-FFF2-40B4-BE49-F238E27FC236}">
                    <a16:creationId xmlns:a16="http://schemas.microsoft.com/office/drawing/2014/main" id="{91682B21-C68E-DF42-BD65-35843F44C77F}"/>
                  </a:ext>
                </a:extLst>
              </p14:cNvPr>
              <p14:cNvContentPartPr/>
              <p14:nvPr/>
            </p14:nvContentPartPr>
            <p14:xfrm>
              <a:off x="5863037" y="2428865"/>
              <a:ext cx="52110" cy="17550"/>
            </p14:xfrm>
          </p:contentPart>
        </mc:Choice>
        <mc:Fallback xmlns="">
          <p:pic>
            <p:nvPicPr>
              <p:cNvPr id="59" name="잉크 58">
                <a:extLst>
                  <a:ext uri="{FF2B5EF4-FFF2-40B4-BE49-F238E27FC236}">
                    <a16:creationId xmlns:a16="http://schemas.microsoft.com/office/drawing/2014/main" id="{91682B21-C68E-DF42-BD65-35843F44C77F}"/>
                  </a:ext>
                </a:extLst>
              </p:cNvPr>
              <p:cNvPicPr/>
              <p:nvPr/>
            </p:nvPicPr>
            <p:blipFill>
              <a:blip r:embed="rId97"/>
              <a:stretch>
                <a:fillRect/>
              </a:stretch>
            </p:blipFill>
            <p:spPr>
              <a:xfrm>
                <a:off x="5852686" y="2420627"/>
                <a:ext cx="70670" cy="36174"/>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잉크 59">
                <a:extLst>
                  <a:ext uri="{FF2B5EF4-FFF2-40B4-BE49-F238E27FC236}">
                    <a16:creationId xmlns:a16="http://schemas.microsoft.com/office/drawing/2014/main" id="{FC139103-3FBA-7C47-88B3-9D653289E81B}"/>
                  </a:ext>
                </a:extLst>
              </p14:cNvPr>
              <p14:cNvContentPartPr/>
              <p14:nvPr/>
            </p14:nvContentPartPr>
            <p14:xfrm>
              <a:off x="5888957" y="2402675"/>
              <a:ext cx="13230" cy="95580"/>
            </p14:xfrm>
          </p:contentPart>
        </mc:Choice>
        <mc:Fallback xmlns="">
          <p:pic>
            <p:nvPicPr>
              <p:cNvPr id="60" name="잉크 59">
                <a:extLst>
                  <a:ext uri="{FF2B5EF4-FFF2-40B4-BE49-F238E27FC236}">
                    <a16:creationId xmlns:a16="http://schemas.microsoft.com/office/drawing/2014/main" id="{FC139103-3FBA-7C47-88B3-9D653289E81B}"/>
                  </a:ext>
                </a:extLst>
              </p:cNvPr>
              <p:cNvPicPr/>
              <p:nvPr/>
            </p:nvPicPr>
            <p:blipFill>
              <a:blip r:embed="rId99"/>
              <a:stretch>
                <a:fillRect/>
              </a:stretch>
            </p:blipFill>
            <p:spPr>
              <a:xfrm>
                <a:off x="5878588" y="2392255"/>
                <a:ext cx="34326" cy="114265"/>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잉크 60">
                <a:extLst>
                  <a:ext uri="{FF2B5EF4-FFF2-40B4-BE49-F238E27FC236}">
                    <a16:creationId xmlns:a16="http://schemas.microsoft.com/office/drawing/2014/main" id="{477C72AB-8D44-1C4C-9DD1-641B98C04D5D}"/>
                  </a:ext>
                </a:extLst>
              </p14:cNvPr>
              <p14:cNvContentPartPr/>
              <p14:nvPr/>
            </p14:nvContentPartPr>
            <p14:xfrm>
              <a:off x="5971307" y="2385395"/>
              <a:ext cx="43470" cy="112860"/>
            </p14:xfrm>
          </p:contentPart>
        </mc:Choice>
        <mc:Fallback xmlns="">
          <p:pic>
            <p:nvPicPr>
              <p:cNvPr id="61" name="잉크 60">
                <a:extLst>
                  <a:ext uri="{FF2B5EF4-FFF2-40B4-BE49-F238E27FC236}">
                    <a16:creationId xmlns:a16="http://schemas.microsoft.com/office/drawing/2014/main" id="{477C72AB-8D44-1C4C-9DD1-641B98C04D5D}"/>
                  </a:ext>
                </a:extLst>
              </p:cNvPr>
              <p:cNvPicPr/>
              <p:nvPr/>
            </p:nvPicPr>
            <p:blipFill>
              <a:blip r:embed="rId101"/>
              <a:stretch>
                <a:fillRect/>
              </a:stretch>
            </p:blipFill>
            <p:spPr>
              <a:xfrm>
                <a:off x="5960529" y="2374612"/>
                <a:ext cx="64666" cy="132269"/>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잉크 61">
                <a:extLst>
                  <a:ext uri="{FF2B5EF4-FFF2-40B4-BE49-F238E27FC236}">
                    <a16:creationId xmlns:a16="http://schemas.microsoft.com/office/drawing/2014/main" id="{D7E5D213-FF07-074A-92EA-6EAE6CE839F4}"/>
                  </a:ext>
                </a:extLst>
              </p14:cNvPr>
              <p14:cNvContentPartPr/>
              <p14:nvPr/>
            </p14:nvContentPartPr>
            <p14:xfrm>
              <a:off x="6031787" y="2411315"/>
              <a:ext cx="69660" cy="21870"/>
            </p14:xfrm>
          </p:contentPart>
        </mc:Choice>
        <mc:Fallback xmlns="">
          <p:pic>
            <p:nvPicPr>
              <p:cNvPr id="62" name="잉크 61">
                <a:extLst>
                  <a:ext uri="{FF2B5EF4-FFF2-40B4-BE49-F238E27FC236}">
                    <a16:creationId xmlns:a16="http://schemas.microsoft.com/office/drawing/2014/main" id="{D7E5D213-FF07-074A-92EA-6EAE6CE839F4}"/>
                  </a:ext>
                </a:extLst>
              </p:cNvPr>
              <p:cNvPicPr/>
              <p:nvPr/>
            </p:nvPicPr>
            <p:blipFill>
              <a:blip r:embed="rId103"/>
              <a:stretch>
                <a:fillRect/>
              </a:stretch>
            </p:blipFill>
            <p:spPr>
              <a:xfrm>
                <a:off x="6021320" y="2400918"/>
                <a:ext cx="88789" cy="42664"/>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잉크 62">
                <a:extLst>
                  <a:ext uri="{FF2B5EF4-FFF2-40B4-BE49-F238E27FC236}">
                    <a16:creationId xmlns:a16="http://schemas.microsoft.com/office/drawing/2014/main" id="{025E1268-87F1-1C49-B6F5-2EF613423398}"/>
                  </a:ext>
                </a:extLst>
              </p14:cNvPr>
              <p14:cNvContentPartPr/>
              <p14:nvPr/>
            </p14:nvContentPartPr>
            <p14:xfrm>
              <a:off x="6074987" y="2372975"/>
              <a:ext cx="8910" cy="86400"/>
            </p14:xfrm>
          </p:contentPart>
        </mc:Choice>
        <mc:Fallback xmlns="">
          <p:pic>
            <p:nvPicPr>
              <p:cNvPr id="63" name="잉크 62">
                <a:extLst>
                  <a:ext uri="{FF2B5EF4-FFF2-40B4-BE49-F238E27FC236}">
                    <a16:creationId xmlns:a16="http://schemas.microsoft.com/office/drawing/2014/main" id="{025E1268-87F1-1C49-B6F5-2EF613423398}"/>
                  </a:ext>
                </a:extLst>
              </p:cNvPr>
              <p:cNvPicPr/>
              <p:nvPr/>
            </p:nvPicPr>
            <p:blipFill>
              <a:blip r:embed="rId105"/>
              <a:stretch>
                <a:fillRect/>
              </a:stretch>
            </p:blipFill>
            <p:spPr>
              <a:xfrm>
                <a:off x="6063582" y="2361815"/>
                <a:ext cx="3065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312" name="잉크 13311">
                <a:extLst>
                  <a:ext uri="{FF2B5EF4-FFF2-40B4-BE49-F238E27FC236}">
                    <a16:creationId xmlns:a16="http://schemas.microsoft.com/office/drawing/2014/main" id="{77B91AB9-EA3E-5043-8A11-93C96D564726}"/>
                  </a:ext>
                </a:extLst>
              </p14:cNvPr>
              <p14:cNvContentPartPr/>
              <p14:nvPr/>
            </p14:nvContentPartPr>
            <p14:xfrm>
              <a:off x="6153017" y="2398355"/>
              <a:ext cx="65340" cy="56430"/>
            </p14:xfrm>
          </p:contentPart>
        </mc:Choice>
        <mc:Fallback xmlns="">
          <p:pic>
            <p:nvPicPr>
              <p:cNvPr id="13312" name="잉크 13311">
                <a:extLst>
                  <a:ext uri="{FF2B5EF4-FFF2-40B4-BE49-F238E27FC236}">
                    <a16:creationId xmlns:a16="http://schemas.microsoft.com/office/drawing/2014/main" id="{77B91AB9-EA3E-5043-8A11-93C96D564726}"/>
                  </a:ext>
                </a:extLst>
              </p:cNvPr>
              <p:cNvPicPr/>
              <p:nvPr/>
            </p:nvPicPr>
            <p:blipFill>
              <a:blip r:embed="rId107"/>
              <a:stretch>
                <a:fillRect/>
              </a:stretch>
            </p:blipFill>
            <p:spPr>
              <a:xfrm>
                <a:off x="6142909" y="2388291"/>
                <a:ext cx="83751" cy="76917"/>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313" name="잉크 13312">
                <a:extLst>
                  <a:ext uri="{FF2B5EF4-FFF2-40B4-BE49-F238E27FC236}">
                    <a16:creationId xmlns:a16="http://schemas.microsoft.com/office/drawing/2014/main" id="{2D82999D-1C88-4D4E-A50D-9BB6C7997BA5}"/>
                  </a:ext>
                </a:extLst>
              </p14:cNvPr>
              <p14:cNvContentPartPr/>
              <p14:nvPr/>
            </p14:nvContentPartPr>
            <p14:xfrm>
              <a:off x="6231047" y="2402675"/>
              <a:ext cx="60750" cy="26190"/>
            </p14:xfrm>
          </p:contentPart>
        </mc:Choice>
        <mc:Fallback xmlns="">
          <p:pic>
            <p:nvPicPr>
              <p:cNvPr id="13313" name="잉크 13312">
                <a:extLst>
                  <a:ext uri="{FF2B5EF4-FFF2-40B4-BE49-F238E27FC236}">
                    <a16:creationId xmlns:a16="http://schemas.microsoft.com/office/drawing/2014/main" id="{2D82999D-1C88-4D4E-A50D-9BB6C7997BA5}"/>
                  </a:ext>
                </a:extLst>
              </p:cNvPr>
              <p:cNvPicPr/>
              <p:nvPr/>
            </p:nvPicPr>
            <p:blipFill>
              <a:blip r:embed="rId109"/>
              <a:stretch>
                <a:fillRect/>
              </a:stretch>
            </p:blipFill>
            <p:spPr>
              <a:xfrm>
                <a:off x="6220326" y="2394423"/>
                <a:ext cx="79690" cy="44846"/>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356" name="잉크 13355">
                <a:extLst>
                  <a:ext uri="{FF2B5EF4-FFF2-40B4-BE49-F238E27FC236}">
                    <a16:creationId xmlns:a16="http://schemas.microsoft.com/office/drawing/2014/main" id="{F5A51259-3C7E-5946-82D0-AA9DB7AC081B}"/>
                  </a:ext>
                </a:extLst>
              </p14:cNvPr>
              <p14:cNvContentPartPr/>
              <p14:nvPr/>
            </p14:nvContentPartPr>
            <p14:xfrm>
              <a:off x="6253187" y="2381075"/>
              <a:ext cx="25650" cy="86940"/>
            </p14:xfrm>
          </p:contentPart>
        </mc:Choice>
        <mc:Fallback xmlns="">
          <p:pic>
            <p:nvPicPr>
              <p:cNvPr id="13356" name="잉크 13355">
                <a:extLst>
                  <a:ext uri="{FF2B5EF4-FFF2-40B4-BE49-F238E27FC236}">
                    <a16:creationId xmlns:a16="http://schemas.microsoft.com/office/drawing/2014/main" id="{F5A51259-3C7E-5946-82D0-AA9DB7AC081B}"/>
                  </a:ext>
                </a:extLst>
              </p:cNvPr>
              <p:cNvPicPr/>
              <p:nvPr/>
            </p:nvPicPr>
            <p:blipFill>
              <a:blip r:embed="rId111"/>
              <a:stretch>
                <a:fillRect/>
              </a:stretch>
            </p:blipFill>
            <p:spPr>
              <a:xfrm>
                <a:off x="6241431" y="2369170"/>
                <a:ext cx="45600" cy="10714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357" name="잉크 13356">
                <a:extLst>
                  <a:ext uri="{FF2B5EF4-FFF2-40B4-BE49-F238E27FC236}">
                    <a16:creationId xmlns:a16="http://schemas.microsoft.com/office/drawing/2014/main" id="{04552882-5A59-FB4A-B050-DE744323E140}"/>
                  </a:ext>
                </a:extLst>
              </p14:cNvPr>
              <p14:cNvContentPartPr/>
              <p14:nvPr/>
            </p14:nvContentPartPr>
            <p14:xfrm>
              <a:off x="6347957" y="2385395"/>
              <a:ext cx="49950" cy="86940"/>
            </p14:xfrm>
          </p:contentPart>
        </mc:Choice>
        <mc:Fallback xmlns="">
          <p:pic>
            <p:nvPicPr>
              <p:cNvPr id="13357" name="잉크 13356">
                <a:extLst>
                  <a:ext uri="{FF2B5EF4-FFF2-40B4-BE49-F238E27FC236}">
                    <a16:creationId xmlns:a16="http://schemas.microsoft.com/office/drawing/2014/main" id="{04552882-5A59-FB4A-B050-DE744323E140}"/>
                  </a:ext>
                </a:extLst>
              </p:cNvPr>
              <p:cNvPicPr/>
              <p:nvPr/>
            </p:nvPicPr>
            <p:blipFill>
              <a:blip r:embed="rId113"/>
              <a:stretch>
                <a:fillRect/>
              </a:stretch>
            </p:blipFill>
            <p:spPr>
              <a:xfrm>
                <a:off x="6337176" y="2374933"/>
                <a:ext cx="71511" cy="105699"/>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358" name="잉크 13357">
                <a:extLst>
                  <a:ext uri="{FF2B5EF4-FFF2-40B4-BE49-F238E27FC236}">
                    <a16:creationId xmlns:a16="http://schemas.microsoft.com/office/drawing/2014/main" id="{172E9AE1-0927-6742-8628-AE87DBCCD064}"/>
                  </a:ext>
                </a:extLst>
              </p14:cNvPr>
              <p14:cNvContentPartPr/>
              <p14:nvPr/>
            </p14:nvContentPartPr>
            <p14:xfrm>
              <a:off x="6412757" y="2419955"/>
              <a:ext cx="56430" cy="17550"/>
            </p14:xfrm>
          </p:contentPart>
        </mc:Choice>
        <mc:Fallback xmlns="">
          <p:pic>
            <p:nvPicPr>
              <p:cNvPr id="13358" name="잉크 13357">
                <a:extLst>
                  <a:ext uri="{FF2B5EF4-FFF2-40B4-BE49-F238E27FC236}">
                    <a16:creationId xmlns:a16="http://schemas.microsoft.com/office/drawing/2014/main" id="{172E9AE1-0927-6742-8628-AE87DBCCD064}"/>
                  </a:ext>
                </a:extLst>
              </p:cNvPr>
              <p:cNvPicPr/>
              <p:nvPr/>
            </p:nvPicPr>
            <p:blipFill>
              <a:blip r:embed="rId115"/>
              <a:stretch>
                <a:fillRect/>
              </a:stretch>
            </p:blipFill>
            <p:spPr>
              <a:xfrm>
                <a:off x="6401615" y="2410643"/>
                <a:ext cx="76558" cy="37965"/>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359" name="잉크 13358">
                <a:extLst>
                  <a:ext uri="{FF2B5EF4-FFF2-40B4-BE49-F238E27FC236}">
                    <a16:creationId xmlns:a16="http://schemas.microsoft.com/office/drawing/2014/main" id="{9FAF91DA-9246-0B45-9E19-72F5F260B755}"/>
                  </a:ext>
                </a:extLst>
              </p14:cNvPr>
              <p14:cNvContentPartPr/>
              <p14:nvPr/>
            </p14:nvContentPartPr>
            <p14:xfrm>
              <a:off x="6430037" y="2391605"/>
              <a:ext cx="21870" cy="89370"/>
            </p14:xfrm>
          </p:contentPart>
        </mc:Choice>
        <mc:Fallback xmlns="">
          <p:pic>
            <p:nvPicPr>
              <p:cNvPr id="13359" name="잉크 13358">
                <a:extLst>
                  <a:ext uri="{FF2B5EF4-FFF2-40B4-BE49-F238E27FC236}">
                    <a16:creationId xmlns:a16="http://schemas.microsoft.com/office/drawing/2014/main" id="{9FAF91DA-9246-0B45-9E19-72F5F260B755}"/>
                  </a:ext>
                </a:extLst>
              </p:cNvPr>
              <p:cNvPicPr/>
              <p:nvPr/>
            </p:nvPicPr>
            <p:blipFill>
              <a:blip r:embed="rId117"/>
              <a:stretch>
                <a:fillRect/>
              </a:stretch>
            </p:blipFill>
            <p:spPr>
              <a:xfrm>
                <a:off x="6419281" y="2380434"/>
                <a:ext cx="43740" cy="10883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360" name="잉크 13359">
                <a:extLst>
                  <a:ext uri="{FF2B5EF4-FFF2-40B4-BE49-F238E27FC236}">
                    <a16:creationId xmlns:a16="http://schemas.microsoft.com/office/drawing/2014/main" id="{79D3FA92-2CA0-5545-83A1-722015A38778}"/>
                  </a:ext>
                </a:extLst>
              </p14:cNvPr>
              <p14:cNvContentPartPr/>
              <p14:nvPr/>
            </p14:nvContentPartPr>
            <p14:xfrm>
              <a:off x="6491327" y="2389715"/>
              <a:ext cx="82080" cy="56430"/>
            </p14:xfrm>
          </p:contentPart>
        </mc:Choice>
        <mc:Fallback xmlns="">
          <p:pic>
            <p:nvPicPr>
              <p:cNvPr id="13360" name="잉크 13359">
                <a:extLst>
                  <a:ext uri="{FF2B5EF4-FFF2-40B4-BE49-F238E27FC236}">
                    <a16:creationId xmlns:a16="http://schemas.microsoft.com/office/drawing/2014/main" id="{79D3FA92-2CA0-5545-83A1-722015A38778}"/>
                  </a:ext>
                </a:extLst>
              </p:cNvPr>
              <p:cNvPicPr/>
              <p:nvPr/>
            </p:nvPicPr>
            <p:blipFill>
              <a:blip r:embed="rId119"/>
              <a:stretch>
                <a:fillRect/>
              </a:stretch>
            </p:blipFill>
            <p:spPr>
              <a:xfrm>
                <a:off x="6479807" y="2378213"/>
                <a:ext cx="101880" cy="7799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361" name="잉크 13360">
                <a:extLst>
                  <a:ext uri="{FF2B5EF4-FFF2-40B4-BE49-F238E27FC236}">
                    <a16:creationId xmlns:a16="http://schemas.microsoft.com/office/drawing/2014/main" id="{A58A8885-6869-9C46-B66C-F2B3A6AC5CF0}"/>
                  </a:ext>
                </a:extLst>
              </p14:cNvPr>
              <p14:cNvContentPartPr/>
              <p14:nvPr/>
            </p14:nvContentPartPr>
            <p14:xfrm>
              <a:off x="6564227" y="2389715"/>
              <a:ext cx="52110" cy="17550"/>
            </p14:xfrm>
          </p:contentPart>
        </mc:Choice>
        <mc:Fallback xmlns="">
          <p:pic>
            <p:nvPicPr>
              <p:cNvPr id="13361" name="잉크 13360">
                <a:extLst>
                  <a:ext uri="{FF2B5EF4-FFF2-40B4-BE49-F238E27FC236}">
                    <a16:creationId xmlns:a16="http://schemas.microsoft.com/office/drawing/2014/main" id="{A58A8885-6869-9C46-B66C-F2B3A6AC5CF0}"/>
                  </a:ext>
                </a:extLst>
              </p:cNvPr>
              <p:cNvPicPr/>
              <p:nvPr/>
            </p:nvPicPr>
            <p:blipFill>
              <a:blip r:embed="rId121"/>
              <a:stretch>
                <a:fillRect/>
              </a:stretch>
            </p:blipFill>
            <p:spPr>
              <a:xfrm>
                <a:off x="6553086" y="2381477"/>
                <a:ext cx="71876" cy="36891"/>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362" name="잉크 13361">
                <a:extLst>
                  <a:ext uri="{FF2B5EF4-FFF2-40B4-BE49-F238E27FC236}">
                    <a16:creationId xmlns:a16="http://schemas.microsoft.com/office/drawing/2014/main" id="{969CBEAD-0071-A946-8CAC-A3470589933E}"/>
                  </a:ext>
                </a:extLst>
              </p14:cNvPr>
              <p14:cNvContentPartPr/>
              <p14:nvPr/>
            </p14:nvContentPartPr>
            <p14:xfrm>
              <a:off x="6577187" y="2350835"/>
              <a:ext cx="17550" cy="117180"/>
            </p14:xfrm>
          </p:contentPart>
        </mc:Choice>
        <mc:Fallback xmlns="">
          <p:pic>
            <p:nvPicPr>
              <p:cNvPr id="13362" name="잉크 13361">
                <a:extLst>
                  <a:ext uri="{FF2B5EF4-FFF2-40B4-BE49-F238E27FC236}">
                    <a16:creationId xmlns:a16="http://schemas.microsoft.com/office/drawing/2014/main" id="{969CBEAD-0071-A946-8CAC-A3470589933E}"/>
                  </a:ext>
                </a:extLst>
              </p:cNvPr>
              <p:cNvPicPr/>
              <p:nvPr/>
            </p:nvPicPr>
            <p:blipFill>
              <a:blip r:embed="rId123"/>
              <a:stretch>
                <a:fillRect/>
              </a:stretch>
            </p:blipFill>
            <p:spPr>
              <a:xfrm>
                <a:off x="6566800" y="2340411"/>
                <a:ext cx="38323" cy="13587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363" name="잉크 13362">
                <a:extLst>
                  <a:ext uri="{FF2B5EF4-FFF2-40B4-BE49-F238E27FC236}">
                    <a16:creationId xmlns:a16="http://schemas.microsoft.com/office/drawing/2014/main" id="{AAF3F758-59D0-604F-A74D-F06343A4696B}"/>
                  </a:ext>
                </a:extLst>
              </p14:cNvPr>
              <p14:cNvContentPartPr/>
              <p14:nvPr/>
            </p14:nvContentPartPr>
            <p14:xfrm>
              <a:off x="6650897" y="2363795"/>
              <a:ext cx="43470" cy="125820"/>
            </p14:xfrm>
          </p:contentPart>
        </mc:Choice>
        <mc:Fallback xmlns="">
          <p:pic>
            <p:nvPicPr>
              <p:cNvPr id="13363" name="잉크 13362">
                <a:extLst>
                  <a:ext uri="{FF2B5EF4-FFF2-40B4-BE49-F238E27FC236}">
                    <a16:creationId xmlns:a16="http://schemas.microsoft.com/office/drawing/2014/main" id="{AAF3F758-59D0-604F-A74D-F06343A4696B}"/>
                  </a:ext>
                </a:extLst>
              </p:cNvPr>
              <p:cNvPicPr/>
              <p:nvPr/>
            </p:nvPicPr>
            <p:blipFill>
              <a:blip r:embed="rId125"/>
              <a:stretch>
                <a:fillRect/>
              </a:stretch>
            </p:blipFill>
            <p:spPr>
              <a:xfrm>
                <a:off x="6642565" y="2352291"/>
                <a:ext cx="62307" cy="145592"/>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364" name="잉크 13363">
                <a:extLst>
                  <a:ext uri="{FF2B5EF4-FFF2-40B4-BE49-F238E27FC236}">
                    <a16:creationId xmlns:a16="http://schemas.microsoft.com/office/drawing/2014/main" id="{D25920E0-C96D-1744-912C-F662FE3C34C7}"/>
                  </a:ext>
                </a:extLst>
              </p14:cNvPr>
              <p14:cNvContentPartPr/>
              <p14:nvPr/>
            </p14:nvContentPartPr>
            <p14:xfrm>
              <a:off x="6711647" y="2398355"/>
              <a:ext cx="65340" cy="30510"/>
            </p14:xfrm>
          </p:contentPart>
        </mc:Choice>
        <mc:Fallback xmlns="">
          <p:pic>
            <p:nvPicPr>
              <p:cNvPr id="13364" name="잉크 13363">
                <a:extLst>
                  <a:ext uri="{FF2B5EF4-FFF2-40B4-BE49-F238E27FC236}">
                    <a16:creationId xmlns:a16="http://schemas.microsoft.com/office/drawing/2014/main" id="{D25920E0-C96D-1744-912C-F662FE3C34C7}"/>
                  </a:ext>
                </a:extLst>
              </p:cNvPr>
              <p:cNvPicPr/>
              <p:nvPr/>
            </p:nvPicPr>
            <p:blipFill>
              <a:blip r:embed="rId127"/>
              <a:stretch>
                <a:fillRect/>
              </a:stretch>
            </p:blipFill>
            <p:spPr>
              <a:xfrm>
                <a:off x="6700159" y="2390099"/>
                <a:ext cx="85086" cy="50252"/>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365" name="잉크 13364">
                <a:extLst>
                  <a:ext uri="{FF2B5EF4-FFF2-40B4-BE49-F238E27FC236}">
                    <a16:creationId xmlns:a16="http://schemas.microsoft.com/office/drawing/2014/main" id="{26E60A13-2FC8-5F4C-B7A8-B3DF803BCB96}"/>
                  </a:ext>
                </a:extLst>
              </p14:cNvPr>
              <p14:cNvContentPartPr/>
              <p14:nvPr/>
            </p14:nvContentPartPr>
            <p14:xfrm>
              <a:off x="6733247" y="2370005"/>
              <a:ext cx="17550" cy="85050"/>
            </p14:xfrm>
          </p:contentPart>
        </mc:Choice>
        <mc:Fallback xmlns="">
          <p:pic>
            <p:nvPicPr>
              <p:cNvPr id="13365" name="잉크 13364">
                <a:extLst>
                  <a:ext uri="{FF2B5EF4-FFF2-40B4-BE49-F238E27FC236}">
                    <a16:creationId xmlns:a16="http://schemas.microsoft.com/office/drawing/2014/main" id="{26E60A13-2FC8-5F4C-B7A8-B3DF803BCB96}"/>
                  </a:ext>
                </a:extLst>
              </p:cNvPr>
              <p:cNvPicPr/>
              <p:nvPr/>
            </p:nvPicPr>
            <p:blipFill>
              <a:blip r:embed="rId129"/>
              <a:stretch>
                <a:fillRect/>
              </a:stretch>
            </p:blipFill>
            <p:spPr>
              <a:xfrm>
                <a:off x="6725009" y="2358833"/>
                <a:ext cx="36174" cy="104511"/>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366" name="잉크 13365">
                <a:extLst>
                  <a:ext uri="{FF2B5EF4-FFF2-40B4-BE49-F238E27FC236}">
                    <a16:creationId xmlns:a16="http://schemas.microsoft.com/office/drawing/2014/main" id="{AA9308BC-6A43-B947-B750-5970B3B6AD1F}"/>
                  </a:ext>
                </a:extLst>
              </p14:cNvPr>
              <p14:cNvContentPartPr/>
              <p14:nvPr/>
            </p14:nvContentPartPr>
            <p14:xfrm>
              <a:off x="6776447" y="2355155"/>
              <a:ext cx="91260" cy="160380"/>
            </p14:xfrm>
          </p:contentPart>
        </mc:Choice>
        <mc:Fallback xmlns="">
          <p:pic>
            <p:nvPicPr>
              <p:cNvPr id="13366" name="잉크 13365">
                <a:extLst>
                  <a:ext uri="{FF2B5EF4-FFF2-40B4-BE49-F238E27FC236}">
                    <a16:creationId xmlns:a16="http://schemas.microsoft.com/office/drawing/2014/main" id="{AA9308BC-6A43-B947-B750-5970B3B6AD1F}"/>
                  </a:ext>
                </a:extLst>
              </p:cNvPr>
              <p:cNvPicPr/>
              <p:nvPr/>
            </p:nvPicPr>
            <p:blipFill>
              <a:blip r:embed="rId131"/>
              <a:stretch>
                <a:fillRect/>
              </a:stretch>
            </p:blipFill>
            <p:spPr>
              <a:xfrm>
                <a:off x="6768151" y="2342956"/>
                <a:ext cx="111099" cy="180831"/>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367" name="잉크 13366">
                <a:extLst>
                  <a:ext uri="{FF2B5EF4-FFF2-40B4-BE49-F238E27FC236}">
                    <a16:creationId xmlns:a16="http://schemas.microsoft.com/office/drawing/2014/main" id="{1F779D79-41EA-1141-9B40-A94F921EFBAC}"/>
                  </a:ext>
                </a:extLst>
              </p14:cNvPr>
              <p14:cNvContentPartPr/>
              <p14:nvPr/>
            </p14:nvContentPartPr>
            <p14:xfrm>
              <a:off x="5909747" y="2208005"/>
              <a:ext cx="69660" cy="21870"/>
            </p14:xfrm>
          </p:contentPart>
        </mc:Choice>
        <mc:Fallback xmlns="">
          <p:pic>
            <p:nvPicPr>
              <p:cNvPr id="13367" name="잉크 13366">
                <a:extLst>
                  <a:ext uri="{FF2B5EF4-FFF2-40B4-BE49-F238E27FC236}">
                    <a16:creationId xmlns:a16="http://schemas.microsoft.com/office/drawing/2014/main" id="{1F779D79-41EA-1141-9B40-A94F921EFBAC}"/>
                  </a:ext>
                </a:extLst>
              </p:cNvPr>
              <p:cNvPicPr/>
              <p:nvPr/>
            </p:nvPicPr>
            <p:blipFill>
              <a:blip r:embed="rId133"/>
              <a:stretch>
                <a:fillRect/>
              </a:stretch>
            </p:blipFill>
            <p:spPr>
              <a:xfrm>
                <a:off x="5899280" y="2199042"/>
                <a:ext cx="88428" cy="4123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368" name="잉크 13367">
                <a:extLst>
                  <a:ext uri="{FF2B5EF4-FFF2-40B4-BE49-F238E27FC236}">
                    <a16:creationId xmlns:a16="http://schemas.microsoft.com/office/drawing/2014/main" id="{066AC865-4246-104D-96BF-ACB62DFACAAB}"/>
                  </a:ext>
                </a:extLst>
              </p14:cNvPr>
              <p14:cNvContentPartPr/>
              <p14:nvPr/>
            </p14:nvContentPartPr>
            <p14:xfrm>
              <a:off x="5928107" y="2259845"/>
              <a:ext cx="90180" cy="17550"/>
            </p14:xfrm>
          </p:contentPart>
        </mc:Choice>
        <mc:Fallback xmlns="">
          <p:pic>
            <p:nvPicPr>
              <p:cNvPr id="13368" name="잉크 13367">
                <a:extLst>
                  <a:ext uri="{FF2B5EF4-FFF2-40B4-BE49-F238E27FC236}">
                    <a16:creationId xmlns:a16="http://schemas.microsoft.com/office/drawing/2014/main" id="{066AC865-4246-104D-96BF-ACB62DFACAAB}"/>
                  </a:ext>
                </a:extLst>
              </p:cNvPr>
              <p:cNvPicPr/>
              <p:nvPr/>
            </p:nvPicPr>
            <p:blipFill>
              <a:blip r:embed="rId135"/>
              <a:stretch>
                <a:fillRect/>
              </a:stretch>
            </p:blipFill>
            <p:spPr>
              <a:xfrm>
                <a:off x="5916925" y="2251607"/>
                <a:ext cx="109659" cy="36891"/>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369" name="잉크 13368">
                <a:extLst>
                  <a:ext uri="{FF2B5EF4-FFF2-40B4-BE49-F238E27FC236}">
                    <a16:creationId xmlns:a16="http://schemas.microsoft.com/office/drawing/2014/main" id="{88D7D75E-7AF0-B245-9477-BDA1CA22CE24}"/>
                  </a:ext>
                </a:extLst>
              </p14:cNvPr>
              <p14:cNvContentPartPr/>
              <p14:nvPr/>
            </p14:nvContentPartPr>
            <p14:xfrm>
              <a:off x="6109277" y="2195045"/>
              <a:ext cx="90720" cy="82620"/>
            </p14:xfrm>
          </p:contentPart>
        </mc:Choice>
        <mc:Fallback xmlns="">
          <p:pic>
            <p:nvPicPr>
              <p:cNvPr id="13369" name="잉크 13368">
                <a:extLst>
                  <a:ext uri="{FF2B5EF4-FFF2-40B4-BE49-F238E27FC236}">
                    <a16:creationId xmlns:a16="http://schemas.microsoft.com/office/drawing/2014/main" id="{88D7D75E-7AF0-B245-9477-BDA1CA22CE24}"/>
                  </a:ext>
                </a:extLst>
              </p:cNvPr>
              <p:cNvPicPr/>
              <p:nvPr/>
            </p:nvPicPr>
            <p:blipFill>
              <a:blip r:embed="rId137"/>
              <a:stretch>
                <a:fillRect/>
              </a:stretch>
            </p:blipFill>
            <p:spPr>
              <a:xfrm>
                <a:off x="6098117" y="2183909"/>
                <a:ext cx="110160" cy="104891"/>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3370" name="잉크 13369">
                <a:extLst>
                  <a:ext uri="{FF2B5EF4-FFF2-40B4-BE49-F238E27FC236}">
                    <a16:creationId xmlns:a16="http://schemas.microsoft.com/office/drawing/2014/main" id="{D5A0FF50-7AB2-2640-A236-336BAF21FC32}"/>
                  </a:ext>
                </a:extLst>
              </p14:cNvPr>
              <p14:cNvContentPartPr/>
              <p14:nvPr/>
            </p14:nvContentPartPr>
            <p14:xfrm>
              <a:off x="6195407" y="2168855"/>
              <a:ext cx="73980" cy="177660"/>
            </p14:xfrm>
          </p:contentPart>
        </mc:Choice>
        <mc:Fallback xmlns="">
          <p:pic>
            <p:nvPicPr>
              <p:cNvPr id="13370" name="잉크 13369">
                <a:extLst>
                  <a:ext uri="{FF2B5EF4-FFF2-40B4-BE49-F238E27FC236}">
                    <a16:creationId xmlns:a16="http://schemas.microsoft.com/office/drawing/2014/main" id="{D5A0FF50-7AB2-2640-A236-336BAF21FC32}"/>
                  </a:ext>
                </a:extLst>
              </p:cNvPr>
              <p:cNvPicPr/>
              <p:nvPr/>
            </p:nvPicPr>
            <p:blipFill>
              <a:blip r:embed="rId139"/>
              <a:stretch>
                <a:fillRect/>
              </a:stretch>
            </p:blipFill>
            <p:spPr>
              <a:xfrm>
                <a:off x="6187107" y="2156242"/>
                <a:ext cx="94189" cy="198561"/>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371" name="잉크 13370">
                <a:extLst>
                  <a:ext uri="{FF2B5EF4-FFF2-40B4-BE49-F238E27FC236}">
                    <a16:creationId xmlns:a16="http://schemas.microsoft.com/office/drawing/2014/main" id="{3B0FDE14-B180-F44E-A32B-CA3E1340C19B}"/>
                  </a:ext>
                </a:extLst>
              </p14:cNvPr>
              <p14:cNvContentPartPr/>
              <p14:nvPr/>
            </p14:nvContentPartPr>
            <p14:xfrm>
              <a:off x="2779367" y="2363795"/>
              <a:ext cx="2065500" cy="346680"/>
            </p14:xfrm>
          </p:contentPart>
        </mc:Choice>
        <mc:Fallback xmlns="">
          <p:pic>
            <p:nvPicPr>
              <p:cNvPr id="13371" name="잉크 13370">
                <a:extLst>
                  <a:ext uri="{FF2B5EF4-FFF2-40B4-BE49-F238E27FC236}">
                    <a16:creationId xmlns:a16="http://schemas.microsoft.com/office/drawing/2014/main" id="{3B0FDE14-B180-F44E-A32B-CA3E1340C19B}"/>
                  </a:ext>
                </a:extLst>
              </p:cNvPr>
              <p:cNvPicPr/>
              <p:nvPr/>
            </p:nvPicPr>
            <p:blipFill>
              <a:blip r:embed="rId141"/>
              <a:stretch>
                <a:fillRect/>
              </a:stretch>
            </p:blipFill>
            <p:spPr>
              <a:xfrm>
                <a:off x="2767848" y="2350822"/>
                <a:ext cx="2089258" cy="371185"/>
              </a:xfrm>
              <a:prstGeom prst="rect">
                <a:avLst/>
              </a:prstGeom>
            </p:spPr>
          </p:pic>
        </mc:Fallback>
      </mc:AlternateContent>
    </p:spTree>
    <p:extLst>
      <p:ext uri="{BB962C8B-B14F-4D97-AF65-F5344CB8AC3E}">
        <p14:creationId xmlns:p14="http://schemas.microsoft.com/office/powerpoint/2010/main" val="2347643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4294967295"/>
          </p:nvPr>
        </p:nvSpPr>
        <p:spPr>
          <a:xfrm>
            <a:off x="2356247" y="4457700"/>
            <a:ext cx="21717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r>
              <a:rPr lang="en-US" altLang="ko-KR" sz="1050"/>
              <a:t>Tries</a:t>
            </a:r>
          </a:p>
        </p:txBody>
      </p:sp>
      <p:sp>
        <p:nvSpPr>
          <p:cNvPr id="14339" name="Slide Number Placeholder 5"/>
          <p:cNvSpPr>
            <a:spLocks noGrp="1"/>
          </p:cNvSpPr>
          <p:nvPr>
            <p:ph type="sldNum" sz="quarter" idx="4294967295"/>
          </p:nvPr>
        </p:nvSpPr>
        <p:spPr>
          <a:xfrm>
            <a:off x="4927997" y="4457700"/>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fld id="{A0F83D2C-5B42-4F02-885D-5F06971F048B}" type="slidenum">
              <a:rPr lang="en-US" altLang="ko-KR" sz="1050"/>
              <a:pPr/>
              <a:t>47</a:t>
            </a:fld>
            <a:endParaRPr lang="en-US" altLang="ko-KR" sz="1050"/>
          </a:p>
        </p:txBody>
      </p:sp>
      <p:sp>
        <p:nvSpPr>
          <p:cNvPr id="14340" name="Rectangle 2"/>
          <p:cNvSpPr>
            <a:spLocks noGrp="1" noChangeArrowheads="1"/>
          </p:cNvSpPr>
          <p:nvPr>
            <p:ph type="title"/>
          </p:nvPr>
        </p:nvSpPr>
        <p:spPr/>
        <p:txBody>
          <a:bodyPr/>
          <a:lstStyle/>
          <a:p>
            <a:pPr eaLnBrk="1" hangingPunct="1"/>
            <a:r>
              <a:rPr lang="en-US" altLang="ko-KR">
                <a:ea typeface="굴림" charset="-127"/>
              </a:rPr>
              <a:t>Huffman’s Algorithm</a:t>
            </a:r>
          </a:p>
        </p:txBody>
      </p:sp>
      <p:sp>
        <p:nvSpPr>
          <p:cNvPr id="14341" name="Rectangle 3" descr="Rectangle: Click to edit Master text styles&#10;Second level&#10;Third level&#10;Fourth level&#10;Fifth level"/>
          <p:cNvSpPr>
            <a:spLocks noGrp="1" noChangeArrowheads="1"/>
          </p:cNvSpPr>
          <p:nvPr>
            <p:ph type="body" idx="1"/>
          </p:nvPr>
        </p:nvSpPr>
        <p:spPr>
          <a:xfrm>
            <a:off x="628650" y="1257300"/>
            <a:ext cx="2171700" cy="3371850"/>
          </a:xfrm>
        </p:spPr>
        <p:txBody>
          <a:bodyPr>
            <a:normAutofit lnSpcReduction="10000"/>
          </a:bodyPr>
          <a:lstStyle/>
          <a:p>
            <a:pPr eaLnBrk="1" hangingPunct="1">
              <a:lnSpc>
                <a:spcPct val="90000"/>
              </a:lnSpc>
            </a:pPr>
            <a:r>
              <a:rPr lang="en-US" altLang="ko-KR" sz="1500">
                <a:ea typeface="굴림" charset="-127"/>
              </a:rPr>
              <a:t>Given a string </a:t>
            </a:r>
            <a:r>
              <a:rPr lang="en-US" altLang="ko-KR" sz="1500" b="1" i="1">
                <a:latin typeface="Times New Roman" pitchFamily="18" charset="0"/>
                <a:ea typeface="굴림" charset="-127"/>
              </a:rPr>
              <a:t>X</a:t>
            </a:r>
            <a:r>
              <a:rPr lang="en-US" altLang="ko-KR" sz="1500">
                <a:ea typeface="굴림" charset="-127"/>
              </a:rPr>
              <a:t>, Huffman’s algorithm construct a prefix code the minimizes the size of the encoding of </a:t>
            </a:r>
            <a:r>
              <a:rPr lang="en-US" altLang="ko-KR" sz="1500" b="1" i="1">
                <a:latin typeface="Times New Roman" pitchFamily="18" charset="0"/>
                <a:ea typeface="굴림" charset="-127"/>
              </a:rPr>
              <a:t>X</a:t>
            </a:r>
          </a:p>
          <a:p>
            <a:pPr eaLnBrk="1" hangingPunct="1">
              <a:lnSpc>
                <a:spcPct val="90000"/>
              </a:lnSpc>
            </a:pPr>
            <a:r>
              <a:rPr lang="en-US" altLang="ko-KR" sz="1500">
                <a:ea typeface="굴림" charset="-127"/>
              </a:rPr>
              <a:t>It runs in time</a:t>
            </a:r>
            <a:br>
              <a:rPr lang="en-US" altLang="ko-KR" sz="1500">
                <a:ea typeface="굴림" charset="-127"/>
              </a:rPr>
            </a:br>
            <a:r>
              <a:rPr lang="en-US" altLang="en-US" sz="1500" b="1" i="1">
                <a:latin typeface="Times New Roman" pitchFamily="18" charset="0"/>
              </a:rPr>
              <a:t>O</a:t>
            </a:r>
            <a:r>
              <a:rPr lang="en-US" altLang="en-US" sz="1500">
                <a:latin typeface="Times New Roman" pitchFamily="18" charset="0"/>
              </a:rPr>
              <a:t>(</a:t>
            </a:r>
            <a:r>
              <a:rPr lang="en-US" altLang="en-US" sz="1500" b="1" i="1">
                <a:latin typeface="Times New Roman" pitchFamily="18" charset="0"/>
              </a:rPr>
              <a:t>n</a:t>
            </a:r>
            <a:r>
              <a:rPr lang="en-US" altLang="en-US" sz="1500">
                <a:latin typeface="Symbol" pitchFamily="18" charset="2"/>
              </a:rPr>
              <a:t> + </a:t>
            </a:r>
            <a:r>
              <a:rPr lang="en-US" altLang="en-US" sz="1500" b="1" i="1">
                <a:latin typeface="Times New Roman" pitchFamily="18" charset="0"/>
              </a:rPr>
              <a:t>d </a:t>
            </a:r>
            <a:r>
              <a:rPr lang="en-US" altLang="en-US" sz="1500">
                <a:latin typeface="Times New Roman" pitchFamily="18" charset="0"/>
              </a:rPr>
              <a:t>log</a:t>
            </a:r>
            <a:r>
              <a:rPr lang="en-US" altLang="en-US" sz="1500" b="1" i="1">
                <a:latin typeface="Times New Roman" pitchFamily="18" charset="0"/>
              </a:rPr>
              <a:t> d</a:t>
            </a:r>
            <a:r>
              <a:rPr lang="en-US" altLang="en-US" sz="1500">
                <a:latin typeface="Times New Roman" pitchFamily="18" charset="0"/>
              </a:rPr>
              <a:t>)</a:t>
            </a:r>
            <a:r>
              <a:rPr lang="en-US" altLang="ko-KR" sz="1500">
                <a:ea typeface="굴림" charset="-127"/>
              </a:rPr>
              <a:t>, where </a:t>
            </a:r>
            <a:r>
              <a:rPr lang="en-US" altLang="en-US" sz="1500" b="1" i="1">
                <a:latin typeface="Times New Roman" pitchFamily="18" charset="0"/>
              </a:rPr>
              <a:t>n</a:t>
            </a:r>
            <a:r>
              <a:rPr lang="en-US" altLang="ko-KR" sz="1500">
                <a:ea typeface="굴림" charset="-127"/>
              </a:rPr>
              <a:t> is the size of </a:t>
            </a:r>
            <a:r>
              <a:rPr lang="en-US" altLang="ko-KR" sz="1500" b="1" i="1">
                <a:latin typeface="Times New Roman" pitchFamily="18" charset="0"/>
                <a:ea typeface="굴림" charset="-127"/>
              </a:rPr>
              <a:t>X</a:t>
            </a:r>
            <a:r>
              <a:rPr lang="en-US" altLang="ko-KR" sz="1500">
                <a:ea typeface="굴림" charset="-127"/>
              </a:rPr>
              <a:t> and </a:t>
            </a:r>
            <a:r>
              <a:rPr lang="en-US" altLang="en-US" sz="1500" b="1" i="1">
                <a:latin typeface="Times New Roman" pitchFamily="18" charset="0"/>
              </a:rPr>
              <a:t>d</a:t>
            </a:r>
            <a:r>
              <a:rPr lang="en-US" altLang="ko-KR" sz="1500">
                <a:ea typeface="굴림" charset="-127"/>
              </a:rPr>
              <a:t> is the number of distinct characters of </a:t>
            </a:r>
            <a:r>
              <a:rPr lang="en-US" altLang="ko-KR" sz="1500" b="1" i="1">
                <a:latin typeface="Times New Roman" pitchFamily="18" charset="0"/>
                <a:ea typeface="굴림" charset="-127"/>
              </a:rPr>
              <a:t>X</a:t>
            </a:r>
            <a:endParaRPr lang="en-US" altLang="ko-KR" sz="1500">
              <a:ea typeface="굴림" charset="-127"/>
            </a:endParaRPr>
          </a:p>
          <a:p>
            <a:pPr eaLnBrk="1" hangingPunct="1">
              <a:lnSpc>
                <a:spcPct val="90000"/>
              </a:lnSpc>
            </a:pPr>
            <a:r>
              <a:rPr lang="en-US" altLang="ko-KR" sz="1500">
                <a:ea typeface="굴림" charset="-127"/>
              </a:rPr>
              <a:t>A heap-based priority queue is used as an auxiliary structure</a:t>
            </a:r>
          </a:p>
        </p:txBody>
      </p:sp>
      <p:sp>
        <p:nvSpPr>
          <p:cNvPr id="14342" name="Text Box 4"/>
          <p:cNvSpPr txBox="1">
            <a:spLocks noChangeArrowheads="1"/>
          </p:cNvSpPr>
          <p:nvPr/>
        </p:nvSpPr>
        <p:spPr bwMode="auto">
          <a:xfrm>
            <a:off x="3086100" y="1085850"/>
            <a:ext cx="3429000" cy="37591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28600">
              <a:defRPr sz="3200">
                <a:solidFill>
                  <a:schemeClr val="tx1"/>
                </a:solidFill>
                <a:latin typeface="Tahoma" pitchFamily="34" charset="0"/>
              </a:defRPr>
            </a:lvl1pPr>
            <a:lvl2pPr defTabSz="228600">
              <a:defRPr sz="2800">
                <a:solidFill>
                  <a:schemeClr val="tx1"/>
                </a:solidFill>
                <a:latin typeface="Tahoma" pitchFamily="34" charset="0"/>
              </a:defRPr>
            </a:lvl2pPr>
            <a:lvl3pPr defTabSz="228600">
              <a:defRPr sz="2400">
                <a:solidFill>
                  <a:schemeClr val="tx1"/>
                </a:solidFill>
                <a:latin typeface="Tahoma" pitchFamily="34" charset="0"/>
              </a:defRPr>
            </a:lvl3pPr>
            <a:lvl4pPr defTabSz="228600">
              <a:defRPr sz="2000">
                <a:solidFill>
                  <a:schemeClr val="tx1"/>
                </a:solidFill>
                <a:latin typeface="Tahoma" pitchFamily="34" charset="0"/>
              </a:defRPr>
            </a:lvl4pPr>
            <a:lvl5pPr defTabSz="228600">
              <a:defRPr sz="2000">
                <a:solidFill>
                  <a:schemeClr val="tx1"/>
                </a:solidFill>
                <a:latin typeface="Tahoma" pitchFamily="34" charset="0"/>
              </a:defRPr>
            </a:lvl5pPr>
            <a:lvl6pPr defTabSz="228600" eaLnBrk="0" hangingPunct="0">
              <a:defRPr sz="2000">
                <a:solidFill>
                  <a:schemeClr val="tx1"/>
                </a:solidFill>
                <a:latin typeface="Tahoma" pitchFamily="34" charset="0"/>
              </a:defRPr>
            </a:lvl6pPr>
            <a:lvl7pPr defTabSz="228600" eaLnBrk="0" hangingPunct="0">
              <a:defRPr sz="2000">
                <a:solidFill>
                  <a:schemeClr val="tx1"/>
                </a:solidFill>
                <a:latin typeface="Tahoma" pitchFamily="34" charset="0"/>
              </a:defRPr>
            </a:lvl7pPr>
            <a:lvl8pPr defTabSz="228600" eaLnBrk="0" hangingPunct="0">
              <a:defRPr sz="2000">
                <a:solidFill>
                  <a:schemeClr val="tx1"/>
                </a:solidFill>
                <a:latin typeface="Tahoma" pitchFamily="34" charset="0"/>
              </a:defRPr>
            </a:lvl8pPr>
            <a:lvl9pPr defTabSz="228600" eaLnBrk="0" hangingPunct="0">
              <a:defRPr sz="2000">
                <a:solidFill>
                  <a:schemeClr val="tx1"/>
                </a:solidFill>
                <a:latin typeface="Tahoma" pitchFamily="34" charset="0"/>
              </a:defRPr>
            </a:lvl9pPr>
          </a:lstStyle>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Algorithm</a:t>
            </a:r>
            <a:r>
              <a:rPr lang="en-US" altLang="ko-KR" sz="1350">
                <a:latin typeface="Times New Roman" pitchFamily="18" charset="0"/>
                <a:ea typeface="굴림" charset="-127"/>
              </a:rPr>
              <a:t> </a:t>
            </a:r>
            <a:r>
              <a:rPr lang="en-US" altLang="ko-KR" sz="1350" b="1" i="1">
                <a:solidFill>
                  <a:schemeClr val="tx2"/>
                </a:solidFill>
                <a:latin typeface="Times New Roman" pitchFamily="18" charset="0"/>
                <a:ea typeface="굴림" charset="-127"/>
              </a:rPr>
              <a:t>HuffmanEncoding</a:t>
            </a:r>
            <a:r>
              <a:rPr lang="en-US" altLang="ko-KR" sz="1350">
                <a:solidFill>
                  <a:schemeClr val="tx2"/>
                </a:solidFill>
                <a:latin typeface="Times New Roman" pitchFamily="18" charset="0"/>
                <a:ea typeface="굴림" charset="-127"/>
              </a:rPr>
              <a:t>(</a:t>
            </a:r>
            <a:r>
              <a:rPr lang="en-US" altLang="ko-KR" sz="1350" b="1" i="1">
                <a:solidFill>
                  <a:schemeClr val="tx2"/>
                </a:solidFill>
                <a:latin typeface="Times New Roman" pitchFamily="18" charset="0"/>
                <a:ea typeface="굴림" charset="-127"/>
              </a:rPr>
              <a:t>X</a:t>
            </a:r>
            <a:r>
              <a:rPr lang="en-US" altLang="ko-KR" sz="1350">
                <a:solidFill>
                  <a:schemeClr val="tx2"/>
                </a:solidFill>
                <a:latin typeface="Times New Roman" pitchFamily="18" charset="0"/>
                <a:ea typeface="굴림" charset="-127"/>
              </a:rPr>
              <a:t>)</a:t>
            </a: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Input</a:t>
            </a:r>
            <a:r>
              <a:rPr lang="en-US" altLang="ko-KR" sz="1350">
                <a:latin typeface="Times New Roman" pitchFamily="18" charset="0"/>
                <a:ea typeface="굴림" charset="-127"/>
              </a:rPr>
              <a:t> </a:t>
            </a:r>
            <a:r>
              <a:rPr lang="en-US" altLang="ko-KR" sz="1350">
                <a:solidFill>
                  <a:schemeClr val="accent2"/>
                </a:solidFill>
                <a:latin typeface="Times New Roman" pitchFamily="18" charset="0"/>
                <a:ea typeface="굴림" charset="-127"/>
              </a:rPr>
              <a:t>string </a:t>
            </a:r>
            <a:r>
              <a:rPr lang="en-US" altLang="ko-KR" sz="1350" b="1" i="1">
                <a:solidFill>
                  <a:schemeClr val="accent2"/>
                </a:solidFill>
                <a:latin typeface="Times New Roman" pitchFamily="18" charset="0"/>
                <a:ea typeface="굴림" charset="-127"/>
              </a:rPr>
              <a:t>X </a:t>
            </a:r>
            <a:r>
              <a:rPr lang="en-US" altLang="ko-KR" sz="1350">
                <a:solidFill>
                  <a:schemeClr val="accent2"/>
                </a:solidFill>
                <a:latin typeface="Times New Roman" pitchFamily="18" charset="0"/>
                <a:ea typeface="굴림" charset="-127"/>
              </a:rPr>
              <a:t>of size </a:t>
            </a:r>
            <a:r>
              <a:rPr lang="en-US" altLang="ko-KR" sz="1350" b="1" i="1">
                <a:solidFill>
                  <a:schemeClr val="accent2"/>
                </a:solidFill>
                <a:latin typeface="Times New Roman" pitchFamily="18" charset="0"/>
                <a:ea typeface="굴림" charset="-127"/>
              </a:rPr>
              <a:t>n</a:t>
            </a:r>
            <a:endParaRPr lang="en-US" altLang="ko-KR" sz="1350">
              <a:solidFill>
                <a:schemeClr val="tx2"/>
              </a:solidFill>
              <a:latin typeface="Times New Roman" pitchFamily="18" charset="0"/>
              <a:ea typeface="굴림" charset="-127"/>
            </a:endParaRP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Output</a:t>
            </a:r>
            <a:r>
              <a:rPr lang="en-US" altLang="ko-KR" sz="1350">
                <a:latin typeface="Times New Roman" pitchFamily="18" charset="0"/>
                <a:ea typeface="굴림" charset="-127"/>
              </a:rPr>
              <a:t> </a:t>
            </a:r>
            <a:r>
              <a:rPr lang="en-US" altLang="ko-KR" sz="1350">
                <a:solidFill>
                  <a:schemeClr val="accent2"/>
                </a:solidFill>
                <a:latin typeface="Times New Roman" pitchFamily="18" charset="0"/>
                <a:ea typeface="굴림" charset="-127"/>
              </a:rPr>
              <a:t>optimal encoding trie for </a:t>
            </a:r>
            <a:r>
              <a:rPr lang="en-US" altLang="ko-KR" sz="1350" b="1" i="1">
                <a:solidFill>
                  <a:schemeClr val="accent2"/>
                </a:solidFill>
                <a:latin typeface="Times New Roman" pitchFamily="18" charset="0"/>
                <a:ea typeface="굴림" charset="-127"/>
              </a:rPr>
              <a:t>X</a:t>
            </a:r>
          </a:p>
          <a:p>
            <a:pPr algn="l">
              <a:lnSpc>
                <a:spcPct val="85000"/>
              </a:lnSpc>
              <a:spcBef>
                <a:spcPct val="20000"/>
              </a:spcBef>
              <a:buClr>
                <a:schemeClr val="hlink"/>
              </a:buClr>
              <a:buSzPct val="110000"/>
              <a:buFont typeface="Wingdings" pitchFamily="2" charset="2"/>
              <a:buNone/>
            </a:pPr>
            <a:r>
              <a:rPr lang="en-US" altLang="ko-KR" sz="1350" b="1" i="1">
                <a:solidFill>
                  <a:schemeClr val="accent2"/>
                </a:solidFill>
                <a:latin typeface="Times New Roman" pitchFamily="18" charset="0"/>
                <a:ea typeface="굴림" charset="-127"/>
              </a:rPr>
              <a:t>	C </a:t>
            </a:r>
            <a:r>
              <a:rPr lang="en-US" altLang="ko-KR" sz="1350">
                <a:solidFill>
                  <a:srgbClr val="000000"/>
                </a:solidFill>
                <a:latin typeface="Times New Roman" pitchFamily="18" charset="0"/>
                <a:ea typeface="굴림" charset="-127"/>
                <a:sym typeface="Symbol" pitchFamily="18" charset="2"/>
              </a:rPr>
              <a:t></a:t>
            </a:r>
            <a:r>
              <a:rPr lang="en-US" altLang="ko-KR" sz="1350" b="1" i="1">
                <a:solidFill>
                  <a:schemeClr val="accent2"/>
                </a:solidFill>
                <a:latin typeface="Times New Roman" pitchFamily="18" charset="0"/>
                <a:ea typeface="굴림" charset="-127"/>
                <a:sym typeface="Symbol" pitchFamily="18" charset="2"/>
              </a:rPr>
              <a:t> </a:t>
            </a:r>
            <a:r>
              <a:rPr lang="en-US" altLang="ko-KR" sz="1350" b="1" i="1">
                <a:solidFill>
                  <a:schemeClr val="accent2"/>
                </a:solidFill>
                <a:latin typeface="Times New Roman" pitchFamily="18" charset="0"/>
                <a:ea typeface="굴림" charset="-127"/>
              </a:rPr>
              <a:t>distinctCharacters</a:t>
            </a:r>
            <a:r>
              <a:rPr lang="en-US" altLang="ko-KR" sz="1350">
                <a:solidFill>
                  <a:schemeClr val="accent2"/>
                </a:solidFill>
                <a:latin typeface="Times New Roman" pitchFamily="18" charset="0"/>
                <a:ea typeface="굴림" charset="-127"/>
              </a:rPr>
              <a:t>(</a:t>
            </a:r>
            <a:r>
              <a:rPr lang="en-US" altLang="ko-KR" sz="1350" b="1" i="1">
                <a:solidFill>
                  <a:schemeClr val="accent2"/>
                </a:solidFill>
                <a:latin typeface="Times New Roman" pitchFamily="18" charset="0"/>
                <a:ea typeface="굴림" charset="-127"/>
              </a:rPr>
              <a:t>X</a:t>
            </a:r>
            <a:r>
              <a:rPr lang="en-US" altLang="ko-KR" sz="1350">
                <a:solidFill>
                  <a:schemeClr val="accent2"/>
                </a:solidFill>
                <a:latin typeface="Times New Roman" pitchFamily="18" charset="0"/>
                <a:ea typeface="굴림" charset="-127"/>
              </a:rPr>
              <a:t>)</a:t>
            </a:r>
            <a:endParaRPr lang="en-US" altLang="ko-KR" sz="1350" b="1" i="1">
              <a:solidFill>
                <a:schemeClr val="accent2"/>
              </a:solidFill>
              <a:latin typeface="Times New Roman" pitchFamily="18" charset="0"/>
              <a:ea typeface="굴림" charset="-127"/>
            </a:endParaRPr>
          </a:p>
          <a:p>
            <a:pPr algn="l">
              <a:lnSpc>
                <a:spcPct val="85000"/>
              </a:lnSpc>
              <a:spcBef>
                <a:spcPct val="20000"/>
              </a:spcBef>
              <a:buClr>
                <a:schemeClr val="hlink"/>
              </a:buClr>
              <a:buSzPct val="110000"/>
              <a:buFont typeface="Wingdings" pitchFamily="2" charset="2"/>
              <a:buNone/>
            </a:pPr>
            <a:r>
              <a:rPr lang="en-US" altLang="ko-KR" sz="1350" b="1" i="1">
                <a:solidFill>
                  <a:schemeClr val="accent2"/>
                </a:solidFill>
                <a:latin typeface="Times New Roman" pitchFamily="18" charset="0"/>
                <a:ea typeface="굴림" charset="-127"/>
              </a:rPr>
              <a:t>	computeFrequencies</a:t>
            </a:r>
            <a:r>
              <a:rPr lang="en-US" altLang="ko-KR" sz="1350">
                <a:solidFill>
                  <a:schemeClr val="accent2"/>
                </a:solidFill>
                <a:latin typeface="Times New Roman" pitchFamily="18" charset="0"/>
                <a:ea typeface="굴림" charset="-127"/>
              </a:rPr>
              <a:t>(</a:t>
            </a:r>
            <a:r>
              <a:rPr lang="en-US" altLang="ko-KR" sz="1350" b="1" i="1">
                <a:solidFill>
                  <a:schemeClr val="accent2"/>
                </a:solidFill>
                <a:latin typeface="Times New Roman" pitchFamily="18" charset="0"/>
                <a:ea typeface="굴림" charset="-127"/>
              </a:rPr>
              <a:t>C, X</a:t>
            </a:r>
            <a:r>
              <a:rPr lang="en-US" altLang="ko-KR" sz="1350">
                <a:solidFill>
                  <a:schemeClr val="accent2"/>
                </a:solidFill>
                <a:latin typeface="Times New Roman" pitchFamily="18" charset="0"/>
                <a:ea typeface="굴림" charset="-127"/>
              </a:rPr>
              <a:t>)</a:t>
            </a:r>
          </a:p>
          <a:p>
            <a:pPr algn="l">
              <a:lnSpc>
                <a:spcPct val="85000"/>
              </a:lnSpc>
              <a:spcBef>
                <a:spcPct val="20000"/>
              </a:spcBef>
              <a:buClr>
                <a:schemeClr val="hlink"/>
              </a:buClr>
              <a:buSzPct val="110000"/>
              <a:buFont typeface="Wingdings" pitchFamily="2" charset="2"/>
              <a:buNone/>
            </a:pPr>
            <a:r>
              <a:rPr lang="en-US" altLang="ko-KR" sz="1350">
                <a:solidFill>
                  <a:schemeClr val="accent2"/>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Q</a:t>
            </a:r>
            <a:r>
              <a:rPr lang="en-US" altLang="ko-KR" sz="1350" b="1">
                <a:solidFill>
                  <a:srgbClr val="000000"/>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a:t>
            </a:r>
            <a:r>
              <a:rPr lang="en-US" altLang="ko-KR" sz="1350" b="1" i="1">
                <a:solidFill>
                  <a:schemeClr val="accent2"/>
                </a:solidFill>
                <a:latin typeface="Times New Roman" pitchFamily="18" charset="0"/>
                <a:ea typeface="굴림" charset="-127"/>
                <a:sym typeface="Symbol" pitchFamily="18" charset="2"/>
              </a:rPr>
              <a:t> </a:t>
            </a:r>
            <a:r>
              <a:rPr lang="en-US" altLang="ko-KR" sz="1350">
                <a:solidFill>
                  <a:schemeClr val="accent2"/>
                </a:solidFill>
                <a:latin typeface="Times New Roman" pitchFamily="18" charset="0"/>
                <a:ea typeface="굴림" charset="-127"/>
              </a:rPr>
              <a:t>new empty heap </a:t>
            </a:r>
            <a:endParaRPr lang="en-US" altLang="ko-KR" sz="1350">
              <a:solidFill>
                <a:schemeClr val="tx2"/>
              </a:solidFill>
              <a:latin typeface="Times New Roman" pitchFamily="18" charset="0"/>
              <a:ea typeface="굴림" charset="-127"/>
            </a:endParaRP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for all </a:t>
            </a:r>
            <a:r>
              <a:rPr lang="en-US" altLang="ko-KR" sz="1350" b="1" i="1">
                <a:solidFill>
                  <a:schemeClr val="accent2"/>
                </a:solidFill>
                <a:latin typeface="Times New Roman" pitchFamily="18" charset="0"/>
                <a:ea typeface="굴림" charset="-127"/>
              </a:rPr>
              <a:t>c </a:t>
            </a:r>
            <a:r>
              <a:rPr lang="en-US" altLang="ko-KR" sz="1350">
                <a:solidFill>
                  <a:srgbClr val="000000"/>
                </a:solidFill>
                <a:latin typeface="Symbol" pitchFamily="18" charset="2"/>
                <a:ea typeface="굴림" charset="-127"/>
                <a:sym typeface="Symbol" pitchFamily="18" charset="2"/>
              </a:rPr>
              <a:t></a:t>
            </a:r>
            <a:r>
              <a:rPr lang="en-US" altLang="ko-KR" sz="1350" b="1" i="1">
                <a:solidFill>
                  <a:schemeClr val="accent2"/>
                </a:solidFill>
                <a:latin typeface="Times New Roman" pitchFamily="18" charset="0"/>
                <a:ea typeface="굴림" charset="-127"/>
              </a:rPr>
              <a:t> C</a:t>
            </a:r>
          </a:p>
          <a:p>
            <a:pPr algn="l">
              <a:lnSpc>
                <a:spcPct val="85000"/>
              </a:lnSpc>
              <a:spcBef>
                <a:spcPct val="20000"/>
              </a:spcBef>
              <a:buClr>
                <a:schemeClr val="hlink"/>
              </a:buClr>
              <a:buSzPct val="110000"/>
              <a:buFont typeface="Wingdings" pitchFamily="2" charset="2"/>
              <a:buNone/>
            </a:pPr>
            <a:r>
              <a:rPr lang="en-US" altLang="ko-KR" sz="1350" b="1" i="1">
                <a:solidFill>
                  <a:schemeClr val="accent2"/>
                </a:solidFill>
                <a:latin typeface="Times New Roman" pitchFamily="18" charset="0"/>
                <a:ea typeface="굴림" charset="-127"/>
              </a:rPr>
              <a:t>		T</a:t>
            </a:r>
            <a:r>
              <a:rPr lang="en-US" altLang="ko-KR" sz="1350" b="1">
                <a:solidFill>
                  <a:srgbClr val="000000"/>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a:t>
            </a:r>
            <a:r>
              <a:rPr lang="en-US" altLang="ko-KR" sz="1350" b="1" i="1">
                <a:solidFill>
                  <a:schemeClr val="accent2"/>
                </a:solidFill>
                <a:latin typeface="Times New Roman" pitchFamily="18" charset="0"/>
                <a:ea typeface="굴림" charset="-127"/>
                <a:sym typeface="Symbol" pitchFamily="18" charset="2"/>
              </a:rPr>
              <a:t> </a:t>
            </a:r>
            <a:r>
              <a:rPr lang="en-US" altLang="ko-KR" sz="1350">
                <a:solidFill>
                  <a:schemeClr val="accent2"/>
                </a:solidFill>
                <a:latin typeface="Times New Roman" pitchFamily="18" charset="0"/>
                <a:ea typeface="굴림" charset="-127"/>
              </a:rPr>
              <a:t>new single-node tree storing </a:t>
            </a:r>
            <a:r>
              <a:rPr lang="en-US" altLang="ko-KR" sz="1350" b="1" i="1">
                <a:solidFill>
                  <a:schemeClr val="accent2"/>
                </a:solidFill>
                <a:latin typeface="Times New Roman" pitchFamily="18" charset="0"/>
                <a:ea typeface="굴림" charset="-127"/>
              </a:rPr>
              <a:t>c</a:t>
            </a:r>
          </a:p>
          <a:p>
            <a:pPr algn="l">
              <a:lnSpc>
                <a:spcPct val="85000"/>
              </a:lnSpc>
              <a:spcBef>
                <a:spcPct val="20000"/>
              </a:spcBef>
              <a:buClr>
                <a:schemeClr val="hlink"/>
              </a:buClr>
              <a:buSzPct val="110000"/>
              <a:buFont typeface="Wingdings" pitchFamily="2" charset="2"/>
              <a:buNone/>
            </a:pPr>
            <a:r>
              <a:rPr lang="en-US" altLang="ko-KR" sz="1350">
                <a:solidFill>
                  <a:schemeClr val="accent2"/>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Q.insert</a:t>
            </a:r>
            <a:r>
              <a:rPr lang="en-US" altLang="ko-KR" sz="1350">
                <a:solidFill>
                  <a:schemeClr val="accent2"/>
                </a:solidFill>
                <a:latin typeface="Times New Roman" pitchFamily="18" charset="0"/>
                <a:ea typeface="굴림" charset="-127"/>
              </a:rPr>
              <a:t>(</a:t>
            </a:r>
            <a:r>
              <a:rPr lang="en-US" altLang="ko-KR" sz="1350" b="1" i="1">
                <a:solidFill>
                  <a:schemeClr val="accent2"/>
                </a:solidFill>
                <a:latin typeface="Times New Roman" pitchFamily="18" charset="0"/>
                <a:ea typeface="굴림" charset="-127"/>
              </a:rPr>
              <a:t>getFrequency</a:t>
            </a:r>
            <a:r>
              <a:rPr lang="en-US" altLang="ko-KR" sz="1350">
                <a:solidFill>
                  <a:schemeClr val="accent2"/>
                </a:solidFill>
                <a:latin typeface="Times New Roman" pitchFamily="18" charset="0"/>
                <a:ea typeface="굴림" charset="-127"/>
              </a:rPr>
              <a:t>(</a:t>
            </a:r>
            <a:r>
              <a:rPr lang="en-US" altLang="ko-KR" sz="1350" b="1" i="1">
                <a:solidFill>
                  <a:schemeClr val="accent2"/>
                </a:solidFill>
                <a:latin typeface="Times New Roman" pitchFamily="18" charset="0"/>
                <a:ea typeface="굴림" charset="-127"/>
              </a:rPr>
              <a:t>c</a:t>
            </a:r>
            <a:r>
              <a:rPr lang="en-US" altLang="ko-KR" sz="1350">
                <a:solidFill>
                  <a:schemeClr val="accent2"/>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T</a:t>
            </a:r>
            <a:r>
              <a:rPr lang="en-US" altLang="ko-KR" sz="1350">
                <a:solidFill>
                  <a:schemeClr val="accent2"/>
                </a:solidFill>
                <a:latin typeface="Times New Roman" pitchFamily="18" charset="0"/>
                <a:ea typeface="굴림" charset="-127"/>
              </a:rPr>
              <a:t>)</a:t>
            </a:r>
            <a:endParaRPr lang="en-US" altLang="ko-KR" sz="1350" b="1" i="1" baseline="-25000">
              <a:solidFill>
                <a:schemeClr val="accent2"/>
              </a:solidFill>
              <a:latin typeface="Times New Roman" pitchFamily="18" charset="0"/>
              <a:ea typeface="굴림" charset="-127"/>
            </a:endParaRPr>
          </a:p>
          <a:p>
            <a:pPr algn="l">
              <a:lnSpc>
                <a:spcPct val="85000"/>
              </a:lnSpc>
              <a:spcBef>
                <a:spcPct val="20000"/>
              </a:spcBef>
              <a:buClr>
                <a:schemeClr val="hlink"/>
              </a:buClr>
              <a:buSzPct val="110000"/>
              <a:buFont typeface="Wingdings" pitchFamily="2" charset="2"/>
              <a:buNone/>
            </a:pPr>
            <a:r>
              <a:rPr lang="en-US" altLang="ko-KR" sz="1350" b="1" i="1">
                <a:solidFill>
                  <a:schemeClr val="accent2"/>
                </a:solidFill>
                <a:latin typeface="Times New Roman" pitchFamily="18" charset="0"/>
                <a:ea typeface="굴림" charset="-127"/>
              </a:rPr>
              <a:t>	</a:t>
            </a:r>
            <a:r>
              <a:rPr lang="en-US" altLang="ko-KR" sz="1350" b="1">
                <a:solidFill>
                  <a:srgbClr val="000000"/>
                </a:solidFill>
                <a:latin typeface="Times New Roman" pitchFamily="18" charset="0"/>
                <a:ea typeface="굴림" charset="-127"/>
              </a:rPr>
              <a:t>while </a:t>
            </a:r>
            <a:r>
              <a:rPr lang="en-US" altLang="ko-KR" sz="1350" b="1" i="1">
                <a:solidFill>
                  <a:schemeClr val="accent2"/>
                </a:solidFill>
                <a:latin typeface="Times New Roman" pitchFamily="18" charset="0"/>
                <a:ea typeface="굴림" charset="-127"/>
              </a:rPr>
              <a:t>Q.size</a:t>
            </a:r>
            <a:r>
              <a:rPr lang="en-US" altLang="ko-KR" sz="1350">
                <a:solidFill>
                  <a:schemeClr val="accent2"/>
                </a:solidFill>
                <a:latin typeface="Times New Roman" pitchFamily="18" charset="0"/>
                <a:ea typeface="굴림" charset="-127"/>
              </a:rPr>
              <a:t>()</a:t>
            </a:r>
            <a:r>
              <a:rPr lang="en-US" altLang="ko-KR" sz="1350" b="1">
                <a:solidFill>
                  <a:srgbClr val="000000"/>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&gt; </a:t>
            </a:r>
            <a:r>
              <a:rPr lang="en-US" altLang="ko-KR" sz="1350">
                <a:solidFill>
                  <a:schemeClr val="accent2"/>
                </a:solidFill>
                <a:latin typeface="Times New Roman" pitchFamily="18" charset="0"/>
                <a:ea typeface="굴림" charset="-127"/>
              </a:rPr>
              <a:t>1</a:t>
            </a:r>
            <a:endParaRPr lang="en-US" altLang="ko-KR" sz="1350" b="1">
              <a:solidFill>
                <a:srgbClr val="000000"/>
              </a:solidFill>
              <a:latin typeface="Times New Roman" pitchFamily="18" charset="0"/>
              <a:ea typeface="굴림" charset="-127"/>
            </a:endParaRP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f</a:t>
            </a:r>
            <a:r>
              <a:rPr lang="en-US" altLang="ko-KR" sz="1350" b="1" i="1" baseline="-25000">
                <a:solidFill>
                  <a:schemeClr val="accent2"/>
                </a:solidFill>
                <a:latin typeface="Times New Roman" pitchFamily="18" charset="0"/>
                <a:ea typeface="굴림" charset="-127"/>
              </a:rPr>
              <a:t>1</a:t>
            </a:r>
            <a:r>
              <a:rPr lang="en-US" altLang="ko-KR" sz="1350">
                <a:solidFill>
                  <a:schemeClr val="accent2"/>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 </a:t>
            </a:r>
            <a:r>
              <a:rPr lang="en-US" altLang="ko-KR" sz="1350" b="1" i="1">
                <a:solidFill>
                  <a:schemeClr val="accent2"/>
                </a:solidFill>
                <a:latin typeface="Times New Roman" pitchFamily="18" charset="0"/>
                <a:ea typeface="굴림" charset="-127"/>
              </a:rPr>
              <a:t>Q.min</a:t>
            </a:r>
            <a:r>
              <a:rPr lang="en-US" altLang="ko-KR" sz="1350">
                <a:solidFill>
                  <a:schemeClr val="accent2"/>
                </a:solidFill>
                <a:latin typeface="Times New Roman" pitchFamily="18" charset="0"/>
                <a:ea typeface="굴림" charset="-127"/>
              </a:rPr>
              <a:t>()</a:t>
            </a: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T</a:t>
            </a:r>
            <a:r>
              <a:rPr lang="en-US" altLang="ko-KR" sz="1350" b="1" i="1" baseline="-25000">
                <a:solidFill>
                  <a:schemeClr val="accent2"/>
                </a:solidFill>
                <a:latin typeface="Times New Roman" pitchFamily="18" charset="0"/>
                <a:ea typeface="굴림" charset="-127"/>
              </a:rPr>
              <a:t>1</a:t>
            </a:r>
            <a:r>
              <a:rPr lang="en-US" altLang="ko-KR" sz="1350">
                <a:solidFill>
                  <a:schemeClr val="accent2"/>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 </a:t>
            </a:r>
            <a:r>
              <a:rPr lang="en-US" altLang="ko-KR" sz="1350" b="1" i="1">
                <a:solidFill>
                  <a:schemeClr val="accent2"/>
                </a:solidFill>
                <a:latin typeface="Times New Roman" pitchFamily="18" charset="0"/>
                <a:ea typeface="굴림" charset="-127"/>
              </a:rPr>
              <a:t>Q.removeMin</a:t>
            </a:r>
            <a:r>
              <a:rPr lang="en-US" altLang="ko-KR" sz="1350">
                <a:solidFill>
                  <a:schemeClr val="accent2"/>
                </a:solidFill>
                <a:latin typeface="Times New Roman" pitchFamily="18" charset="0"/>
                <a:ea typeface="굴림" charset="-127"/>
              </a:rPr>
              <a:t>()</a:t>
            </a: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f</a:t>
            </a:r>
            <a:r>
              <a:rPr lang="en-US" altLang="ko-KR" sz="1350" b="1" i="1" baseline="-25000">
                <a:solidFill>
                  <a:schemeClr val="accent2"/>
                </a:solidFill>
                <a:latin typeface="Times New Roman" pitchFamily="18" charset="0"/>
                <a:ea typeface="굴림" charset="-127"/>
              </a:rPr>
              <a:t>2</a:t>
            </a:r>
            <a:r>
              <a:rPr lang="en-US" altLang="ko-KR" sz="1350">
                <a:solidFill>
                  <a:schemeClr val="accent2"/>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 </a:t>
            </a:r>
            <a:r>
              <a:rPr lang="en-US" altLang="ko-KR" sz="1350" b="1" i="1">
                <a:solidFill>
                  <a:schemeClr val="accent2"/>
                </a:solidFill>
                <a:latin typeface="Times New Roman" pitchFamily="18" charset="0"/>
                <a:ea typeface="굴림" charset="-127"/>
              </a:rPr>
              <a:t>Q.min</a:t>
            </a:r>
            <a:r>
              <a:rPr lang="en-US" altLang="ko-KR" sz="1350">
                <a:solidFill>
                  <a:schemeClr val="accent2"/>
                </a:solidFill>
                <a:latin typeface="Times New Roman" pitchFamily="18" charset="0"/>
                <a:ea typeface="굴림" charset="-127"/>
              </a:rPr>
              <a:t>()</a:t>
            </a: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T</a:t>
            </a:r>
            <a:r>
              <a:rPr lang="en-US" altLang="ko-KR" sz="1350" b="1" i="1" baseline="-25000">
                <a:solidFill>
                  <a:schemeClr val="accent2"/>
                </a:solidFill>
                <a:latin typeface="Times New Roman" pitchFamily="18" charset="0"/>
                <a:ea typeface="굴림" charset="-127"/>
              </a:rPr>
              <a:t>2</a:t>
            </a:r>
            <a:r>
              <a:rPr lang="en-US" altLang="ko-KR" sz="1350">
                <a:solidFill>
                  <a:schemeClr val="accent2"/>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 </a:t>
            </a:r>
            <a:r>
              <a:rPr lang="en-US" altLang="ko-KR" sz="1350" b="1" i="1">
                <a:solidFill>
                  <a:schemeClr val="accent2"/>
                </a:solidFill>
                <a:latin typeface="Times New Roman" pitchFamily="18" charset="0"/>
                <a:ea typeface="굴림" charset="-127"/>
              </a:rPr>
              <a:t>Q.removeMin</a:t>
            </a:r>
            <a:r>
              <a:rPr lang="en-US" altLang="ko-KR" sz="1350">
                <a:solidFill>
                  <a:schemeClr val="accent2"/>
                </a:solidFill>
                <a:latin typeface="Times New Roman" pitchFamily="18" charset="0"/>
                <a:ea typeface="굴림" charset="-127"/>
              </a:rPr>
              <a:t>()</a:t>
            </a:r>
          </a:p>
          <a:p>
            <a:pPr algn="l">
              <a:lnSpc>
                <a:spcPct val="85000"/>
              </a:lnSpc>
              <a:spcBef>
                <a:spcPct val="20000"/>
              </a:spcBef>
              <a:buClr>
                <a:schemeClr val="hlink"/>
              </a:buClr>
              <a:buSzPct val="110000"/>
              <a:buFont typeface="Wingdings" pitchFamily="2" charset="2"/>
              <a:buNone/>
            </a:pPr>
            <a:r>
              <a:rPr lang="en-US" altLang="ko-KR" sz="1350">
                <a:solidFill>
                  <a:schemeClr val="accent2"/>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T</a:t>
            </a:r>
            <a:r>
              <a:rPr lang="en-US" altLang="ko-KR" sz="1350" b="1">
                <a:solidFill>
                  <a:srgbClr val="000000"/>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a:t>
            </a:r>
            <a:r>
              <a:rPr lang="en-US" altLang="ko-KR" sz="1350" b="1" i="1">
                <a:solidFill>
                  <a:schemeClr val="accent2"/>
                </a:solidFill>
                <a:latin typeface="Times New Roman" pitchFamily="18" charset="0"/>
                <a:ea typeface="굴림" charset="-127"/>
                <a:sym typeface="Symbol" pitchFamily="18" charset="2"/>
              </a:rPr>
              <a:t> </a:t>
            </a:r>
            <a:r>
              <a:rPr lang="en-US" altLang="ko-KR" sz="1350" b="1" i="1">
                <a:solidFill>
                  <a:schemeClr val="accent2"/>
                </a:solidFill>
                <a:latin typeface="Times New Roman" pitchFamily="18" charset="0"/>
                <a:ea typeface="굴림" charset="-127"/>
              </a:rPr>
              <a:t>join</a:t>
            </a:r>
            <a:r>
              <a:rPr lang="en-US" altLang="ko-KR" sz="1350">
                <a:solidFill>
                  <a:schemeClr val="accent2"/>
                </a:solidFill>
                <a:latin typeface="Times New Roman" pitchFamily="18" charset="0"/>
                <a:ea typeface="굴림" charset="-127"/>
              </a:rPr>
              <a:t>(</a:t>
            </a:r>
            <a:r>
              <a:rPr lang="en-US" altLang="ko-KR" sz="1350" b="1" i="1">
                <a:solidFill>
                  <a:schemeClr val="accent2"/>
                </a:solidFill>
                <a:latin typeface="Times New Roman" pitchFamily="18" charset="0"/>
                <a:ea typeface="굴림" charset="-127"/>
              </a:rPr>
              <a:t>T</a:t>
            </a:r>
            <a:r>
              <a:rPr lang="en-US" altLang="ko-KR" sz="1350" b="1" i="1" baseline="-25000">
                <a:solidFill>
                  <a:schemeClr val="accent2"/>
                </a:solidFill>
                <a:latin typeface="Times New Roman" pitchFamily="18" charset="0"/>
                <a:ea typeface="굴림" charset="-127"/>
              </a:rPr>
              <a:t>1</a:t>
            </a:r>
            <a:r>
              <a:rPr lang="en-US" altLang="ko-KR" sz="1350">
                <a:solidFill>
                  <a:schemeClr val="accent2"/>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T</a:t>
            </a:r>
            <a:r>
              <a:rPr lang="en-US" altLang="ko-KR" sz="1350" b="1" i="1" baseline="-25000">
                <a:solidFill>
                  <a:schemeClr val="accent2"/>
                </a:solidFill>
                <a:latin typeface="Times New Roman" pitchFamily="18" charset="0"/>
                <a:ea typeface="굴림" charset="-127"/>
              </a:rPr>
              <a:t>2</a:t>
            </a:r>
            <a:r>
              <a:rPr lang="en-US" altLang="ko-KR" sz="1350">
                <a:solidFill>
                  <a:schemeClr val="accent2"/>
                </a:solidFill>
                <a:latin typeface="Times New Roman" pitchFamily="18" charset="0"/>
                <a:ea typeface="굴림" charset="-127"/>
              </a:rPr>
              <a:t>)</a:t>
            </a:r>
          </a:p>
          <a:p>
            <a:pPr algn="l">
              <a:lnSpc>
                <a:spcPct val="85000"/>
              </a:lnSpc>
              <a:spcBef>
                <a:spcPct val="20000"/>
              </a:spcBef>
              <a:buClr>
                <a:schemeClr val="hlink"/>
              </a:buClr>
              <a:buSzPct val="110000"/>
              <a:buFont typeface="Wingdings" pitchFamily="2" charset="2"/>
              <a:buNone/>
            </a:pPr>
            <a:r>
              <a:rPr lang="en-US" altLang="ko-KR" sz="1350">
                <a:solidFill>
                  <a:schemeClr val="accent2"/>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Q.insert</a:t>
            </a:r>
            <a:r>
              <a:rPr lang="en-US" altLang="ko-KR" sz="1350">
                <a:solidFill>
                  <a:schemeClr val="accent2"/>
                </a:solidFill>
                <a:latin typeface="Times New Roman" pitchFamily="18" charset="0"/>
                <a:ea typeface="굴림" charset="-127"/>
              </a:rPr>
              <a:t>(</a:t>
            </a:r>
            <a:r>
              <a:rPr lang="en-US" altLang="ko-KR" sz="1350" b="1" i="1">
                <a:solidFill>
                  <a:schemeClr val="accent2"/>
                </a:solidFill>
                <a:latin typeface="Times New Roman" pitchFamily="18" charset="0"/>
                <a:ea typeface="굴림" charset="-127"/>
              </a:rPr>
              <a:t>f</a:t>
            </a:r>
            <a:r>
              <a:rPr lang="en-US" altLang="ko-KR" sz="1350" b="1" i="1" baseline="-25000">
                <a:solidFill>
                  <a:schemeClr val="accent2"/>
                </a:solidFill>
                <a:latin typeface="Times New Roman" pitchFamily="18" charset="0"/>
                <a:ea typeface="굴림" charset="-127"/>
              </a:rPr>
              <a:t>1</a:t>
            </a:r>
            <a:r>
              <a:rPr lang="en-US" altLang="ko-KR" sz="1350">
                <a:solidFill>
                  <a:schemeClr val="accent2"/>
                </a:solidFill>
                <a:latin typeface="Times New Roman" pitchFamily="18" charset="0"/>
                <a:ea typeface="굴림" charset="-127"/>
              </a:rPr>
              <a:t> </a:t>
            </a:r>
            <a:r>
              <a:rPr lang="en-US" altLang="ko-KR" sz="1350">
                <a:solidFill>
                  <a:srgbClr val="000000"/>
                </a:solidFill>
                <a:latin typeface="Times New Roman" pitchFamily="18" charset="0"/>
                <a:ea typeface="굴림" charset="-127"/>
                <a:sym typeface="Symbol" pitchFamily="18" charset="2"/>
              </a:rPr>
              <a:t>+ </a:t>
            </a:r>
            <a:r>
              <a:rPr lang="en-US" altLang="ko-KR" sz="1350" b="1" i="1">
                <a:solidFill>
                  <a:schemeClr val="accent2"/>
                </a:solidFill>
                <a:latin typeface="Times New Roman" pitchFamily="18" charset="0"/>
                <a:ea typeface="굴림" charset="-127"/>
              </a:rPr>
              <a:t>f</a:t>
            </a:r>
            <a:r>
              <a:rPr lang="en-US" altLang="ko-KR" sz="1350" b="1" i="1" baseline="-25000">
                <a:solidFill>
                  <a:schemeClr val="accent2"/>
                </a:solidFill>
                <a:latin typeface="Times New Roman" pitchFamily="18" charset="0"/>
                <a:ea typeface="굴림" charset="-127"/>
              </a:rPr>
              <a:t>2</a:t>
            </a:r>
            <a:r>
              <a:rPr lang="en-US" altLang="ko-KR" sz="1350">
                <a:solidFill>
                  <a:schemeClr val="accent2"/>
                </a:solidFill>
                <a:latin typeface="Times New Roman" pitchFamily="18" charset="0"/>
                <a:ea typeface="굴림" charset="-127"/>
              </a:rPr>
              <a:t>, </a:t>
            </a:r>
            <a:r>
              <a:rPr lang="en-US" altLang="ko-KR" sz="1350" b="1" i="1">
                <a:solidFill>
                  <a:schemeClr val="accent2"/>
                </a:solidFill>
                <a:latin typeface="Times New Roman" pitchFamily="18" charset="0"/>
                <a:ea typeface="굴림" charset="-127"/>
              </a:rPr>
              <a:t>T</a:t>
            </a:r>
            <a:r>
              <a:rPr lang="en-US" altLang="ko-KR" sz="1350">
                <a:solidFill>
                  <a:schemeClr val="accent2"/>
                </a:solidFill>
                <a:latin typeface="Times New Roman" pitchFamily="18" charset="0"/>
                <a:ea typeface="굴림" charset="-127"/>
              </a:rPr>
              <a:t>)</a:t>
            </a:r>
            <a:endParaRPr lang="en-US" altLang="ko-KR" sz="1350" b="1" i="1" baseline="-25000">
              <a:solidFill>
                <a:schemeClr val="accent2"/>
              </a:solidFill>
              <a:latin typeface="Times New Roman" pitchFamily="18" charset="0"/>
              <a:ea typeface="굴림" charset="-127"/>
            </a:endParaRPr>
          </a:p>
          <a:p>
            <a:pPr algn="l">
              <a:lnSpc>
                <a:spcPct val="85000"/>
              </a:lnSpc>
              <a:spcBef>
                <a:spcPct val="20000"/>
              </a:spcBef>
              <a:buClr>
                <a:schemeClr val="hlink"/>
              </a:buClr>
              <a:buSzPct val="110000"/>
              <a:buFont typeface="Wingdings" pitchFamily="2" charset="2"/>
              <a:buNone/>
            </a:pPr>
            <a:r>
              <a:rPr lang="en-US" altLang="ko-KR" sz="1350" b="1">
                <a:solidFill>
                  <a:srgbClr val="000000"/>
                </a:solidFill>
                <a:latin typeface="Times New Roman" pitchFamily="18" charset="0"/>
                <a:ea typeface="굴림" charset="-127"/>
              </a:rPr>
              <a:t>	return </a:t>
            </a:r>
            <a:r>
              <a:rPr lang="en-US" altLang="ko-KR" sz="1350" b="1" i="1">
                <a:solidFill>
                  <a:schemeClr val="accent2"/>
                </a:solidFill>
                <a:latin typeface="Times New Roman" pitchFamily="18" charset="0"/>
                <a:ea typeface="굴림" charset="-127"/>
              </a:rPr>
              <a:t>Q.removeMin</a:t>
            </a:r>
            <a:r>
              <a:rPr lang="en-US" altLang="ko-KR" sz="1350">
                <a:solidFill>
                  <a:schemeClr val="accent2"/>
                </a:solidFill>
                <a:latin typeface="Times New Roman" pitchFamily="18" charset="0"/>
                <a:ea typeface="굴림" charset="-127"/>
              </a:rPr>
              <a:t>()</a:t>
            </a:r>
          </a:p>
        </p:txBody>
      </p:sp>
    </p:spTree>
    <p:extLst>
      <p:ext uri="{BB962C8B-B14F-4D97-AF65-F5344CB8AC3E}">
        <p14:creationId xmlns:p14="http://schemas.microsoft.com/office/powerpoint/2010/main" val="1977893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ko-KR">
                <a:ea typeface="굴림" charset="-127"/>
              </a:rPr>
              <a:t>Example</a:t>
            </a:r>
          </a:p>
        </p:txBody>
      </p:sp>
      <p:sp>
        <p:nvSpPr>
          <p:cNvPr id="2" name="내용 개체 틀 1"/>
          <p:cNvSpPr>
            <a:spLocks noGrp="1"/>
          </p:cNvSpPr>
          <p:nvPr>
            <p:ph idx="1"/>
          </p:nvPr>
        </p:nvSpPr>
        <p:spPr/>
        <p:txBody>
          <a:bodyPr/>
          <a:lstStyle/>
          <a:p>
            <a:endParaRPr lang="ko-KR" altLang="en-US"/>
          </a:p>
        </p:txBody>
      </p:sp>
      <p:sp>
        <p:nvSpPr>
          <p:cNvPr id="1536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fld id="{6377CB80-6EB2-4BE6-B7F9-F6F4D140560A}" type="slidenum">
              <a:rPr lang="en-US" altLang="ko-KR" sz="1050"/>
              <a:pPr/>
              <a:t>48</a:t>
            </a:fld>
            <a:endParaRPr lang="en-US" altLang="ko-KR" sz="1050"/>
          </a:p>
        </p:txBody>
      </p:sp>
      <p:sp>
        <p:nvSpPr>
          <p:cNvPr id="15362" name="Footer Placeholder 3"/>
          <p:cNvSpPr>
            <a:spLocks noGrp="1"/>
          </p:cNvSpPr>
          <p:nvPr>
            <p:ph type="ft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defRPr>
            </a:lvl1pPr>
            <a:lvl2pPr>
              <a:defRPr sz="2100">
                <a:solidFill>
                  <a:schemeClr val="tx1"/>
                </a:solidFill>
                <a:latin typeface="Tahoma" pitchFamily="34" charset="0"/>
              </a:defRPr>
            </a:lvl2pPr>
            <a:lvl3pPr>
              <a:defRPr sz="1800">
                <a:solidFill>
                  <a:schemeClr val="tx1"/>
                </a:solidFill>
                <a:latin typeface="Tahoma" pitchFamily="34" charset="0"/>
              </a:defRPr>
            </a:lvl3pPr>
            <a:lvl4pPr>
              <a:defRPr sz="1500">
                <a:solidFill>
                  <a:schemeClr val="tx1"/>
                </a:solidFill>
                <a:latin typeface="Tahoma" pitchFamily="34" charset="0"/>
              </a:defRPr>
            </a:lvl4pPr>
            <a:lvl5pPr>
              <a:defRPr sz="1500">
                <a:solidFill>
                  <a:schemeClr val="tx1"/>
                </a:solidFill>
                <a:latin typeface="Tahoma" pitchFamily="34" charset="0"/>
              </a:defRPr>
            </a:lvl5pPr>
            <a:lvl6pPr eaLnBrk="0" hangingPunct="0">
              <a:defRPr sz="1500">
                <a:solidFill>
                  <a:schemeClr val="tx1"/>
                </a:solidFill>
                <a:latin typeface="Tahoma" pitchFamily="34" charset="0"/>
              </a:defRPr>
            </a:lvl6pPr>
            <a:lvl7pPr eaLnBrk="0" hangingPunct="0">
              <a:defRPr sz="1500">
                <a:solidFill>
                  <a:schemeClr val="tx1"/>
                </a:solidFill>
                <a:latin typeface="Tahoma" pitchFamily="34" charset="0"/>
              </a:defRPr>
            </a:lvl7pPr>
            <a:lvl8pPr eaLnBrk="0" hangingPunct="0">
              <a:defRPr sz="1500">
                <a:solidFill>
                  <a:schemeClr val="tx1"/>
                </a:solidFill>
                <a:latin typeface="Tahoma" pitchFamily="34" charset="0"/>
              </a:defRPr>
            </a:lvl8pPr>
            <a:lvl9pPr eaLnBrk="0" hangingPunct="0">
              <a:defRPr sz="1500">
                <a:solidFill>
                  <a:schemeClr val="tx1"/>
                </a:solidFill>
                <a:latin typeface="Tahoma" pitchFamily="34" charset="0"/>
              </a:defRPr>
            </a:lvl9pPr>
          </a:lstStyle>
          <a:p>
            <a:endParaRPr lang="en-US" altLang="ko-KR" sz="1050" dirty="0"/>
          </a:p>
        </p:txBody>
      </p:sp>
      <p:graphicFrame>
        <p:nvGraphicFramePr>
          <p:cNvPr id="188613" name="Group 197"/>
          <p:cNvGraphicFramePr>
            <a:graphicFrameLocks noGrp="1"/>
          </p:cNvGraphicFramePr>
          <p:nvPr/>
        </p:nvGraphicFramePr>
        <p:xfrm>
          <a:off x="571500" y="1809750"/>
          <a:ext cx="2000250" cy="594232"/>
        </p:xfrm>
        <a:graphic>
          <a:graphicData uri="http://schemas.openxmlformats.org/drawingml/2006/table">
            <a:tbl>
              <a:tblPr/>
              <a:tblGrid>
                <a:gridCol w="400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0050">
                  <a:extLst>
                    <a:ext uri="{9D8B030D-6E8A-4147-A177-3AD203B41FA5}">
                      <a16:colId xmlns:a16="http://schemas.microsoft.com/office/drawing/2014/main" val="20004"/>
                    </a:ext>
                  </a:extLst>
                </a:gridCol>
              </a:tblGrid>
              <a:tr h="29711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a</a:t>
                      </a:r>
                    </a:p>
                  </a:txBody>
                  <a:tcPr marL="68580" marR="68580" marT="34258" marB="342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b</a:t>
                      </a:r>
                    </a:p>
                  </a:txBody>
                  <a:tcPr marL="68580" marR="68580" marT="34258" marB="342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c</a:t>
                      </a:r>
                    </a:p>
                  </a:txBody>
                  <a:tcPr marL="68580" marR="68580" marT="34258" marB="342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d</a:t>
                      </a:r>
                    </a:p>
                  </a:txBody>
                  <a:tcPr marL="68580" marR="68580" marT="34258" marB="342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r</a:t>
                      </a:r>
                    </a:p>
                  </a:txBody>
                  <a:tcPr marL="68580" marR="68580" marT="34258" marB="342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9711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5</a:t>
                      </a:r>
                    </a:p>
                  </a:txBody>
                  <a:tcPr marL="68580" marR="68580" marT="34258" marB="342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2</a:t>
                      </a:r>
                    </a:p>
                  </a:txBody>
                  <a:tcPr marL="68580" marR="68580" marT="34258" marB="342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1</a:t>
                      </a:r>
                    </a:p>
                  </a:txBody>
                  <a:tcPr marL="68580" marR="68580" marT="34258" marB="342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1</a:t>
                      </a:r>
                    </a:p>
                  </a:txBody>
                  <a:tcPr marL="68580" marR="68580" marT="34258" marB="342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500" b="0" i="0" u="none" strike="noStrike" cap="none" normalizeH="0" baseline="0">
                          <a:ln>
                            <a:noFill/>
                          </a:ln>
                          <a:solidFill>
                            <a:schemeClr val="tx1"/>
                          </a:solidFill>
                          <a:effectLst/>
                          <a:latin typeface="Tahoma" pitchFamily="34" charset="0"/>
                        </a:rPr>
                        <a:t>2</a:t>
                      </a:r>
                    </a:p>
                  </a:txBody>
                  <a:tcPr marL="68580" marR="68580" marT="34258" marB="342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15385" name="Text Box 48"/>
          <p:cNvSpPr txBox="1">
            <a:spLocks noChangeArrowheads="1"/>
          </p:cNvSpPr>
          <p:nvPr/>
        </p:nvSpPr>
        <p:spPr bwMode="auto">
          <a:xfrm>
            <a:off x="514350" y="1143000"/>
            <a:ext cx="1871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800" b="1" i="1">
                <a:latin typeface="Times New Roman" pitchFamily="18" charset="0"/>
                <a:ea typeface="굴림" charset="-127"/>
              </a:rPr>
              <a:t>X</a:t>
            </a:r>
            <a:r>
              <a:rPr lang="en-US" altLang="ko-KR" sz="1800">
                <a:ea typeface="굴림" charset="-127"/>
              </a:rPr>
              <a:t> </a:t>
            </a:r>
            <a:r>
              <a:rPr lang="en-US" altLang="ko-KR" sz="1800">
                <a:latin typeface="Times New Roman" pitchFamily="18" charset="0"/>
                <a:ea typeface="굴림" charset="-127"/>
              </a:rPr>
              <a:t>=</a:t>
            </a:r>
            <a:r>
              <a:rPr lang="en-US" altLang="ko-KR" sz="1800">
                <a:ea typeface="굴림" charset="-127"/>
              </a:rPr>
              <a:t> abracadabra</a:t>
            </a:r>
          </a:p>
        </p:txBody>
      </p:sp>
      <p:sp>
        <p:nvSpPr>
          <p:cNvPr id="15386" name="Text Box 65"/>
          <p:cNvSpPr txBox="1">
            <a:spLocks noChangeArrowheads="1"/>
          </p:cNvSpPr>
          <p:nvPr/>
        </p:nvSpPr>
        <p:spPr bwMode="auto">
          <a:xfrm>
            <a:off x="514350" y="1428750"/>
            <a:ext cx="1398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800">
                <a:ea typeface="굴림" charset="-127"/>
              </a:rPr>
              <a:t>Frequencies</a:t>
            </a:r>
          </a:p>
        </p:txBody>
      </p:sp>
      <p:grpSp>
        <p:nvGrpSpPr>
          <p:cNvPr id="15387" name="Group 191"/>
          <p:cNvGrpSpPr>
            <a:grpSpLocks/>
          </p:cNvGrpSpPr>
          <p:nvPr/>
        </p:nvGrpSpPr>
        <p:grpSpPr bwMode="auto">
          <a:xfrm>
            <a:off x="514350" y="2774156"/>
            <a:ext cx="2089557" cy="535152"/>
            <a:chOff x="568" y="2400"/>
            <a:chExt cx="1974" cy="505"/>
          </a:xfrm>
        </p:grpSpPr>
        <p:sp>
          <p:nvSpPr>
            <p:cNvPr id="15451" name="Rectangle 106"/>
            <p:cNvSpPr>
              <a:spLocks noChangeArrowheads="1"/>
            </p:cNvSpPr>
            <p:nvPr/>
          </p:nvSpPr>
          <p:spPr bwMode="auto">
            <a:xfrm>
              <a:off x="1416" y="24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5452" name="Rectangle 107"/>
            <p:cNvSpPr>
              <a:spLocks noChangeArrowheads="1"/>
            </p:cNvSpPr>
            <p:nvPr/>
          </p:nvSpPr>
          <p:spPr bwMode="auto">
            <a:xfrm>
              <a:off x="576" y="24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5453" name="Rectangle 108"/>
            <p:cNvSpPr>
              <a:spLocks noChangeArrowheads="1"/>
            </p:cNvSpPr>
            <p:nvPr/>
          </p:nvSpPr>
          <p:spPr bwMode="auto">
            <a:xfrm>
              <a:off x="2256" y="24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r</a:t>
              </a:r>
            </a:p>
          </p:txBody>
        </p:sp>
        <p:sp>
          <p:nvSpPr>
            <p:cNvPr id="15454" name="Rectangle 109"/>
            <p:cNvSpPr>
              <a:spLocks noChangeArrowheads="1"/>
            </p:cNvSpPr>
            <p:nvPr/>
          </p:nvSpPr>
          <p:spPr bwMode="auto">
            <a:xfrm>
              <a:off x="1836" y="24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5455" name="Rectangle 110"/>
            <p:cNvSpPr>
              <a:spLocks noChangeArrowheads="1"/>
            </p:cNvSpPr>
            <p:nvPr/>
          </p:nvSpPr>
          <p:spPr bwMode="auto">
            <a:xfrm>
              <a:off x="996" y="24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sp>
          <p:nvSpPr>
            <p:cNvPr id="15456" name="Text Box 121"/>
            <p:cNvSpPr txBox="1">
              <a:spLocks noChangeArrowheads="1"/>
            </p:cNvSpPr>
            <p:nvPr/>
          </p:nvSpPr>
          <p:spPr bwMode="auto">
            <a:xfrm>
              <a:off x="568" y="2622"/>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5</a:t>
              </a:r>
            </a:p>
          </p:txBody>
        </p:sp>
        <p:sp>
          <p:nvSpPr>
            <p:cNvPr id="15457" name="Text Box 122"/>
            <p:cNvSpPr txBox="1">
              <a:spLocks noChangeArrowheads="1"/>
            </p:cNvSpPr>
            <p:nvPr/>
          </p:nvSpPr>
          <p:spPr bwMode="auto">
            <a:xfrm>
              <a:off x="1000" y="2622"/>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2</a:t>
              </a:r>
            </a:p>
          </p:txBody>
        </p:sp>
        <p:sp>
          <p:nvSpPr>
            <p:cNvPr id="15458" name="Text Box 125"/>
            <p:cNvSpPr txBox="1">
              <a:spLocks noChangeArrowheads="1"/>
            </p:cNvSpPr>
            <p:nvPr/>
          </p:nvSpPr>
          <p:spPr bwMode="auto">
            <a:xfrm>
              <a:off x="1426" y="2622"/>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1</a:t>
              </a:r>
            </a:p>
          </p:txBody>
        </p:sp>
        <p:sp>
          <p:nvSpPr>
            <p:cNvPr id="15459" name="Text Box 126"/>
            <p:cNvSpPr txBox="1">
              <a:spLocks noChangeArrowheads="1"/>
            </p:cNvSpPr>
            <p:nvPr/>
          </p:nvSpPr>
          <p:spPr bwMode="auto">
            <a:xfrm>
              <a:off x="1852" y="2622"/>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1</a:t>
              </a:r>
            </a:p>
          </p:txBody>
        </p:sp>
        <p:sp>
          <p:nvSpPr>
            <p:cNvPr id="15460" name="Text Box 127"/>
            <p:cNvSpPr txBox="1">
              <a:spLocks noChangeArrowheads="1"/>
            </p:cNvSpPr>
            <p:nvPr/>
          </p:nvSpPr>
          <p:spPr bwMode="auto">
            <a:xfrm>
              <a:off x="2278" y="2622"/>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2</a:t>
              </a:r>
            </a:p>
          </p:txBody>
        </p:sp>
      </p:grpSp>
      <p:grpSp>
        <p:nvGrpSpPr>
          <p:cNvPr id="15388" name="Group 192"/>
          <p:cNvGrpSpPr>
            <a:grpSpLocks/>
          </p:cNvGrpSpPr>
          <p:nvPr/>
        </p:nvGrpSpPr>
        <p:grpSpPr bwMode="auto">
          <a:xfrm>
            <a:off x="514350" y="3861196"/>
            <a:ext cx="2089557" cy="993477"/>
            <a:chOff x="568" y="3168"/>
            <a:chExt cx="1974" cy="940"/>
          </a:xfrm>
        </p:grpSpPr>
        <p:cxnSp>
          <p:nvCxnSpPr>
            <p:cNvPr id="15440" name="AutoShape 81"/>
            <p:cNvCxnSpPr>
              <a:cxnSpLocks noChangeShapeType="1"/>
              <a:stCxn id="15441" idx="0"/>
              <a:endCxn id="15446" idx="3"/>
            </p:cNvCxnSpPr>
            <p:nvPr/>
          </p:nvCxnSpPr>
          <p:spPr bwMode="auto">
            <a:xfrm flipV="1">
              <a:off x="1536" y="3379"/>
              <a:ext cx="131"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41" name="Rectangle 113"/>
            <p:cNvSpPr>
              <a:spLocks noChangeArrowheads="1"/>
            </p:cNvSpPr>
            <p:nvPr/>
          </p:nvSpPr>
          <p:spPr bwMode="auto">
            <a:xfrm>
              <a:off x="1416" y="36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5442" name="Rectangle 114"/>
            <p:cNvSpPr>
              <a:spLocks noChangeArrowheads="1"/>
            </p:cNvSpPr>
            <p:nvPr/>
          </p:nvSpPr>
          <p:spPr bwMode="auto">
            <a:xfrm>
              <a:off x="576" y="36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5443" name="Rectangle 115"/>
            <p:cNvSpPr>
              <a:spLocks noChangeArrowheads="1"/>
            </p:cNvSpPr>
            <p:nvPr/>
          </p:nvSpPr>
          <p:spPr bwMode="auto">
            <a:xfrm>
              <a:off x="2256" y="36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r</a:t>
              </a:r>
            </a:p>
          </p:txBody>
        </p:sp>
        <p:sp>
          <p:nvSpPr>
            <p:cNvPr id="15444" name="Rectangle 116"/>
            <p:cNvSpPr>
              <a:spLocks noChangeArrowheads="1"/>
            </p:cNvSpPr>
            <p:nvPr/>
          </p:nvSpPr>
          <p:spPr bwMode="auto">
            <a:xfrm>
              <a:off x="1836" y="36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5445" name="Rectangle 117"/>
            <p:cNvSpPr>
              <a:spLocks noChangeArrowheads="1"/>
            </p:cNvSpPr>
            <p:nvPr/>
          </p:nvSpPr>
          <p:spPr bwMode="auto">
            <a:xfrm>
              <a:off x="996" y="360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sp>
          <p:nvSpPr>
            <p:cNvPr id="15446" name="Oval 118"/>
            <p:cNvSpPr>
              <a:spLocks noChangeArrowheads="1"/>
            </p:cNvSpPr>
            <p:nvPr/>
          </p:nvSpPr>
          <p:spPr bwMode="auto">
            <a:xfrm>
              <a:off x="1632" y="3168"/>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2</a:t>
              </a:r>
            </a:p>
          </p:txBody>
        </p:sp>
        <p:cxnSp>
          <p:nvCxnSpPr>
            <p:cNvPr id="15447" name="AutoShape 119"/>
            <p:cNvCxnSpPr>
              <a:cxnSpLocks noChangeShapeType="1"/>
              <a:stCxn id="15444" idx="0"/>
              <a:endCxn id="15446" idx="5"/>
            </p:cNvCxnSpPr>
            <p:nvPr/>
          </p:nvCxnSpPr>
          <p:spPr bwMode="auto">
            <a:xfrm flipH="1" flipV="1">
              <a:off x="1837" y="3379"/>
              <a:ext cx="119"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48" name="Text Box 128"/>
            <p:cNvSpPr txBox="1">
              <a:spLocks noChangeArrowheads="1"/>
            </p:cNvSpPr>
            <p:nvPr/>
          </p:nvSpPr>
          <p:spPr bwMode="auto">
            <a:xfrm>
              <a:off x="568" y="3824"/>
              <a:ext cx="26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5</a:t>
              </a:r>
            </a:p>
          </p:txBody>
        </p:sp>
        <p:sp>
          <p:nvSpPr>
            <p:cNvPr id="15449" name="Text Box 129"/>
            <p:cNvSpPr txBox="1">
              <a:spLocks noChangeArrowheads="1"/>
            </p:cNvSpPr>
            <p:nvPr/>
          </p:nvSpPr>
          <p:spPr bwMode="auto">
            <a:xfrm>
              <a:off x="1000" y="3824"/>
              <a:ext cx="26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2</a:t>
              </a:r>
            </a:p>
          </p:txBody>
        </p:sp>
        <p:sp>
          <p:nvSpPr>
            <p:cNvPr id="15450" name="Text Box 130"/>
            <p:cNvSpPr txBox="1">
              <a:spLocks noChangeArrowheads="1"/>
            </p:cNvSpPr>
            <p:nvPr/>
          </p:nvSpPr>
          <p:spPr bwMode="auto">
            <a:xfrm>
              <a:off x="2278" y="3824"/>
              <a:ext cx="26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2</a:t>
              </a:r>
            </a:p>
          </p:txBody>
        </p:sp>
      </p:grpSp>
      <p:sp>
        <p:nvSpPr>
          <p:cNvPr id="15389" name="AutoShape 131"/>
          <p:cNvSpPr>
            <a:spLocks noChangeArrowheads="1"/>
          </p:cNvSpPr>
          <p:nvPr/>
        </p:nvSpPr>
        <p:spPr bwMode="auto">
          <a:xfrm>
            <a:off x="1391841" y="3356372"/>
            <a:ext cx="285750" cy="28575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ko-KR" sz="1350">
              <a:ea typeface="굴림" charset="-127"/>
            </a:endParaRPr>
          </a:p>
        </p:txBody>
      </p:sp>
      <p:sp>
        <p:nvSpPr>
          <p:cNvPr id="15390" name="AutoShape 143"/>
          <p:cNvSpPr>
            <a:spLocks noChangeArrowheads="1"/>
          </p:cNvSpPr>
          <p:nvPr/>
        </p:nvSpPr>
        <p:spPr bwMode="auto">
          <a:xfrm rot="-8100000">
            <a:off x="4457700" y="3600450"/>
            <a:ext cx="285750" cy="28575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ko-KR" sz="1350">
              <a:ea typeface="굴림" charset="-127"/>
            </a:endParaRPr>
          </a:p>
        </p:txBody>
      </p:sp>
      <p:grpSp>
        <p:nvGrpSpPr>
          <p:cNvPr id="15391" name="Group 193"/>
          <p:cNvGrpSpPr>
            <a:grpSpLocks/>
          </p:cNvGrpSpPr>
          <p:nvPr/>
        </p:nvGrpSpPr>
        <p:grpSpPr bwMode="auto">
          <a:xfrm>
            <a:off x="3143250" y="3854055"/>
            <a:ext cx="2286000" cy="1000668"/>
            <a:chOff x="3312" y="1008"/>
            <a:chExt cx="2160" cy="945"/>
          </a:xfrm>
        </p:grpSpPr>
        <p:cxnSp>
          <p:nvCxnSpPr>
            <p:cNvPr id="15428" name="AutoShape 132"/>
            <p:cNvCxnSpPr>
              <a:cxnSpLocks noChangeShapeType="1"/>
              <a:stCxn id="15429" idx="0"/>
              <a:endCxn id="15434" idx="3"/>
            </p:cNvCxnSpPr>
            <p:nvPr/>
          </p:nvCxnSpPr>
          <p:spPr bwMode="auto">
            <a:xfrm flipV="1">
              <a:off x="3960" y="1219"/>
              <a:ext cx="131"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29" name="Rectangle 133"/>
            <p:cNvSpPr>
              <a:spLocks noChangeArrowheads="1"/>
            </p:cNvSpPr>
            <p:nvPr/>
          </p:nvSpPr>
          <p:spPr bwMode="auto">
            <a:xfrm>
              <a:off x="3840" y="144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5430" name="Rectangle 134"/>
            <p:cNvSpPr>
              <a:spLocks noChangeArrowheads="1"/>
            </p:cNvSpPr>
            <p:nvPr/>
          </p:nvSpPr>
          <p:spPr bwMode="auto">
            <a:xfrm>
              <a:off x="3312" y="144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5431" name="Rectangle 135"/>
            <p:cNvSpPr>
              <a:spLocks noChangeArrowheads="1"/>
            </p:cNvSpPr>
            <p:nvPr/>
          </p:nvSpPr>
          <p:spPr bwMode="auto">
            <a:xfrm>
              <a:off x="4752" y="144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sp>
          <p:nvSpPr>
            <p:cNvPr id="15432" name="Rectangle 136"/>
            <p:cNvSpPr>
              <a:spLocks noChangeArrowheads="1"/>
            </p:cNvSpPr>
            <p:nvPr/>
          </p:nvSpPr>
          <p:spPr bwMode="auto">
            <a:xfrm>
              <a:off x="4260" y="144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5433" name="Rectangle 137"/>
            <p:cNvSpPr>
              <a:spLocks noChangeArrowheads="1"/>
            </p:cNvSpPr>
            <p:nvPr/>
          </p:nvSpPr>
          <p:spPr bwMode="auto">
            <a:xfrm>
              <a:off x="5232" y="144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r</a:t>
              </a:r>
            </a:p>
          </p:txBody>
        </p:sp>
        <p:sp>
          <p:nvSpPr>
            <p:cNvPr id="15434" name="Oval 138"/>
            <p:cNvSpPr>
              <a:spLocks noChangeArrowheads="1"/>
            </p:cNvSpPr>
            <p:nvPr/>
          </p:nvSpPr>
          <p:spPr bwMode="auto">
            <a:xfrm>
              <a:off x="4056" y="1008"/>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2</a:t>
              </a:r>
            </a:p>
          </p:txBody>
        </p:sp>
        <p:cxnSp>
          <p:nvCxnSpPr>
            <p:cNvPr id="15435" name="AutoShape 139"/>
            <p:cNvCxnSpPr>
              <a:cxnSpLocks noChangeShapeType="1"/>
              <a:stCxn id="15432" idx="0"/>
              <a:endCxn id="15434" idx="5"/>
            </p:cNvCxnSpPr>
            <p:nvPr/>
          </p:nvCxnSpPr>
          <p:spPr bwMode="auto">
            <a:xfrm flipH="1" flipV="1">
              <a:off x="4261" y="1219"/>
              <a:ext cx="119"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36" name="Text Box 140"/>
            <p:cNvSpPr txBox="1">
              <a:spLocks noChangeArrowheads="1"/>
            </p:cNvSpPr>
            <p:nvPr/>
          </p:nvSpPr>
          <p:spPr bwMode="auto">
            <a:xfrm>
              <a:off x="3317" y="1670"/>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5</a:t>
              </a:r>
            </a:p>
          </p:txBody>
        </p:sp>
        <p:sp>
          <p:nvSpPr>
            <p:cNvPr id="15437" name="Oval 144"/>
            <p:cNvSpPr>
              <a:spLocks noChangeArrowheads="1"/>
            </p:cNvSpPr>
            <p:nvPr/>
          </p:nvSpPr>
          <p:spPr bwMode="auto">
            <a:xfrm>
              <a:off x="4992" y="1008"/>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4</a:t>
              </a:r>
            </a:p>
          </p:txBody>
        </p:sp>
        <p:cxnSp>
          <p:nvCxnSpPr>
            <p:cNvPr id="15438" name="AutoShape 145"/>
            <p:cNvCxnSpPr>
              <a:cxnSpLocks noChangeShapeType="1"/>
              <a:stCxn id="15431" idx="0"/>
              <a:endCxn id="15437" idx="3"/>
            </p:cNvCxnSpPr>
            <p:nvPr/>
          </p:nvCxnSpPr>
          <p:spPr bwMode="auto">
            <a:xfrm flipV="1">
              <a:off x="4872" y="1219"/>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439" name="AutoShape 146"/>
            <p:cNvCxnSpPr>
              <a:cxnSpLocks noChangeShapeType="1"/>
              <a:stCxn id="15433" idx="0"/>
              <a:endCxn id="15437" idx="5"/>
            </p:cNvCxnSpPr>
            <p:nvPr/>
          </p:nvCxnSpPr>
          <p:spPr bwMode="auto">
            <a:xfrm flipH="1" flipV="1">
              <a:off x="5197" y="1219"/>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5392" name="Group 194"/>
          <p:cNvGrpSpPr>
            <a:grpSpLocks/>
          </p:cNvGrpSpPr>
          <p:nvPr/>
        </p:nvGrpSpPr>
        <p:grpSpPr bwMode="auto">
          <a:xfrm>
            <a:off x="4343400" y="2286000"/>
            <a:ext cx="2286000" cy="1350548"/>
            <a:chOff x="3312" y="2112"/>
            <a:chExt cx="2160" cy="1277"/>
          </a:xfrm>
        </p:grpSpPr>
        <p:cxnSp>
          <p:nvCxnSpPr>
            <p:cNvPr id="15413" name="AutoShape 161"/>
            <p:cNvCxnSpPr>
              <a:cxnSpLocks noChangeShapeType="1"/>
              <a:stCxn id="15414" idx="0"/>
              <a:endCxn id="15419" idx="3"/>
            </p:cNvCxnSpPr>
            <p:nvPr/>
          </p:nvCxnSpPr>
          <p:spPr bwMode="auto">
            <a:xfrm flipV="1">
              <a:off x="3960" y="2659"/>
              <a:ext cx="131"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14" name="Rectangle 162"/>
            <p:cNvSpPr>
              <a:spLocks noChangeArrowheads="1"/>
            </p:cNvSpPr>
            <p:nvPr/>
          </p:nvSpPr>
          <p:spPr bwMode="auto">
            <a:xfrm>
              <a:off x="3840" y="288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5415" name="Rectangle 163"/>
            <p:cNvSpPr>
              <a:spLocks noChangeArrowheads="1"/>
            </p:cNvSpPr>
            <p:nvPr/>
          </p:nvSpPr>
          <p:spPr bwMode="auto">
            <a:xfrm>
              <a:off x="3312" y="288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5416" name="Rectangle 164"/>
            <p:cNvSpPr>
              <a:spLocks noChangeArrowheads="1"/>
            </p:cNvSpPr>
            <p:nvPr/>
          </p:nvSpPr>
          <p:spPr bwMode="auto">
            <a:xfrm>
              <a:off x="4752" y="288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sp>
          <p:nvSpPr>
            <p:cNvPr id="15417" name="Rectangle 165"/>
            <p:cNvSpPr>
              <a:spLocks noChangeArrowheads="1"/>
            </p:cNvSpPr>
            <p:nvPr/>
          </p:nvSpPr>
          <p:spPr bwMode="auto">
            <a:xfrm>
              <a:off x="4260" y="288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5418" name="Rectangle 166"/>
            <p:cNvSpPr>
              <a:spLocks noChangeArrowheads="1"/>
            </p:cNvSpPr>
            <p:nvPr/>
          </p:nvSpPr>
          <p:spPr bwMode="auto">
            <a:xfrm>
              <a:off x="5232" y="2880"/>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r</a:t>
              </a:r>
            </a:p>
          </p:txBody>
        </p:sp>
        <p:sp>
          <p:nvSpPr>
            <p:cNvPr id="15419" name="Oval 167"/>
            <p:cNvSpPr>
              <a:spLocks noChangeArrowheads="1"/>
            </p:cNvSpPr>
            <p:nvPr/>
          </p:nvSpPr>
          <p:spPr bwMode="auto">
            <a:xfrm>
              <a:off x="4056" y="2448"/>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2</a:t>
              </a:r>
            </a:p>
          </p:txBody>
        </p:sp>
        <p:cxnSp>
          <p:nvCxnSpPr>
            <p:cNvPr id="15420" name="AutoShape 168"/>
            <p:cNvCxnSpPr>
              <a:cxnSpLocks noChangeShapeType="1"/>
              <a:stCxn id="15417" idx="0"/>
              <a:endCxn id="15419" idx="5"/>
            </p:cNvCxnSpPr>
            <p:nvPr/>
          </p:nvCxnSpPr>
          <p:spPr bwMode="auto">
            <a:xfrm flipH="1" flipV="1">
              <a:off x="4261" y="2659"/>
              <a:ext cx="119"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21" name="Text Box 169"/>
            <p:cNvSpPr txBox="1">
              <a:spLocks noChangeArrowheads="1"/>
            </p:cNvSpPr>
            <p:nvPr/>
          </p:nvSpPr>
          <p:spPr bwMode="auto">
            <a:xfrm>
              <a:off x="3322" y="3105"/>
              <a:ext cx="26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3200">
                  <a:solidFill>
                    <a:schemeClr val="tx1"/>
                  </a:solidFill>
                  <a:latin typeface="Tahoma" pitchFamily="34" charset="0"/>
                </a:defRPr>
              </a:lvl1pPr>
              <a:lvl2pPr>
                <a:defRPr sz="28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r>
                <a:rPr lang="en-US" altLang="ko-KR" sz="1350">
                  <a:ea typeface="굴림" charset="-127"/>
                </a:rPr>
                <a:t>5</a:t>
              </a:r>
            </a:p>
          </p:txBody>
        </p:sp>
        <p:sp>
          <p:nvSpPr>
            <p:cNvPr id="15422" name="Oval 170"/>
            <p:cNvSpPr>
              <a:spLocks noChangeArrowheads="1"/>
            </p:cNvSpPr>
            <p:nvPr/>
          </p:nvSpPr>
          <p:spPr bwMode="auto">
            <a:xfrm>
              <a:off x="4992" y="2448"/>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4</a:t>
              </a:r>
            </a:p>
          </p:txBody>
        </p:sp>
        <p:cxnSp>
          <p:nvCxnSpPr>
            <p:cNvPr id="15423" name="AutoShape 171"/>
            <p:cNvCxnSpPr>
              <a:cxnSpLocks noChangeShapeType="1"/>
              <a:stCxn id="15416" idx="0"/>
              <a:endCxn id="15422" idx="3"/>
            </p:cNvCxnSpPr>
            <p:nvPr/>
          </p:nvCxnSpPr>
          <p:spPr bwMode="auto">
            <a:xfrm flipV="1">
              <a:off x="4872" y="2659"/>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424" name="AutoShape 172"/>
            <p:cNvCxnSpPr>
              <a:cxnSpLocks noChangeShapeType="1"/>
              <a:stCxn id="15418" idx="0"/>
              <a:endCxn id="15422" idx="5"/>
            </p:cNvCxnSpPr>
            <p:nvPr/>
          </p:nvCxnSpPr>
          <p:spPr bwMode="auto">
            <a:xfrm flipH="1" flipV="1">
              <a:off x="5197" y="2659"/>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25" name="Oval 173"/>
            <p:cNvSpPr>
              <a:spLocks noChangeArrowheads="1"/>
            </p:cNvSpPr>
            <p:nvPr/>
          </p:nvSpPr>
          <p:spPr bwMode="auto">
            <a:xfrm>
              <a:off x="4512" y="2112"/>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6</a:t>
              </a:r>
            </a:p>
          </p:txBody>
        </p:sp>
        <p:cxnSp>
          <p:nvCxnSpPr>
            <p:cNvPr id="15426" name="AutoShape 174"/>
            <p:cNvCxnSpPr>
              <a:cxnSpLocks noChangeShapeType="1"/>
              <a:stCxn id="15422" idx="1"/>
              <a:endCxn id="15425" idx="5"/>
            </p:cNvCxnSpPr>
            <p:nvPr/>
          </p:nvCxnSpPr>
          <p:spPr bwMode="auto">
            <a:xfrm flipH="1" flipV="1">
              <a:off x="4717" y="2323"/>
              <a:ext cx="310" cy="1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427" name="AutoShape 175"/>
            <p:cNvCxnSpPr>
              <a:cxnSpLocks noChangeShapeType="1"/>
              <a:stCxn id="15419" idx="7"/>
              <a:endCxn id="15425" idx="3"/>
            </p:cNvCxnSpPr>
            <p:nvPr/>
          </p:nvCxnSpPr>
          <p:spPr bwMode="auto">
            <a:xfrm flipV="1">
              <a:off x="4261" y="2323"/>
              <a:ext cx="286" cy="1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5393" name="Group 201"/>
          <p:cNvGrpSpPr>
            <a:grpSpLocks/>
          </p:cNvGrpSpPr>
          <p:nvPr/>
        </p:nvGrpSpPr>
        <p:grpSpPr bwMode="auto">
          <a:xfrm>
            <a:off x="3143250" y="748903"/>
            <a:ext cx="2286000" cy="1422797"/>
            <a:chOff x="3312" y="2688"/>
            <a:chExt cx="2160" cy="1344"/>
          </a:xfrm>
        </p:grpSpPr>
        <p:cxnSp>
          <p:nvCxnSpPr>
            <p:cNvPr id="15396" name="AutoShape 176"/>
            <p:cNvCxnSpPr>
              <a:cxnSpLocks noChangeShapeType="1"/>
              <a:stCxn id="15397" idx="0"/>
              <a:endCxn id="15402" idx="3"/>
            </p:cNvCxnSpPr>
            <p:nvPr/>
          </p:nvCxnSpPr>
          <p:spPr bwMode="auto">
            <a:xfrm flipV="1">
              <a:off x="3960" y="3571"/>
              <a:ext cx="131"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397" name="Rectangle 177"/>
            <p:cNvSpPr>
              <a:spLocks noChangeArrowheads="1"/>
            </p:cNvSpPr>
            <p:nvPr/>
          </p:nvSpPr>
          <p:spPr bwMode="auto">
            <a:xfrm>
              <a:off x="3840" y="3792"/>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c</a:t>
              </a:r>
            </a:p>
          </p:txBody>
        </p:sp>
        <p:sp>
          <p:nvSpPr>
            <p:cNvPr id="15398" name="Rectangle 178"/>
            <p:cNvSpPr>
              <a:spLocks noChangeArrowheads="1"/>
            </p:cNvSpPr>
            <p:nvPr/>
          </p:nvSpPr>
          <p:spPr bwMode="auto">
            <a:xfrm>
              <a:off x="3312" y="3042"/>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a</a:t>
              </a:r>
            </a:p>
          </p:txBody>
        </p:sp>
        <p:sp>
          <p:nvSpPr>
            <p:cNvPr id="15399" name="Rectangle 179"/>
            <p:cNvSpPr>
              <a:spLocks noChangeArrowheads="1"/>
            </p:cNvSpPr>
            <p:nvPr/>
          </p:nvSpPr>
          <p:spPr bwMode="auto">
            <a:xfrm>
              <a:off x="4752" y="3792"/>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b</a:t>
              </a:r>
            </a:p>
          </p:txBody>
        </p:sp>
        <p:sp>
          <p:nvSpPr>
            <p:cNvPr id="15400" name="Rectangle 180"/>
            <p:cNvSpPr>
              <a:spLocks noChangeArrowheads="1"/>
            </p:cNvSpPr>
            <p:nvPr/>
          </p:nvSpPr>
          <p:spPr bwMode="auto">
            <a:xfrm>
              <a:off x="4260" y="3792"/>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d</a:t>
              </a:r>
            </a:p>
          </p:txBody>
        </p:sp>
        <p:sp>
          <p:nvSpPr>
            <p:cNvPr id="15401" name="Rectangle 181"/>
            <p:cNvSpPr>
              <a:spLocks noChangeArrowheads="1"/>
            </p:cNvSpPr>
            <p:nvPr/>
          </p:nvSpPr>
          <p:spPr bwMode="auto">
            <a:xfrm>
              <a:off x="5232" y="3792"/>
              <a:ext cx="240" cy="240"/>
            </a:xfrm>
            <a:prstGeom prst="rect">
              <a:avLst/>
            </a:prstGeom>
            <a:solidFill>
              <a:schemeClr val="folHlink"/>
            </a:solidFill>
            <a:ln w="19050">
              <a:solidFill>
                <a:schemeClr val="tx1"/>
              </a:solidFill>
              <a:miter lim="800000"/>
              <a:headEnd/>
              <a:tailEnd/>
            </a:ln>
          </p:spPr>
          <p:txBody>
            <a:bodyPr wrap="none" anchor="ctr"/>
            <a:lstStyle/>
            <a:p>
              <a:r>
                <a:rPr lang="en-US" altLang="ko-KR" sz="1350">
                  <a:ea typeface="굴림" charset="-127"/>
                </a:rPr>
                <a:t>r</a:t>
              </a:r>
            </a:p>
          </p:txBody>
        </p:sp>
        <p:sp>
          <p:nvSpPr>
            <p:cNvPr id="15402" name="Oval 182"/>
            <p:cNvSpPr>
              <a:spLocks noChangeArrowheads="1"/>
            </p:cNvSpPr>
            <p:nvPr/>
          </p:nvSpPr>
          <p:spPr bwMode="auto">
            <a:xfrm>
              <a:off x="4056" y="3360"/>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2</a:t>
              </a:r>
            </a:p>
          </p:txBody>
        </p:sp>
        <p:cxnSp>
          <p:nvCxnSpPr>
            <p:cNvPr id="15403" name="AutoShape 183"/>
            <p:cNvCxnSpPr>
              <a:cxnSpLocks noChangeShapeType="1"/>
              <a:stCxn id="15400" idx="0"/>
              <a:endCxn id="15402" idx="5"/>
            </p:cNvCxnSpPr>
            <p:nvPr/>
          </p:nvCxnSpPr>
          <p:spPr bwMode="auto">
            <a:xfrm flipH="1" flipV="1">
              <a:off x="4261" y="3571"/>
              <a:ext cx="119"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04" name="Oval 185"/>
            <p:cNvSpPr>
              <a:spLocks noChangeArrowheads="1"/>
            </p:cNvSpPr>
            <p:nvPr/>
          </p:nvSpPr>
          <p:spPr bwMode="auto">
            <a:xfrm>
              <a:off x="4992" y="3360"/>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4</a:t>
              </a:r>
            </a:p>
          </p:txBody>
        </p:sp>
        <p:cxnSp>
          <p:nvCxnSpPr>
            <p:cNvPr id="15405" name="AutoShape 186"/>
            <p:cNvCxnSpPr>
              <a:cxnSpLocks noChangeShapeType="1"/>
              <a:stCxn id="15399" idx="0"/>
              <a:endCxn id="15404" idx="3"/>
            </p:cNvCxnSpPr>
            <p:nvPr/>
          </p:nvCxnSpPr>
          <p:spPr bwMode="auto">
            <a:xfrm flipV="1">
              <a:off x="4872" y="3571"/>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406" name="AutoShape 187"/>
            <p:cNvCxnSpPr>
              <a:cxnSpLocks noChangeShapeType="1"/>
              <a:stCxn id="15401" idx="0"/>
              <a:endCxn id="15404" idx="5"/>
            </p:cNvCxnSpPr>
            <p:nvPr/>
          </p:nvCxnSpPr>
          <p:spPr bwMode="auto">
            <a:xfrm flipH="1" flipV="1">
              <a:off x="5197" y="3571"/>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07" name="Oval 188"/>
            <p:cNvSpPr>
              <a:spLocks noChangeArrowheads="1"/>
            </p:cNvSpPr>
            <p:nvPr/>
          </p:nvSpPr>
          <p:spPr bwMode="auto">
            <a:xfrm>
              <a:off x="4512" y="3024"/>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6</a:t>
              </a:r>
            </a:p>
          </p:txBody>
        </p:sp>
        <p:cxnSp>
          <p:nvCxnSpPr>
            <p:cNvPr id="15408" name="AutoShape 189"/>
            <p:cNvCxnSpPr>
              <a:cxnSpLocks noChangeShapeType="1"/>
              <a:stCxn id="15404" idx="1"/>
              <a:endCxn id="15407" idx="5"/>
            </p:cNvCxnSpPr>
            <p:nvPr/>
          </p:nvCxnSpPr>
          <p:spPr bwMode="auto">
            <a:xfrm flipH="1" flipV="1">
              <a:off x="4717" y="3235"/>
              <a:ext cx="310" cy="1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409" name="AutoShape 190"/>
            <p:cNvCxnSpPr>
              <a:cxnSpLocks noChangeShapeType="1"/>
              <a:stCxn id="15402" idx="7"/>
              <a:endCxn id="15407" idx="3"/>
            </p:cNvCxnSpPr>
            <p:nvPr/>
          </p:nvCxnSpPr>
          <p:spPr bwMode="auto">
            <a:xfrm flipV="1">
              <a:off x="4261" y="3235"/>
              <a:ext cx="286" cy="1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410" name="Oval 198"/>
            <p:cNvSpPr>
              <a:spLocks noChangeArrowheads="1"/>
            </p:cNvSpPr>
            <p:nvPr/>
          </p:nvSpPr>
          <p:spPr bwMode="auto">
            <a:xfrm>
              <a:off x="3840" y="2688"/>
              <a:ext cx="240" cy="240"/>
            </a:xfrm>
            <a:prstGeom prst="ellipse">
              <a:avLst/>
            </a:prstGeom>
            <a:solidFill>
              <a:schemeClr val="accent1"/>
            </a:solidFill>
            <a:ln w="19050">
              <a:solidFill>
                <a:schemeClr val="tx1"/>
              </a:solidFill>
              <a:round/>
              <a:headEnd/>
              <a:tailEnd/>
            </a:ln>
          </p:spPr>
          <p:txBody>
            <a:bodyPr wrap="none" lIns="0" tIns="0" rIns="0" anchor="ctr" anchorCtr="1"/>
            <a:lstStyle/>
            <a:p>
              <a:r>
                <a:rPr lang="en-US" altLang="ko-KR" sz="1350">
                  <a:ea typeface="굴림" charset="-127"/>
                </a:rPr>
                <a:t>11</a:t>
              </a:r>
            </a:p>
          </p:txBody>
        </p:sp>
        <p:cxnSp>
          <p:nvCxnSpPr>
            <p:cNvPr id="15411" name="AutoShape 199"/>
            <p:cNvCxnSpPr>
              <a:cxnSpLocks noChangeShapeType="1"/>
              <a:stCxn id="15398" idx="0"/>
              <a:endCxn id="15410" idx="3"/>
            </p:cNvCxnSpPr>
            <p:nvPr/>
          </p:nvCxnSpPr>
          <p:spPr bwMode="auto">
            <a:xfrm flipV="1">
              <a:off x="3432" y="2899"/>
              <a:ext cx="443" cy="1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412" name="AutoShape 200"/>
            <p:cNvCxnSpPr>
              <a:cxnSpLocks noChangeShapeType="1"/>
              <a:stCxn id="15407" idx="1"/>
              <a:endCxn id="15410" idx="5"/>
            </p:cNvCxnSpPr>
            <p:nvPr/>
          </p:nvCxnSpPr>
          <p:spPr bwMode="auto">
            <a:xfrm flipH="1" flipV="1">
              <a:off x="4045" y="2899"/>
              <a:ext cx="502" cy="1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5394" name="AutoShape 202"/>
          <p:cNvSpPr>
            <a:spLocks noChangeArrowheads="1"/>
          </p:cNvSpPr>
          <p:nvPr/>
        </p:nvSpPr>
        <p:spPr bwMode="auto">
          <a:xfrm rot="-5400000">
            <a:off x="2743200" y="3943350"/>
            <a:ext cx="285750" cy="28575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ko-KR" sz="1350">
              <a:ea typeface="굴림" charset="-127"/>
            </a:endParaRPr>
          </a:p>
        </p:txBody>
      </p:sp>
      <p:sp>
        <p:nvSpPr>
          <p:cNvPr id="15395" name="AutoShape 203"/>
          <p:cNvSpPr>
            <a:spLocks noChangeArrowheads="1"/>
          </p:cNvSpPr>
          <p:nvPr/>
        </p:nvSpPr>
        <p:spPr bwMode="auto">
          <a:xfrm rot="8100000">
            <a:off x="4457700" y="2514600"/>
            <a:ext cx="285750" cy="28575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ko-KR" sz="1350">
              <a:ea typeface="굴림" charset="-127"/>
            </a:endParaRPr>
          </a:p>
        </p:txBody>
      </p:sp>
    </p:spTree>
    <p:extLst>
      <p:ext uri="{BB962C8B-B14F-4D97-AF65-F5344CB8AC3E}">
        <p14:creationId xmlns:p14="http://schemas.microsoft.com/office/powerpoint/2010/main" val="2114062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a:t>
            </a:r>
            <a:endParaRPr lang="ko-KR" altLang="en-US" dirty="0"/>
          </a:p>
        </p:txBody>
      </p:sp>
      <p:sp>
        <p:nvSpPr>
          <p:cNvPr id="3" name="내용 개체 틀 2"/>
          <p:cNvSpPr>
            <a:spLocks noGrp="1"/>
          </p:cNvSpPr>
          <p:nvPr>
            <p:ph sz="half" idx="1"/>
          </p:nvPr>
        </p:nvSpPr>
        <p:spPr>
          <a:xfrm>
            <a:off x="267987" y="848763"/>
            <a:ext cx="6349056" cy="3836405"/>
          </a:xfrm>
        </p:spPr>
        <p:txBody>
          <a:bodyPr>
            <a:normAutofit/>
          </a:bodyPr>
          <a:lstStyle/>
          <a:p>
            <a:pPr marL="0" indent="0" algn="just">
              <a:buNone/>
            </a:pPr>
            <a:r>
              <a:rPr lang="en-US" altLang="ko-KR" sz="1500" dirty="0"/>
              <a:t>Consider following picture represented </a:t>
            </a:r>
            <a:r>
              <a:rPr lang="en-US" altLang="ko-KR" dirty="0"/>
              <a:t>motor</a:t>
            </a:r>
            <a:r>
              <a:rPr lang="en-US" altLang="ko-KR" sz="1500" dirty="0"/>
              <a:t>cycle bill of material structure. How do we store this kind of data in memory using java programming language? Can we trace hierarchy of data (down and up) as shown in the picture?  </a:t>
            </a:r>
            <a:endParaRPr lang="ko-KR" altLang="en-US" sz="1500" dirty="0"/>
          </a:p>
        </p:txBody>
      </p:sp>
      <p:pic>
        <p:nvPicPr>
          <p:cNvPr id="6" name="Picture 5"/>
          <p:cNvPicPr>
            <a:picLocks noChangeAspect="1"/>
          </p:cNvPicPr>
          <p:nvPr/>
        </p:nvPicPr>
        <p:blipFill>
          <a:blip r:embed="rId2"/>
          <a:stretch>
            <a:fillRect/>
          </a:stretch>
        </p:blipFill>
        <p:spPr>
          <a:xfrm>
            <a:off x="1728576" y="2021532"/>
            <a:ext cx="3703504" cy="2293591"/>
          </a:xfrm>
          <a:prstGeom prst="rect">
            <a:avLst/>
          </a:prstGeom>
        </p:spPr>
      </p:pic>
    </p:spTree>
    <p:extLst>
      <p:ext uri="{BB962C8B-B14F-4D97-AF65-F5344CB8AC3E}">
        <p14:creationId xmlns:p14="http://schemas.microsoft.com/office/powerpoint/2010/main" val="16367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36"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Introduction (2)</a:t>
            </a:r>
            <a:endParaRPr lang="ko-KR" altLang="en-US" sz="1500" dirty="0"/>
          </a:p>
        </p:txBody>
      </p:sp>
      <p:grpSp>
        <p:nvGrpSpPr>
          <p:cNvPr id="5" name="Group 4"/>
          <p:cNvGrpSpPr/>
          <p:nvPr/>
        </p:nvGrpSpPr>
        <p:grpSpPr>
          <a:xfrm>
            <a:off x="611110" y="1228207"/>
            <a:ext cx="289706" cy="190124"/>
            <a:chOff x="2562131" y="4544836"/>
            <a:chExt cx="386275" cy="253498"/>
          </a:xfrm>
        </p:grpSpPr>
        <p:sp>
          <p:nvSpPr>
            <p:cNvPr id="4" name="Rectangle 3"/>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49" name="Rectangle 48"/>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 name="Straight Connector 6"/>
          <p:cNvCxnSpPr>
            <a:stCxn id="49" idx="3"/>
            <a:endCxn id="51" idx="1"/>
          </p:cNvCxnSpPr>
          <p:nvPr/>
        </p:nvCxnSpPr>
        <p:spPr>
          <a:xfrm>
            <a:off x="900815" y="1323270"/>
            <a:ext cx="346523"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247338" y="1228207"/>
            <a:ext cx="289706" cy="190124"/>
            <a:chOff x="2562131" y="4544836"/>
            <a:chExt cx="386275" cy="253498"/>
          </a:xfrm>
        </p:grpSpPr>
        <p:sp>
          <p:nvSpPr>
            <p:cNvPr id="51" name="Rectangle 50"/>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66" name="Rectangle 65"/>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7" name="Group 66"/>
          <p:cNvGrpSpPr/>
          <p:nvPr/>
        </p:nvGrpSpPr>
        <p:grpSpPr>
          <a:xfrm>
            <a:off x="1883567" y="1228207"/>
            <a:ext cx="289706" cy="190124"/>
            <a:chOff x="2562131" y="4544836"/>
            <a:chExt cx="386275" cy="253498"/>
          </a:xfrm>
        </p:grpSpPr>
        <p:sp>
          <p:nvSpPr>
            <p:cNvPr id="68" name="Rectangle 67"/>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sp>
          <p:nvSpPr>
            <p:cNvPr id="70" name="Rectangle 69"/>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1" name="Straight Connector 70"/>
          <p:cNvCxnSpPr>
            <a:stCxn id="66" idx="3"/>
            <a:endCxn id="68" idx="1"/>
          </p:cNvCxnSpPr>
          <p:nvPr/>
        </p:nvCxnSpPr>
        <p:spPr>
          <a:xfrm>
            <a:off x="1537044" y="1323269"/>
            <a:ext cx="34652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4231" y="1404751"/>
            <a:ext cx="953594" cy="300082"/>
          </a:xfrm>
          <a:prstGeom prst="rect">
            <a:avLst/>
          </a:prstGeom>
          <a:noFill/>
        </p:spPr>
        <p:txBody>
          <a:bodyPr wrap="none" rtlCol="0">
            <a:spAutoFit/>
          </a:bodyPr>
          <a:lstStyle/>
          <a:p>
            <a:r>
              <a:rPr lang="en-US" sz="1350" dirty="0" err="1">
                <a:solidFill>
                  <a:srgbClr val="FF0000"/>
                </a:solidFill>
              </a:rPr>
              <a:t>LinkedList</a:t>
            </a:r>
            <a:endParaRPr lang="en-US" sz="1350" dirty="0">
              <a:solidFill>
                <a:srgbClr val="FF0000"/>
              </a:solidFill>
            </a:endParaRPr>
          </a:p>
        </p:txBody>
      </p:sp>
      <p:grpSp>
        <p:nvGrpSpPr>
          <p:cNvPr id="72" name="Group 71"/>
          <p:cNvGrpSpPr/>
          <p:nvPr/>
        </p:nvGrpSpPr>
        <p:grpSpPr>
          <a:xfrm>
            <a:off x="2549211" y="1220044"/>
            <a:ext cx="1636855" cy="190124"/>
            <a:chOff x="715224" y="4083109"/>
            <a:chExt cx="2182473" cy="253499"/>
          </a:xfrm>
        </p:grpSpPr>
        <p:grpSp>
          <p:nvGrpSpPr>
            <p:cNvPr id="73" name="Group 72"/>
            <p:cNvGrpSpPr/>
            <p:nvPr/>
          </p:nvGrpSpPr>
          <p:grpSpPr>
            <a:xfrm>
              <a:off x="715224" y="4083110"/>
              <a:ext cx="485863" cy="253498"/>
              <a:chOff x="2462543" y="4544836"/>
              <a:chExt cx="485863" cy="253498"/>
            </a:xfrm>
          </p:grpSpPr>
          <p:sp>
            <p:nvSpPr>
              <p:cNvPr id="84" name="Rectangle 83"/>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85" name="Rectangle 84"/>
              <p:cNvSpPr/>
              <p:nvPr/>
            </p:nvSpPr>
            <p:spPr>
              <a:xfrm>
                <a:off x="2462543"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6" name="Rectangle 85"/>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4" name="Straight Connector 73"/>
            <p:cNvCxnSpPr>
              <a:stCxn id="86" idx="3"/>
              <a:endCxn id="82" idx="1"/>
            </p:cNvCxnSpPr>
            <p:nvPr/>
          </p:nvCxnSpPr>
          <p:spPr>
            <a:xfrm>
              <a:off x="1201087" y="4209859"/>
              <a:ext cx="36244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1563529" y="4083110"/>
              <a:ext cx="485863" cy="253498"/>
              <a:chOff x="2462543" y="4544836"/>
              <a:chExt cx="485863" cy="253498"/>
            </a:xfrm>
          </p:grpSpPr>
          <p:sp>
            <p:nvSpPr>
              <p:cNvPr id="81" name="Rectangle 80"/>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82" name="Rectangle 81"/>
              <p:cNvSpPr/>
              <p:nvPr/>
            </p:nvSpPr>
            <p:spPr>
              <a:xfrm>
                <a:off x="2462543"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3" name="Rectangle 82"/>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6" name="Group 75"/>
            <p:cNvGrpSpPr/>
            <p:nvPr/>
          </p:nvGrpSpPr>
          <p:grpSpPr>
            <a:xfrm>
              <a:off x="2411834" y="4083109"/>
              <a:ext cx="485863" cy="253498"/>
              <a:chOff x="2462543" y="4544836"/>
              <a:chExt cx="485863" cy="253498"/>
            </a:xfrm>
          </p:grpSpPr>
          <p:sp>
            <p:nvSpPr>
              <p:cNvPr id="78" name="Rectangle 77"/>
              <p:cNvSpPr/>
              <p:nvPr/>
            </p:nvSpPr>
            <p:spPr>
              <a:xfrm>
                <a:off x="2562131" y="4544837"/>
                <a:ext cx="291221" cy="2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sp>
            <p:nvSpPr>
              <p:cNvPr id="79" name="Rectangle 78"/>
              <p:cNvSpPr/>
              <p:nvPr/>
            </p:nvSpPr>
            <p:spPr>
              <a:xfrm>
                <a:off x="2462543"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p:cNvSpPr/>
              <p:nvPr/>
            </p:nvSpPr>
            <p:spPr>
              <a:xfrm>
                <a:off x="2848818" y="4544836"/>
                <a:ext cx="99588" cy="2534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77" name="Straight Connector 76"/>
            <p:cNvCxnSpPr>
              <a:stCxn id="83" idx="3"/>
              <a:endCxn id="79" idx="1"/>
            </p:cNvCxnSpPr>
            <p:nvPr/>
          </p:nvCxnSpPr>
          <p:spPr>
            <a:xfrm flipV="1">
              <a:off x="2049392" y="4209858"/>
              <a:ext cx="362442"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2695871" y="1396587"/>
            <a:ext cx="1573957" cy="300082"/>
          </a:xfrm>
          <a:prstGeom prst="rect">
            <a:avLst/>
          </a:prstGeom>
          <a:noFill/>
        </p:spPr>
        <p:txBody>
          <a:bodyPr wrap="none" rtlCol="0">
            <a:spAutoFit/>
          </a:bodyPr>
          <a:lstStyle/>
          <a:p>
            <a:r>
              <a:rPr lang="en-US" sz="1350" dirty="0">
                <a:solidFill>
                  <a:srgbClr val="FF0000"/>
                </a:solidFill>
              </a:rPr>
              <a:t>Doubly </a:t>
            </a:r>
            <a:r>
              <a:rPr lang="en-US" sz="1350" dirty="0" err="1">
                <a:solidFill>
                  <a:srgbClr val="FF0000"/>
                </a:solidFill>
              </a:rPr>
              <a:t>LinkedList</a:t>
            </a:r>
            <a:endParaRPr lang="en-US" sz="1350" dirty="0">
              <a:solidFill>
                <a:srgbClr val="FF0000"/>
              </a:solidFill>
            </a:endParaRPr>
          </a:p>
        </p:txBody>
      </p:sp>
      <p:grpSp>
        <p:nvGrpSpPr>
          <p:cNvPr id="98" name="Group 97"/>
          <p:cNvGrpSpPr/>
          <p:nvPr/>
        </p:nvGrpSpPr>
        <p:grpSpPr>
          <a:xfrm>
            <a:off x="4972016" y="1074802"/>
            <a:ext cx="1294648" cy="817417"/>
            <a:chOff x="6573198" y="3761868"/>
            <a:chExt cx="1726197" cy="1089889"/>
          </a:xfrm>
        </p:grpSpPr>
        <p:sp>
          <p:nvSpPr>
            <p:cNvPr id="89" name="Flowchart: Connector 88"/>
            <p:cNvSpPr/>
            <p:nvPr/>
          </p:nvSpPr>
          <p:spPr>
            <a:xfrm>
              <a:off x="6573198" y="4116691"/>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90" name="Flowchart: Connector 89"/>
            <p:cNvSpPr/>
            <p:nvPr/>
          </p:nvSpPr>
          <p:spPr>
            <a:xfrm>
              <a:off x="7295971" y="4116690"/>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91" name="Flowchart: Connector 90"/>
            <p:cNvSpPr/>
            <p:nvPr/>
          </p:nvSpPr>
          <p:spPr>
            <a:xfrm>
              <a:off x="8054951" y="4116689"/>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cxnSp>
          <p:nvCxnSpPr>
            <p:cNvPr id="92" name="Straight Connector 91"/>
            <p:cNvCxnSpPr>
              <a:stCxn id="89" idx="6"/>
              <a:endCxn id="90" idx="2"/>
            </p:cNvCxnSpPr>
            <p:nvPr/>
          </p:nvCxnSpPr>
          <p:spPr>
            <a:xfrm flipV="1">
              <a:off x="6817642" y="4243439"/>
              <a:ext cx="47832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6"/>
              <a:endCxn id="91" idx="2"/>
            </p:cNvCxnSpPr>
            <p:nvPr/>
          </p:nvCxnSpPr>
          <p:spPr>
            <a:xfrm flipV="1">
              <a:off x="7540415" y="4243438"/>
              <a:ext cx="514536" cy="1"/>
            </a:xfrm>
            <a:prstGeom prst="line">
              <a:avLst/>
            </a:prstGeom>
          </p:spPr>
          <p:style>
            <a:lnRef idx="1">
              <a:schemeClr val="accent1"/>
            </a:lnRef>
            <a:fillRef idx="0">
              <a:schemeClr val="accent1"/>
            </a:fillRef>
            <a:effectRef idx="0">
              <a:schemeClr val="accent1"/>
            </a:effectRef>
            <a:fontRef idx="minor">
              <a:schemeClr val="tx1"/>
            </a:fontRef>
          </p:style>
        </p:cxnSp>
        <p:sp>
          <p:nvSpPr>
            <p:cNvPr id="94" name="Flowchart: Connector 93"/>
            <p:cNvSpPr/>
            <p:nvPr/>
          </p:nvSpPr>
          <p:spPr>
            <a:xfrm>
              <a:off x="7295971" y="4598260"/>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
              </a:r>
            </a:p>
          </p:txBody>
        </p:sp>
        <p:cxnSp>
          <p:nvCxnSpPr>
            <p:cNvPr id="23" name="Straight Connector 22"/>
            <p:cNvCxnSpPr>
              <a:stCxn id="90" idx="4"/>
              <a:endCxn id="94" idx="0"/>
            </p:cNvCxnSpPr>
            <p:nvPr/>
          </p:nvCxnSpPr>
          <p:spPr>
            <a:xfrm>
              <a:off x="7418193" y="4370187"/>
              <a:ext cx="0" cy="228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9" idx="5"/>
              <a:endCxn id="94" idx="1"/>
            </p:cNvCxnSpPr>
            <p:nvPr/>
          </p:nvCxnSpPr>
          <p:spPr>
            <a:xfrm>
              <a:off x="6781844" y="4333064"/>
              <a:ext cx="549925" cy="302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3"/>
              <a:endCxn id="94" idx="7"/>
            </p:cNvCxnSpPr>
            <p:nvPr/>
          </p:nvCxnSpPr>
          <p:spPr>
            <a:xfrm flipH="1">
              <a:off x="7504617" y="4333062"/>
              <a:ext cx="586132" cy="302322"/>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010037" y="3761868"/>
              <a:ext cx="881010" cy="400109"/>
            </a:xfrm>
            <a:prstGeom prst="rect">
              <a:avLst/>
            </a:prstGeom>
            <a:noFill/>
          </p:spPr>
          <p:txBody>
            <a:bodyPr wrap="none" rtlCol="0">
              <a:spAutoFit/>
            </a:bodyPr>
            <a:lstStyle/>
            <a:p>
              <a:r>
                <a:rPr lang="en-US" sz="1350" dirty="0">
                  <a:solidFill>
                    <a:srgbClr val="FF0000"/>
                  </a:solidFill>
                </a:rPr>
                <a:t>Graph</a:t>
              </a:r>
            </a:p>
          </p:txBody>
        </p:sp>
      </p:grpSp>
      <p:sp>
        <p:nvSpPr>
          <p:cNvPr id="105" name="Rectangle 104"/>
          <p:cNvSpPr/>
          <p:nvPr/>
        </p:nvSpPr>
        <p:spPr>
          <a:xfrm>
            <a:off x="4787334" y="1975087"/>
            <a:ext cx="1636855" cy="22593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14313" indent="-214313">
              <a:buFont typeface="Wingdings" panose="05000000000000000000" pitchFamily="2" charset="2"/>
              <a:buChar char="ü"/>
            </a:pPr>
            <a:r>
              <a:rPr lang="en-US" sz="1200" dirty="0">
                <a:solidFill>
                  <a:schemeClr val="tx1"/>
                </a:solidFill>
              </a:rPr>
              <a:t>Must be able to handle non linear data structure to represent connection of nodes</a:t>
            </a:r>
          </a:p>
          <a:p>
            <a:pPr marL="214313" indent="-214313">
              <a:buFont typeface="Wingdings" panose="05000000000000000000" pitchFamily="2" charset="2"/>
              <a:buChar char="ü"/>
            </a:pPr>
            <a:r>
              <a:rPr lang="en-US" sz="1200" dirty="0">
                <a:solidFill>
                  <a:srgbClr val="FF0000"/>
                </a:solidFill>
              </a:rPr>
              <a:t>Adjacency matrix</a:t>
            </a:r>
            <a:r>
              <a:rPr lang="en-US" sz="1200" dirty="0">
                <a:solidFill>
                  <a:schemeClr val="tx1"/>
                </a:solidFill>
              </a:rPr>
              <a:t> or </a:t>
            </a:r>
            <a:r>
              <a:rPr lang="en-US" sz="1200" dirty="0">
                <a:solidFill>
                  <a:srgbClr val="FF0000"/>
                </a:solidFill>
              </a:rPr>
              <a:t>adjacency list</a:t>
            </a:r>
            <a:r>
              <a:rPr lang="en-US" sz="1200" dirty="0">
                <a:solidFill>
                  <a:schemeClr val="tx1"/>
                </a:solidFill>
              </a:rPr>
              <a:t> can be used to represent this kind of structure</a:t>
            </a:r>
          </a:p>
        </p:txBody>
      </p:sp>
      <p:grpSp>
        <p:nvGrpSpPr>
          <p:cNvPr id="8" name="Group 7"/>
          <p:cNvGrpSpPr/>
          <p:nvPr/>
        </p:nvGrpSpPr>
        <p:grpSpPr>
          <a:xfrm>
            <a:off x="434312" y="1786313"/>
            <a:ext cx="1971675" cy="1290836"/>
            <a:chOff x="736437" y="2338292"/>
            <a:chExt cx="2628900" cy="1721114"/>
          </a:xfrm>
        </p:grpSpPr>
        <p:pic>
          <p:nvPicPr>
            <p:cNvPr id="6" name="Picture 5"/>
            <p:cNvPicPr>
              <a:picLocks noChangeAspect="1"/>
            </p:cNvPicPr>
            <p:nvPr/>
          </p:nvPicPr>
          <p:blipFill>
            <a:blip r:embed="rId2"/>
            <a:stretch>
              <a:fillRect/>
            </a:stretch>
          </p:blipFill>
          <p:spPr>
            <a:xfrm>
              <a:off x="736437" y="2649706"/>
              <a:ext cx="2628900" cy="1409700"/>
            </a:xfrm>
            <a:prstGeom prst="rect">
              <a:avLst/>
            </a:prstGeom>
          </p:spPr>
        </p:pic>
        <p:sp>
          <p:nvSpPr>
            <p:cNvPr id="48" name="TextBox 47"/>
            <p:cNvSpPr txBox="1"/>
            <p:nvPr/>
          </p:nvSpPr>
          <p:spPr>
            <a:xfrm>
              <a:off x="1129416" y="2338292"/>
              <a:ext cx="1609843" cy="400109"/>
            </a:xfrm>
            <a:prstGeom prst="rect">
              <a:avLst/>
            </a:prstGeom>
            <a:noFill/>
          </p:spPr>
          <p:txBody>
            <a:bodyPr wrap="none" rtlCol="0">
              <a:spAutoFit/>
            </a:bodyPr>
            <a:lstStyle/>
            <a:p>
              <a:r>
                <a:rPr lang="en-US" sz="1350" dirty="0"/>
                <a:t>code snippet</a:t>
              </a:r>
            </a:p>
          </p:txBody>
        </p:sp>
      </p:grpSp>
      <p:grpSp>
        <p:nvGrpSpPr>
          <p:cNvPr id="10" name="Group 9"/>
          <p:cNvGrpSpPr/>
          <p:nvPr/>
        </p:nvGrpSpPr>
        <p:grpSpPr>
          <a:xfrm>
            <a:off x="2470965" y="1753720"/>
            <a:ext cx="1943100" cy="1383704"/>
            <a:chOff x="3294620" y="2338292"/>
            <a:chExt cx="2590800" cy="1844939"/>
          </a:xfrm>
        </p:grpSpPr>
        <p:sp>
          <p:nvSpPr>
            <p:cNvPr id="55" name="TextBox 54"/>
            <p:cNvSpPr txBox="1"/>
            <p:nvPr/>
          </p:nvSpPr>
          <p:spPr>
            <a:xfrm>
              <a:off x="3758316" y="2338292"/>
              <a:ext cx="1609843" cy="400109"/>
            </a:xfrm>
            <a:prstGeom prst="rect">
              <a:avLst/>
            </a:prstGeom>
            <a:noFill/>
          </p:spPr>
          <p:txBody>
            <a:bodyPr wrap="none" rtlCol="0">
              <a:spAutoFit/>
            </a:bodyPr>
            <a:lstStyle/>
            <a:p>
              <a:r>
                <a:rPr lang="en-US" sz="1350" dirty="0"/>
                <a:t>code snippet</a:t>
              </a:r>
            </a:p>
          </p:txBody>
        </p:sp>
        <p:pic>
          <p:nvPicPr>
            <p:cNvPr id="57" name="Picture 56"/>
            <p:cNvPicPr>
              <a:picLocks noChangeAspect="1"/>
            </p:cNvPicPr>
            <p:nvPr/>
          </p:nvPicPr>
          <p:blipFill>
            <a:blip r:embed="rId3"/>
            <a:stretch>
              <a:fillRect/>
            </a:stretch>
          </p:blipFill>
          <p:spPr>
            <a:xfrm>
              <a:off x="3294620" y="2649706"/>
              <a:ext cx="2590800" cy="1533525"/>
            </a:xfrm>
            <a:prstGeom prst="rect">
              <a:avLst/>
            </a:prstGeom>
          </p:spPr>
        </p:pic>
      </p:grpSp>
    </p:spTree>
    <p:extLst>
      <p:ext uri="{BB962C8B-B14F-4D97-AF65-F5344CB8AC3E}">
        <p14:creationId xmlns:p14="http://schemas.microsoft.com/office/powerpoint/2010/main" val="202399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a:t>
            </a:r>
            <a:endParaRPr lang="ko-KR" altLang="en-US" dirty="0"/>
          </a:p>
        </p:txBody>
      </p:sp>
      <p:sp>
        <p:nvSpPr>
          <p:cNvPr id="3" name="내용 개체 틀 2"/>
          <p:cNvSpPr>
            <a:spLocks noGrp="1"/>
          </p:cNvSpPr>
          <p:nvPr>
            <p:ph sz="half" idx="1"/>
          </p:nvPr>
        </p:nvSpPr>
        <p:spPr>
          <a:xfrm>
            <a:off x="267987" y="848763"/>
            <a:ext cx="6349056" cy="3836405"/>
          </a:xfrm>
        </p:spPr>
        <p:txBody>
          <a:bodyPr>
            <a:normAutofit/>
          </a:bodyPr>
          <a:lstStyle/>
          <a:p>
            <a:pPr marL="0" indent="0" algn="just">
              <a:buNone/>
            </a:pPr>
            <a:r>
              <a:rPr lang="en-US" altLang="ko-KR" sz="1500" dirty="0"/>
              <a:t>Consider graph below represented connection and distance between cities. How do we store this kind of data in memory using java programming language? Can we harness this kind of data representation to solve optimization problem like finding the shortest path between two cities?</a:t>
            </a:r>
          </a:p>
          <a:p>
            <a:pPr marL="0" indent="0">
              <a:buNone/>
            </a:pPr>
            <a:endParaRPr lang="ko-KR" altLang="en-US" sz="1500" dirty="0"/>
          </a:p>
        </p:txBody>
      </p:sp>
      <p:pic>
        <p:nvPicPr>
          <p:cNvPr id="1026" name="Picture 2" descr="http://cs.umw.edu/~finlayson/class/fall12/cpsc230/notes/images/ci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048" y="2116839"/>
            <a:ext cx="4778980" cy="22246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2" name="잉크 41">
                <a:extLst>
                  <a:ext uri="{FF2B5EF4-FFF2-40B4-BE49-F238E27FC236}">
                    <a16:creationId xmlns:a16="http://schemas.microsoft.com/office/drawing/2014/main" id="{1EDDEA0B-B9F9-054C-8009-6BF5C98AF451}"/>
                  </a:ext>
                </a:extLst>
              </p14:cNvPr>
              <p14:cNvContentPartPr/>
              <p14:nvPr/>
            </p14:nvContentPartPr>
            <p14:xfrm>
              <a:off x="4810340" y="3868541"/>
              <a:ext cx="396360" cy="271620"/>
            </p14:xfrm>
          </p:contentPart>
        </mc:Choice>
        <mc:Fallback xmlns="">
          <p:pic>
            <p:nvPicPr>
              <p:cNvPr id="42" name="잉크 41">
                <a:extLst>
                  <a:ext uri="{FF2B5EF4-FFF2-40B4-BE49-F238E27FC236}">
                    <a16:creationId xmlns:a16="http://schemas.microsoft.com/office/drawing/2014/main" id="{1EDDEA0B-B9F9-054C-8009-6BF5C98AF451}"/>
                  </a:ext>
                </a:extLst>
              </p:cNvPr>
              <p:cNvPicPr/>
              <p:nvPr/>
            </p:nvPicPr>
            <p:blipFill>
              <a:blip r:embed="rId4"/>
              <a:stretch>
                <a:fillRect/>
              </a:stretch>
            </p:blipFill>
            <p:spPr>
              <a:xfrm>
                <a:off x="4805300" y="3863137"/>
                <a:ext cx="406080" cy="281707"/>
              </a:xfrm>
              <a:prstGeom prst="rect">
                <a:avLst/>
              </a:prstGeom>
            </p:spPr>
          </p:pic>
        </mc:Fallback>
      </mc:AlternateContent>
    </p:spTree>
    <p:extLst>
      <p:ext uri="{BB962C8B-B14F-4D97-AF65-F5344CB8AC3E}">
        <p14:creationId xmlns:p14="http://schemas.microsoft.com/office/powerpoint/2010/main" val="461849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ko-KR" dirty="0"/>
              <a:t>Puzzle</a:t>
            </a:r>
            <a:endParaRPr lang="ko-KR" altLang="ko-KR" dirty="0"/>
          </a:p>
        </p:txBody>
      </p:sp>
      <p:sp>
        <p:nvSpPr>
          <p:cNvPr id="16388" name="Rectangle 3"/>
          <p:cNvSpPr>
            <a:spLocks noGrp="1" noChangeArrowheads="1"/>
          </p:cNvSpPr>
          <p:nvPr>
            <p:ph type="body" idx="1"/>
          </p:nvPr>
        </p:nvSpPr>
        <p:spPr/>
        <p:txBody>
          <a:bodyPr>
            <a:normAutofit/>
          </a:bodyPr>
          <a:lstStyle/>
          <a:p>
            <a:pPr eaLnBrk="1" hangingPunct="1"/>
            <a:r>
              <a:rPr lang="en-US" altLang="ko-KR"/>
              <a:t>e.g.)  8-puzzle problem</a:t>
            </a:r>
          </a:p>
          <a:p>
            <a:pPr eaLnBrk="1" hangingPunct="1"/>
            <a:endParaRPr lang="en-US" altLang="ko-KR"/>
          </a:p>
          <a:p>
            <a:pPr eaLnBrk="1" hangingPunct="1"/>
            <a:endParaRPr lang="en-US" altLang="ko-KR"/>
          </a:p>
          <a:p>
            <a:pPr eaLnBrk="1" hangingPunct="1"/>
            <a:endParaRPr lang="en-US" altLang="ko-KR"/>
          </a:p>
          <a:p>
            <a:pPr eaLnBrk="1" hangingPunct="1"/>
            <a:endParaRPr lang="en-US" altLang="ko-KR"/>
          </a:p>
          <a:p>
            <a:pPr lvl="1" eaLnBrk="1" hangingPunct="1"/>
            <a:endParaRPr lang="en-US" altLang="ko-KR"/>
          </a:p>
          <a:p>
            <a:pPr lvl="1" eaLnBrk="1" hangingPunct="1"/>
            <a:endParaRPr lang="en-US" altLang="ko-KR"/>
          </a:p>
          <a:p>
            <a:pPr lvl="1" eaLnBrk="1" hangingPunct="1"/>
            <a:r>
              <a:rPr lang="en-US" altLang="ko-KR"/>
              <a:t>state description</a:t>
            </a:r>
          </a:p>
          <a:p>
            <a:pPr lvl="2" eaLnBrk="1" hangingPunct="1"/>
            <a:r>
              <a:rPr lang="en-US" altLang="ko-KR"/>
              <a:t>3-by-3 array: each cell contains one of 1-8 or blank symbol</a:t>
            </a:r>
          </a:p>
          <a:p>
            <a:pPr lvl="1" eaLnBrk="1" hangingPunct="1"/>
            <a:r>
              <a:rPr lang="en-US" altLang="ko-KR"/>
              <a:t>two state transition descriptions</a:t>
            </a:r>
          </a:p>
          <a:p>
            <a:pPr lvl="2" eaLnBrk="1" hangingPunct="1"/>
            <a:r>
              <a:rPr lang="en-US" altLang="ko-KR"/>
              <a:t>8</a:t>
            </a:r>
            <a:r>
              <a:rPr lang="en-US" altLang="ko-KR">
                <a:sym typeface="Symbol" panose="05050102010706020507" pitchFamily="18" charset="2"/>
              </a:rPr>
              <a:t>4 moves: one of 1-8 numbers moves up, down, right, or left</a:t>
            </a:r>
          </a:p>
          <a:p>
            <a:pPr lvl="2" eaLnBrk="1" hangingPunct="1"/>
            <a:r>
              <a:rPr lang="en-US" altLang="ko-KR">
                <a:sym typeface="Symbol" panose="05050102010706020507" pitchFamily="18" charset="2"/>
              </a:rPr>
              <a:t>4 moves: one black symbol moves up, down, right, or left</a:t>
            </a:r>
            <a:endParaRPr lang="en-US" altLang="ko-KR"/>
          </a:p>
          <a:p>
            <a:pPr lvl="1" eaLnBrk="1" hangingPunct="1"/>
            <a:r>
              <a:rPr lang="en-US" altLang="ko-KR"/>
              <a:t>How many states are there?</a:t>
            </a:r>
          </a:p>
          <a:p>
            <a:pPr lvl="1" eaLnBrk="1" hangingPunct="1"/>
            <a:r>
              <a:rPr lang="en-US" altLang="ko-KR"/>
              <a:t>State space for 8-puzzle is</a:t>
            </a:r>
          </a:p>
          <a:p>
            <a:pPr lvl="2" eaLnBrk="1" hangingPunct="1"/>
            <a:r>
              <a:rPr lang="en-US" altLang="ko-KR"/>
              <a:t>Divided into two separate graphs : not reachable from each other</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66" y="844154"/>
            <a:ext cx="5010150" cy="137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22342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36"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Introduction (3)</a:t>
            </a:r>
            <a:endParaRPr lang="ko-KR" altLang="en-US" sz="1500" dirty="0"/>
          </a:p>
        </p:txBody>
      </p:sp>
      <p:sp>
        <p:nvSpPr>
          <p:cNvPr id="53" name="내용 개체 틀 2"/>
          <p:cNvSpPr txBox="1">
            <a:spLocks/>
          </p:cNvSpPr>
          <p:nvPr/>
        </p:nvSpPr>
        <p:spPr>
          <a:xfrm>
            <a:off x="382287" y="1322938"/>
            <a:ext cx="6349056" cy="347653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Adjacency matrix is just </a:t>
            </a:r>
            <a:r>
              <a:rPr lang="en-US" altLang="ko-KR" sz="1350" dirty="0">
                <a:solidFill>
                  <a:srgbClr val="FF0000"/>
                </a:solidFill>
              </a:rPr>
              <a:t>matrix</a:t>
            </a:r>
            <a:r>
              <a:rPr lang="en-US" altLang="ko-KR" sz="1350" dirty="0"/>
              <a:t> that keeping information about connection of node (vertices) with it neighborhood node where each value represents an edge and both the rows and the columns represent vertices</a:t>
            </a:r>
          </a:p>
          <a:p>
            <a:pPr algn="just"/>
            <a:r>
              <a:rPr lang="en-US" altLang="ko-KR" sz="1350" dirty="0"/>
              <a:t>Adjacency list is just </a:t>
            </a:r>
            <a:r>
              <a:rPr lang="en-US" altLang="ko-KR" sz="1350" dirty="0">
                <a:solidFill>
                  <a:srgbClr val="FF0000"/>
                </a:solidFill>
              </a:rPr>
              <a:t>list</a:t>
            </a:r>
            <a:r>
              <a:rPr lang="en-US" altLang="ko-KR" sz="1350" dirty="0"/>
              <a:t> that represented connection of node (vertices) with it neighborhood node that size can be dynamically</a:t>
            </a:r>
          </a:p>
          <a:p>
            <a:pPr marL="0" indent="0">
              <a:buNone/>
            </a:pPr>
            <a:endParaRPr lang="ko-KR" altLang="en-US" sz="1350" dirty="0"/>
          </a:p>
        </p:txBody>
      </p:sp>
      <p:sp>
        <p:nvSpPr>
          <p:cNvPr id="56" name="TextBox 55"/>
          <p:cNvSpPr txBox="1"/>
          <p:nvPr/>
        </p:nvSpPr>
        <p:spPr>
          <a:xfrm>
            <a:off x="614122" y="4429020"/>
            <a:ext cx="2277996" cy="507831"/>
          </a:xfrm>
          <a:prstGeom prst="rect">
            <a:avLst/>
          </a:prstGeom>
          <a:noFill/>
        </p:spPr>
        <p:txBody>
          <a:bodyPr wrap="none" rtlCol="0">
            <a:spAutoFit/>
          </a:bodyPr>
          <a:lstStyle/>
          <a:p>
            <a:r>
              <a:rPr lang="en-US" sz="1350" dirty="0"/>
              <a:t>Example of simple code </a:t>
            </a:r>
          </a:p>
          <a:p>
            <a:pPr algn="ctr"/>
            <a:r>
              <a:rPr lang="en-US" sz="1350" dirty="0"/>
              <a:t>using adjacency matrix</a:t>
            </a:r>
          </a:p>
        </p:txBody>
      </p:sp>
      <p:grpSp>
        <p:nvGrpSpPr>
          <p:cNvPr id="7" name="Group 6"/>
          <p:cNvGrpSpPr/>
          <p:nvPr/>
        </p:nvGrpSpPr>
        <p:grpSpPr>
          <a:xfrm>
            <a:off x="4961756" y="2916380"/>
            <a:ext cx="1741444" cy="1224515"/>
            <a:chOff x="5628842" y="3245731"/>
            <a:chExt cx="2321925" cy="1632687"/>
          </a:xfrm>
        </p:grpSpPr>
        <mc:AlternateContent xmlns:mc="http://schemas.openxmlformats.org/markup-compatibility/2006" xmlns:a14="http://schemas.microsoft.com/office/drawing/2010/main">
          <mc:Choice Requires="a14">
            <p:sp>
              <p:nvSpPr>
                <p:cNvPr id="6" name="TextBox 5"/>
                <p:cNvSpPr txBox="1"/>
                <p:nvPr/>
              </p:nvSpPr>
              <p:spPr>
                <a:xfrm>
                  <a:off x="5970761" y="3534746"/>
                  <a:ext cx="1870170" cy="1271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5"/>
                                  <m:mcJc m:val="center"/>
                                </m:mcPr>
                              </m:mc>
                            </m:mcs>
                            <m:ctrlPr>
                              <a:rPr lang="en-US" sz="1350" i="1">
                                <a:latin typeface="Cambria Math" panose="02040503050406030204" pitchFamily="18" charset="0"/>
                              </a:rPr>
                            </m:ctrlPr>
                          </m:mPr>
                          <m:mr>
                            <m:e>
                              <m:r>
                                <m:rPr>
                                  <m:brk m:alnAt="7"/>
                                </m:rPr>
                                <a:rPr lang="en-US" sz="1350" i="1">
                                  <a:latin typeface="Cambria Math" panose="02040503050406030204" pitchFamily="18" charset="0"/>
                                </a:rPr>
                                <m:t>−</m:t>
                              </m:r>
                            </m:e>
                            <m:e>
                              <m:r>
                                <a:rPr lang="en-US" sz="1350" i="1">
                                  <a:latin typeface="Cambria Math" panose="02040503050406030204" pitchFamily="18" charset="0"/>
                                </a:rPr>
                                <m:t>2</m:t>
                              </m:r>
                            </m:e>
                            <m:e>
                              <m:r>
                                <a:rPr lang="en-US" sz="1350" i="1">
                                  <a:latin typeface="Cambria Math" panose="02040503050406030204" pitchFamily="18" charset="0"/>
                                </a:rPr>
                                <m:t>1</m:t>
                              </m:r>
                            </m:e>
                            <m:e>
                              <m:r>
                                <a:rPr lang="en-US" sz="1350" i="1">
                                  <a:latin typeface="Cambria Math" panose="02040503050406030204" pitchFamily="18" charset="0"/>
                                </a:rPr>
                                <m:t>3</m:t>
                              </m:r>
                            </m:e>
                            <m:e>
                              <m:r>
                                <a:rPr lang="en-US" sz="1350" i="1">
                                  <a:latin typeface="Cambria Math" panose="02040503050406030204" pitchFamily="18" charset="0"/>
                                </a:rPr>
                                <m:t>1</m:t>
                              </m:r>
                            </m:e>
                          </m:mr>
                          <m:mr>
                            <m:e>
                              <m:r>
                                <a:rPr lang="en-US" sz="1350" i="1">
                                  <a:latin typeface="Cambria Math" panose="02040503050406030204" pitchFamily="18" charset="0"/>
                                </a:rPr>
                                <m:t>2</m:t>
                              </m:r>
                            </m:e>
                            <m:e>
                              <m:r>
                                <a:rPr lang="en-US" sz="1350" i="1">
                                  <a:latin typeface="Cambria Math" panose="02040503050406030204" pitchFamily="18" charset="0"/>
                                </a:rPr>
                                <m:t>−</m:t>
                              </m:r>
                            </m:e>
                            <m:e>
                              <m:r>
                                <a:rPr lang="en-US" sz="1350" i="1">
                                  <a:latin typeface="Cambria Math" panose="02040503050406030204" pitchFamily="18" charset="0"/>
                                </a:rPr>
                                <m:t>−</m:t>
                              </m:r>
                            </m:e>
                            <m:e>
                              <m:r>
                                <a:rPr lang="en-US" sz="1350" i="1">
                                  <a:latin typeface="Cambria Math" panose="02040503050406030204" pitchFamily="18" charset="0"/>
                                </a:rPr>
                                <m:t>1</m:t>
                              </m:r>
                            </m:e>
                            <m:e>
                              <m:r>
                                <a:rPr lang="en-US" sz="1350" i="1">
                                  <a:latin typeface="Cambria Math" panose="02040503050406030204" pitchFamily="18" charset="0"/>
                                </a:rPr>
                                <m:t>−</m:t>
                              </m:r>
                            </m:e>
                          </m:mr>
                          <m:mr>
                            <m:e>
                              <m:r>
                                <a:rPr lang="en-US" sz="1350" i="1">
                                  <a:latin typeface="Cambria Math" panose="02040503050406030204" pitchFamily="18" charset="0"/>
                                </a:rPr>
                                <m:t>1</m:t>
                              </m:r>
                            </m:e>
                            <m:e>
                              <m:r>
                                <a:rPr lang="en-US" sz="1350" i="1">
                                  <a:latin typeface="Cambria Math" panose="02040503050406030204" pitchFamily="18" charset="0"/>
                                </a:rPr>
                                <m:t>−</m:t>
                              </m:r>
                            </m:e>
                            <m:e>
                              <m:r>
                                <a:rPr lang="en-US" sz="1350" i="1">
                                  <a:latin typeface="Cambria Math" panose="02040503050406030204" pitchFamily="18" charset="0"/>
                                </a:rPr>
                                <m:t>−</m:t>
                              </m:r>
                            </m:e>
                            <m:e>
                              <m:r>
                                <a:rPr lang="en-US" sz="1350" i="1">
                                  <a:latin typeface="Cambria Math" panose="02040503050406030204" pitchFamily="18" charset="0"/>
                                </a:rPr>
                                <m:t>4</m:t>
                              </m:r>
                            </m:e>
                            <m:e>
                              <m:r>
                                <a:rPr lang="en-US" sz="1350" i="1">
                                  <a:latin typeface="Cambria Math" panose="02040503050406030204" pitchFamily="18" charset="0"/>
                                </a:rPr>
                                <m:t>1</m:t>
                              </m:r>
                            </m:e>
                          </m:mr>
                          <m:mr>
                            <m:e>
                              <m:r>
                                <a:rPr lang="en-US" sz="1350" i="1">
                                  <a:latin typeface="Cambria Math" panose="02040503050406030204" pitchFamily="18" charset="0"/>
                                </a:rPr>
                                <m:t>3</m:t>
                              </m:r>
                            </m:e>
                            <m:e>
                              <m:r>
                                <a:rPr lang="en-US" sz="1350" i="1">
                                  <a:latin typeface="Cambria Math" panose="02040503050406030204" pitchFamily="18" charset="0"/>
                                </a:rPr>
                                <m:t>1</m:t>
                              </m:r>
                            </m:e>
                            <m:e>
                              <m:r>
                                <a:rPr lang="en-US" sz="1350" i="1">
                                  <a:latin typeface="Cambria Math" panose="02040503050406030204" pitchFamily="18" charset="0"/>
                                </a:rPr>
                                <m:t>4</m:t>
                              </m:r>
                            </m:e>
                            <m:e>
                              <m:r>
                                <a:rPr lang="en-US" sz="1350" i="1">
                                  <a:latin typeface="Cambria Math" panose="02040503050406030204" pitchFamily="18" charset="0"/>
                                </a:rPr>
                                <m:t>−</m:t>
                              </m:r>
                            </m:e>
                            <m:e>
                              <m:r>
                                <a:rPr lang="en-US" sz="1350" i="1">
                                  <a:latin typeface="Cambria Math" panose="02040503050406030204" pitchFamily="18" charset="0"/>
                                </a:rPr>
                                <m:t>−</m:t>
                              </m:r>
                            </m:e>
                          </m:mr>
                          <m:mr>
                            <m:e>
                              <m:r>
                                <a:rPr lang="en-US" sz="1350" i="1">
                                  <a:latin typeface="Cambria Math" panose="02040503050406030204" pitchFamily="18" charset="0"/>
                                </a:rPr>
                                <m:t>1</m:t>
                              </m:r>
                            </m:e>
                            <m:e>
                              <m:r>
                                <a:rPr lang="en-US" sz="1350" i="1">
                                  <a:latin typeface="Cambria Math" panose="02040503050406030204" pitchFamily="18" charset="0"/>
                                </a:rPr>
                                <m:t>−</m:t>
                              </m:r>
                            </m:e>
                            <m:e>
                              <m:r>
                                <a:rPr lang="en-US" sz="1350" i="1">
                                  <a:latin typeface="Cambria Math" panose="02040503050406030204" pitchFamily="18" charset="0"/>
                                </a:rPr>
                                <m:t>1</m:t>
                              </m:r>
                            </m:e>
                            <m:e>
                              <m:r>
                                <a:rPr lang="en-US" sz="1350" i="1">
                                  <a:latin typeface="Cambria Math" panose="02040503050406030204" pitchFamily="18" charset="0"/>
                                </a:rPr>
                                <m:t>−</m:t>
                              </m:r>
                            </m:e>
                            <m:e>
                              <m:r>
                                <a:rPr lang="en-US" sz="1350" i="1">
                                  <a:latin typeface="Cambria Math" panose="02040503050406030204" pitchFamily="18" charset="0"/>
                                </a:rPr>
                                <m:t>−</m:t>
                              </m:r>
                            </m:e>
                          </m:mr>
                        </m:m>
                      </m:oMath>
                    </m:oMathPara>
                  </a14:m>
                  <a:endParaRPr lang="en-US" sz="1350" dirty="0"/>
                </a:p>
              </p:txBody>
            </p:sp>
          </mc:Choice>
          <mc:Fallback xmlns="">
            <p:sp>
              <p:nvSpPr>
                <p:cNvPr id="6" name="TextBox 5"/>
                <p:cNvSpPr txBox="1">
                  <a:spLocks noRot="1" noChangeAspect="1" noMove="1" noResize="1" noEditPoints="1" noAdjustHandles="1" noChangeArrowheads="1" noChangeShapeType="1" noTextEdit="1"/>
                </p:cNvSpPr>
                <p:nvPr/>
              </p:nvSpPr>
              <p:spPr>
                <a:xfrm>
                  <a:off x="5970761" y="3534746"/>
                  <a:ext cx="1870170" cy="1271887"/>
                </a:xfrm>
                <a:prstGeom prst="rect">
                  <a:avLst/>
                </a:prstGeom>
                <a:blipFill>
                  <a:blip r:embed="rId2"/>
                  <a:stretch>
                    <a:fillRect/>
                  </a:stretch>
                </a:blipFill>
              </p:spPr>
              <p:txBody>
                <a:bodyPr/>
                <a:lstStyle/>
                <a:p>
                  <a:r>
                    <a:rPr lang="ko-KR" altLang="en-US">
                      <a:noFill/>
                    </a:rPr>
                    <a:t> </a:t>
                  </a:r>
                </a:p>
              </p:txBody>
            </p:sp>
          </mc:Fallback>
        </mc:AlternateContent>
        <p:sp>
          <p:nvSpPr>
            <p:cNvPr id="37" name="Flowchart: Connector 36"/>
            <p:cNvSpPr/>
            <p:nvPr/>
          </p:nvSpPr>
          <p:spPr>
            <a:xfrm>
              <a:off x="5956279" y="3247650"/>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38" name="Flowchart: Connector 37"/>
            <p:cNvSpPr/>
            <p:nvPr/>
          </p:nvSpPr>
          <p:spPr>
            <a:xfrm>
              <a:off x="6373151" y="3246746"/>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39" name="Flowchart: Connector 38"/>
            <p:cNvSpPr/>
            <p:nvPr/>
          </p:nvSpPr>
          <p:spPr>
            <a:xfrm>
              <a:off x="6790023" y="3245733"/>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sp>
          <p:nvSpPr>
            <p:cNvPr id="40" name="Flowchart: Connector 39"/>
            <p:cNvSpPr/>
            <p:nvPr/>
          </p:nvSpPr>
          <p:spPr>
            <a:xfrm>
              <a:off x="7248173" y="3245732"/>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
              </a:r>
            </a:p>
          </p:txBody>
        </p:sp>
        <p:sp>
          <p:nvSpPr>
            <p:cNvPr id="41" name="Flowchart: Connector 40"/>
            <p:cNvSpPr/>
            <p:nvPr/>
          </p:nvSpPr>
          <p:spPr>
            <a:xfrm>
              <a:off x="7706323" y="3245731"/>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a:t>
              </a:r>
            </a:p>
          </p:txBody>
        </p:sp>
        <p:sp>
          <p:nvSpPr>
            <p:cNvPr id="42" name="Flowchart: Connector 41"/>
            <p:cNvSpPr/>
            <p:nvPr/>
          </p:nvSpPr>
          <p:spPr>
            <a:xfrm>
              <a:off x="5628842" y="3508689"/>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43" name="Flowchart: Connector 42"/>
            <p:cNvSpPr/>
            <p:nvPr/>
          </p:nvSpPr>
          <p:spPr>
            <a:xfrm>
              <a:off x="5628842" y="3789069"/>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44" name="Flowchart: Connector 43"/>
            <p:cNvSpPr/>
            <p:nvPr/>
          </p:nvSpPr>
          <p:spPr>
            <a:xfrm>
              <a:off x="5628842" y="4072939"/>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sp>
          <p:nvSpPr>
            <p:cNvPr id="45" name="Flowchart: Connector 44"/>
            <p:cNvSpPr/>
            <p:nvPr/>
          </p:nvSpPr>
          <p:spPr>
            <a:xfrm>
              <a:off x="5637895" y="4353319"/>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
              </a:r>
            </a:p>
          </p:txBody>
        </p:sp>
        <p:sp>
          <p:nvSpPr>
            <p:cNvPr id="46" name="Flowchart: Connector 45"/>
            <p:cNvSpPr/>
            <p:nvPr/>
          </p:nvSpPr>
          <p:spPr>
            <a:xfrm>
              <a:off x="5637383" y="4624921"/>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a:t>
              </a:r>
            </a:p>
          </p:txBody>
        </p:sp>
      </p:grpSp>
      <p:grpSp>
        <p:nvGrpSpPr>
          <p:cNvPr id="54" name="Group 53"/>
          <p:cNvGrpSpPr/>
          <p:nvPr/>
        </p:nvGrpSpPr>
        <p:grpSpPr>
          <a:xfrm>
            <a:off x="3381159" y="2712381"/>
            <a:ext cx="1294648" cy="1156919"/>
            <a:chOff x="4299990" y="3616507"/>
            <a:chExt cx="1726197" cy="1542559"/>
          </a:xfrm>
        </p:grpSpPr>
        <p:sp>
          <p:nvSpPr>
            <p:cNvPr id="15" name="Flowchart: Connector 14"/>
            <p:cNvSpPr/>
            <p:nvPr/>
          </p:nvSpPr>
          <p:spPr>
            <a:xfrm>
              <a:off x="4299990" y="4251985"/>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a:t>
              </a:r>
            </a:p>
          </p:txBody>
        </p:sp>
        <p:sp>
          <p:nvSpPr>
            <p:cNvPr id="16" name="Flowchart: Connector 15"/>
            <p:cNvSpPr/>
            <p:nvPr/>
          </p:nvSpPr>
          <p:spPr>
            <a:xfrm>
              <a:off x="5022763" y="4251984"/>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a:t>
              </a:r>
            </a:p>
          </p:txBody>
        </p:sp>
        <p:sp>
          <p:nvSpPr>
            <p:cNvPr id="17" name="Flowchart: Connector 16"/>
            <p:cNvSpPr/>
            <p:nvPr/>
          </p:nvSpPr>
          <p:spPr>
            <a:xfrm>
              <a:off x="5781743" y="4251983"/>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t>
              </a:r>
            </a:p>
          </p:txBody>
        </p:sp>
        <p:cxnSp>
          <p:nvCxnSpPr>
            <p:cNvPr id="18" name="Straight Connector 17"/>
            <p:cNvCxnSpPr>
              <a:stCxn id="15" idx="6"/>
              <a:endCxn id="16" idx="2"/>
            </p:cNvCxnSpPr>
            <p:nvPr/>
          </p:nvCxnSpPr>
          <p:spPr>
            <a:xfrm flipV="1">
              <a:off x="4544434" y="4378733"/>
              <a:ext cx="478329" cy="1"/>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Connector 19"/>
            <p:cNvSpPr/>
            <p:nvPr/>
          </p:nvSpPr>
          <p:spPr>
            <a:xfrm>
              <a:off x="5022763" y="4905569"/>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
              </a:r>
            </a:p>
          </p:txBody>
        </p:sp>
        <p:cxnSp>
          <p:nvCxnSpPr>
            <p:cNvPr id="21" name="Straight Connector 20"/>
            <p:cNvCxnSpPr>
              <a:stCxn id="16" idx="4"/>
              <a:endCxn id="20" idx="0"/>
            </p:cNvCxnSpPr>
            <p:nvPr/>
          </p:nvCxnSpPr>
          <p:spPr>
            <a:xfrm>
              <a:off x="5144985" y="4505481"/>
              <a:ext cx="0" cy="400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5"/>
              <a:endCxn id="20" idx="1"/>
            </p:cNvCxnSpPr>
            <p:nvPr/>
          </p:nvCxnSpPr>
          <p:spPr>
            <a:xfrm>
              <a:off x="4508636" y="4468358"/>
              <a:ext cx="549925" cy="474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3"/>
              <a:endCxn id="20" idx="7"/>
            </p:cNvCxnSpPr>
            <p:nvPr/>
          </p:nvCxnSpPr>
          <p:spPr>
            <a:xfrm flipH="1">
              <a:off x="5231409" y="4468356"/>
              <a:ext cx="586132" cy="4743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36829" y="3616507"/>
              <a:ext cx="881010" cy="400109"/>
            </a:xfrm>
            <a:prstGeom prst="rect">
              <a:avLst/>
            </a:prstGeom>
            <a:noFill/>
          </p:spPr>
          <p:txBody>
            <a:bodyPr wrap="none" rtlCol="0">
              <a:spAutoFit/>
            </a:bodyPr>
            <a:lstStyle/>
            <a:p>
              <a:r>
                <a:rPr lang="en-US" sz="1350" dirty="0">
                  <a:solidFill>
                    <a:srgbClr val="FF0000"/>
                  </a:solidFill>
                </a:rPr>
                <a:t>Graph</a:t>
              </a:r>
            </a:p>
          </p:txBody>
        </p:sp>
        <p:sp>
          <p:nvSpPr>
            <p:cNvPr id="47" name="Flowchart: Connector 46"/>
            <p:cNvSpPr/>
            <p:nvPr/>
          </p:nvSpPr>
          <p:spPr>
            <a:xfrm>
              <a:off x="4306033" y="4904064"/>
              <a:ext cx="244444" cy="2534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a:t>
              </a:r>
            </a:p>
          </p:txBody>
        </p:sp>
        <p:cxnSp>
          <p:nvCxnSpPr>
            <p:cNvPr id="48" name="Straight Connector 47"/>
            <p:cNvCxnSpPr>
              <a:stCxn id="15" idx="0"/>
              <a:endCxn id="17" idx="0"/>
            </p:cNvCxnSpPr>
            <p:nvPr/>
          </p:nvCxnSpPr>
          <p:spPr>
            <a:xfrm rot="5400000" flipH="1" flipV="1">
              <a:off x="5163087" y="3511108"/>
              <a:ext cx="2" cy="1481753"/>
            </a:xfrm>
            <a:prstGeom prst="curvedConnector3">
              <a:avLst>
                <a:gd name="adj1" fmla="val 11430100000"/>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5" idx="4"/>
              <a:endCxn id="47" idx="0"/>
            </p:cNvCxnSpPr>
            <p:nvPr/>
          </p:nvCxnSpPr>
          <p:spPr>
            <a:xfrm>
              <a:off x="4422212" y="4505482"/>
              <a:ext cx="6043" cy="398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4"/>
              <a:endCxn id="17" idx="4"/>
            </p:cNvCxnSpPr>
            <p:nvPr/>
          </p:nvCxnSpPr>
          <p:spPr>
            <a:xfrm rot="5400000" flipH="1" flipV="1">
              <a:off x="4840069" y="4093666"/>
              <a:ext cx="652081" cy="1475710"/>
            </a:xfrm>
            <a:prstGeom prst="curvedConnector3">
              <a:avLst>
                <a:gd name="adj1" fmla="val -35057"/>
              </a:avLst>
            </a:prstGeom>
          </p:spPr>
          <p:style>
            <a:lnRef idx="1">
              <a:schemeClr val="accent1"/>
            </a:lnRef>
            <a:fillRef idx="0">
              <a:schemeClr val="accent1"/>
            </a:fillRef>
            <a:effectRef idx="0">
              <a:schemeClr val="accent1"/>
            </a:effectRef>
            <a:fontRef idx="minor">
              <a:schemeClr val="tx1"/>
            </a:fontRef>
          </p:style>
        </p:cxnSp>
      </p:grpSp>
      <p:pic>
        <p:nvPicPr>
          <p:cNvPr id="52" name="Picture 51"/>
          <p:cNvPicPr>
            <a:picLocks noChangeAspect="1"/>
          </p:cNvPicPr>
          <p:nvPr/>
        </p:nvPicPr>
        <p:blipFill>
          <a:blip r:embed="rId3"/>
          <a:stretch>
            <a:fillRect/>
          </a:stretch>
        </p:blipFill>
        <p:spPr>
          <a:xfrm>
            <a:off x="83096" y="2516808"/>
            <a:ext cx="3115691" cy="1991817"/>
          </a:xfrm>
          <a:prstGeom prst="rect">
            <a:avLst/>
          </a:prstGeom>
        </p:spPr>
      </p:pic>
    </p:spTree>
    <p:extLst>
      <p:ext uri="{BB962C8B-B14F-4D97-AF65-F5344CB8AC3E}">
        <p14:creationId xmlns:p14="http://schemas.microsoft.com/office/powerpoint/2010/main" val="132552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36"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Introduction (4)</a:t>
            </a:r>
            <a:endParaRPr lang="ko-KR" altLang="en-US" sz="1500" dirty="0"/>
          </a:p>
        </p:txBody>
      </p:sp>
      <p:sp>
        <p:nvSpPr>
          <p:cNvPr id="53" name="내용 개체 틀 2"/>
          <p:cNvSpPr txBox="1">
            <a:spLocks/>
          </p:cNvSpPr>
          <p:nvPr/>
        </p:nvSpPr>
        <p:spPr>
          <a:xfrm>
            <a:off x="382287" y="1322938"/>
            <a:ext cx="6349056" cy="347653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ko-KR" altLang="en-US" sz="1350" dirty="0"/>
          </a:p>
        </p:txBody>
      </p:sp>
      <p:pic>
        <p:nvPicPr>
          <p:cNvPr id="4" name="Picture 3"/>
          <p:cNvPicPr>
            <a:picLocks noChangeAspect="1"/>
          </p:cNvPicPr>
          <p:nvPr/>
        </p:nvPicPr>
        <p:blipFill>
          <a:blip r:embed="rId2"/>
          <a:stretch>
            <a:fillRect/>
          </a:stretch>
        </p:blipFill>
        <p:spPr>
          <a:xfrm>
            <a:off x="75345" y="1492691"/>
            <a:ext cx="2094155" cy="1437852"/>
          </a:xfrm>
          <a:prstGeom prst="rect">
            <a:avLst/>
          </a:prstGeom>
        </p:spPr>
      </p:pic>
      <p:sp>
        <p:nvSpPr>
          <p:cNvPr id="6" name="TextBox 5"/>
          <p:cNvSpPr txBox="1"/>
          <p:nvPr/>
        </p:nvSpPr>
        <p:spPr>
          <a:xfrm>
            <a:off x="490720" y="3007309"/>
            <a:ext cx="1604525" cy="415498"/>
          </a:xfrm>
          <a:prstGeom prst="rect">
            <a:avLst/>
          </a:prstGeom>
          <a:noFill/>
        </p:spPr>
        <p:txBody>
          <a:bodyPr wrap="square" rtlCol="0">
            <a:spAutoFit/>
          </a:bodyPr>
          <a:lstStyle/>
          <a:p>
            <a:r>
              <a:rPr lang="en-US" sz="1050" dirty="0">
                <a:solidFill>
                  <a:srgbClr val="FF0000"/>
                </a:solidFill>
              </a:rPr>
              <a:t>Adjacency list </a:t>
            </a:r>
          </a:p>
          <a:p>
            <a:r>
              <a:rPr lang="en-US" sz="1050" dirty="0">
                <a:solidFill>
                  <a:srgbClr val="FF0000"/>
                </a:solidFill>
              </a:rPr>
              <a:t>without distance info</a:t>
            </a:r>
          </a:p>
        </p:txBody>
      </p:sp>
      <p:sp>
        <p:nvSpPr>
          <p:cNvPr id="13" name="TextBox 12"/>
          <p:cNvSpPr txBox="1"/>
          <p:nvPr/>
        </p:nvSpPr>
        <p:spPr>
          <a:xfrm>
            <a:off x="2664996" y="3860754"/>
            <a:ext cx="1604525" cy="577081"/>
          </a:xfrm>
          <a:prstGeom prst="rect">
            <a:avLst/>
          </a:prstGeom>
          <a:noFill/>
        </p:spPr>
        <p:txBody>
          <a:bodyPr wrap="square" rtlCol="0">
            <a:spAutoFit/>
          </a:bodyPr>
          <a:lstStyle/>
          <a:p>
            <a:r>
              <a:rPr lang="en-US" sz="1050" dirty="0">
                <a:solidFill>
                  <a:srgbClr val="FF0000"/>
                </a:solidFill>
              </a:rPr>
              <a:t>Adjacency list </a:t>
            </a:r>
          </a:p>
          <a:p>
            <a:r>
              <a:rPr lang="en-US" sz="1050" dirty="0">
                <a:solidFill>
                  <a:srgbClr val="FF0000"/>
                </a:solidFill>
              </a:rPr>
              <a:t>with distance info </a:t>
            </a:r>
          </a:p>
          <a:p>
            <a:r>
              <a:rPr lang="en-US" sz="1050" dirty="0">
                <a:solidFill>
                  <a:srgbClr val="FF0000"/>
                </a:solidFill>
              </a:rPr>
              <a:t>but edge put in node</a:t>
            </a:r>
          </a:p>
        </p:txBody>
      </p:sp>
      <p:pic>
        <p:nvPicPr>
          <p:cNvPr id="7" name="Picture 6"/>
          <p:cNvPicPr>
            <a:picLocks noChangeAspect="1"/>
          </p:cNvPicPr>
          <p:nvPr/>
        </p:nvPicPr>
        <p:blipFill>
          <a:blip r:embed="rId3"/>
          <a:stretch>
            <a:fillRect/>
          </a:stretch>
        </p:blipFill>
        <p:spPr>
          <a:xfrm>
            <a:off x="2228960" y="1519578"/>
            <a:ext cx="2057060" cy="2338916"/>
          </a:xfrm>
          <a:prstGeom prst="rect">
            <a:avLst/>
          </a:prstGeom>
        </p:spPr>
      </p:pic>
      <p:sp>
        <p:nvSpPr>
          <p:cNvPr id="15" name="TextBox 14"/>
          <p:cNvSpPr txBox="1"/>
          <p:nvPr/>
        </p:nvSpPr>
        <p:spPr>
          <a:xfrm>
            <a:off x="5067560" y="3666653"/>
            <a:ext cx="1207726" cy="900246"/>
          </a:xfrm>
          <a:prstGeom prst="rect">
            <a:avLst/>
          </a:prstGeom>
          <a:noFill/>
        </p:spPr>
        <p:txBody>
          <a:bodyPr wrap="square" rtlCol="0">
            <a:spAutoFit/>
          </a:bodyPr>
          <a:lstStyle/>
          <a:p>
            <a:r>
              <a:rPr lang="en-US" sz="1050" dirty="0">
                <a:solidFill>
                  <a:srgbClr val="FF0000"/>
                </a:solidFill>
              </a:rPr>
              <a:t>Adjacency list </a:t>
            </a:r>
          </a:p>
          <a:p>
            <a:r>
              <a:rPr lang="en-US" sz="1050" dirty="0">
                <a:solidFill>
                  <a:srgbClr val="FF0000"/>
                </a:solidFill>
              </a:rPr>
              <a:t>with distance info </a:t>
            </a:r>
          </a:p>
          <a:p>
            <a:r>
              <a:rPr lang="en-US" sz="1050" dirty="0">
                <a:solidFill>
                  <a:srgbClr val="FF0000"/>
                </a:solidFill>
              </a:rPr>
              <a:t>but edge put as </a:t>
            </a:r>
          </a:p>
          <a:p>
            <a:r>
              <a:rPr lang="en-US" sz="1050" dirty="0">
                <a:solidFill>
                  <a:srgbClr val="FF0000"/>
                </a:solidFill>
              </a:rPr>
              <a:t>instance variable</a:t>
            </a:r>
          </a:p>
        </p:txBody>
      </p:sp>
      <p:sp>
        <p:nvSpPr>
          <p:cNvPr id="9" name="TextBox 8"/>
          <p:cNvSpPr txBox="1"/>
          <p:nvPr/>
        </p:nvSpPr>
        <p:spPr>
          <a:xfrm>
            <a:off x="622522" y="1022166"/>
            <a:ext cx="5868587" cy="461665"/>
          </a:xfrm>
          <a:prstGeom prst="rect">
            <a:avLst/>
          </a:prstGeom>
          <a:noFill/>
        </p:spPr>
        <p:txBody>
          <a:bodyPr wrap="square" rtlCol="0">
            <a:spAutoFit/>
          </a:bodyPr>
          <a:lstStyle/>
          <a:p>
            <a:pPr algn="ctr"/>
            <a:r>
              <a:rPr lang="en-US" sz="1200" dirty="0">
                <a:solidFill>
                  <a:srgbClr val="FF0000"/>
                </a:solidFill>
              </a:rPr>
              <a:t>data structure form is quite flexible</a:t>
            </a:r>
          </a:p>
          <a:p>
            <a:pPr algn="ctr"/>
            <a:r>
              <a:rPr lang="en-US" sz="1200" dirty="0">
                <a:solidFill>
                  <a:srgbClr val="FF0000"/>
                </a:solidFill>
              </a:rPr>
              <a:t>even </a:t>
            </a:r>
            <a:r>
              <a:rPr lang="en-US" sz="1200" dirty="0" err="1">
                <a:solidFill>
                  <a:srgbClr val="FF0000"/>
                </a:solidFill>
              </a:rPr>
              <a:t>adjacencyList</a:t>
            </a:r>
            <a:r>
              <a:rPr lang="en-US" sz="1200" dirty="0">
                <a:solidFill>
                  <a:srgbClr val="FF0000"/>
                </a:solidFill>
              </a:rPr>
              <a:t> can be implemented in several form of data structure</a:t>
            </a:r>
          </a:p>
        </p:txBody>
      </p:sp>
      <p:pic>
        <p:nvPicPr>
          <p:cNvPr id="8" name="Picture 7"/>
          <p:cNvPicPr>
            <a:picLocks noChangeAspect="1"/>
          </p:cNvPicPr>
          <p:nvPr/>
        </p:nvPicPr>
        <p:blipFill>
          <a:blip r:embed="rId4"/>
          <a:stretch>
            <a:fillRect/>
          </a:stretch>
        </p:blipFill>
        <p:spPr>
          <a:xfrm>
            <a:off x="4351904" y="1831160"/>
            <a:ext cx="2389318" cy="1465081"/>
          </a:xfrm>
          <a:prstGeom prst="rect">
            <a:avLst/>
          </a:prstGeom>
        </p:spPr>
      </p:pic>
    </p:spTree>
    <p:extLst>
      <p:ext uri="{BB962C8B-B14F-4D97-AF65-F5344CB8AC3E}">
        <p14:creationId xmlns:p14="http://schemas.microsoft.com/office/powerpoint/2010/main" val="313232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36"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Introduction (5)</a:t>
            </a:r>
            <a:endParaRPr lang="ko-KR" altLang="en-US" sz="1500" dirty="0"/>
          </a:p>
        </p:txBody>
      </p:sp>
      <p:sp>
        <p:nvSpPr>
          <p:cNvPr id="53" name="내용 개체 틀 2"/>
          <p:cNvSpPr txBox="1">
            <a:spLocks/>
          </p:cNvSpPr>
          <p:nvPr/>
        </p:nvSpPr>
        <p:spPr>
          <a:xfrm>
            <a:off x="382287" y="1322938"/>
            <a:ext cx="6349056" cy="347653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Advantage of using adjacency matrix: amenable to mathematical manipulation, iteration over rows and columns correspond to computation on </a:t>
            </a:r>
            <a:r>
              <a:rPr lang="en-US" altLang="ko-KR" sz="1350" dirty="0" err="1"/>
              <a:t>outlinks</a:t>
            </a:r>
            <a:r>
              <a:rPr lang="en-US" altLang="ko-KR" sz="1350" dirty="0"/>
              <a:t> and </a:t>
            </a:r>
            <a:r>
              <a:rPr lang="en-US" altLang="ko-KR" sz="1350" dirty="0" err="1"/>
              <a:t>inlinks</a:t>
            </a:r>
            <a:r>
              <a:rPr lang="en-US" altLang="ko-KR" sz="1350" dirty="0"/>
              <a:t> (for directed graph)</a:t>
            </a:r>
          </a:p>
          <a:p>
            <a:pPr algn="just"/>
            <a:r>
              <a:rPr lang="en-US" altLang="ko-KR" sz="1350" dirty="0"/>
              <a:t>Disadvantage of using adjacency matrix: lots of zeros for sparse matrix, lots of wasted place</a:t>
            </a:r>
          </a:p>
          <a:p>
            <a:pPr algn="just"/>
            <a:r>
              <a:rPr lang="en-US" altLang="ko-KR" sz="1350" dirty="0"/>
              <a:t>Advantage of using adjacency list: much more compact representation, easy to compute over </a:t>
            </a:r>
            <a:r>
              <a:rPr lang="en-US" altLang="ko-KR" sz="1350" dirty="0" err="1"/>
              <a:t>outlinks</a:t>
            </a:r>
            <a:endParaRPr lang="en-US" altLang="ko-KR" sz="1350" dirty="0"/>
          </a:p>
          <a:p>
            <a:pPr algn="just"/>
            <a:r>
              <a:rPr lang="en-US" altLang="ko-KR" sz="1350" dirty="0"/>
              <a:t>Disadvantage of using adjacency list: much more difficult to compute over </a:t>
            </a:r>
            <a:r>
              <a:rPr lang="en-US" altLang="ko-KR" sz="1350" dirty="0" err="1"/>
              <a:t>inlinks</a:t>
            </a:r>
            <a:r>
              <a:rPr lang="en-US" altLang="ko-KR" sz="1350" dirty="0"/>
              <a:t> </a:t>
            </a:r>
          </a:p>
          <a:p>
            <a:pPr marL="0" indent="0">
              <a:buNone/>
            </a:pPr>
            <a:endParaRPr lang="ko-KR" altLang="en-US" sz="1350" dirty="0"/>
          </a:p>
        </p:txBody>
      </p:sp>
    </p:spTree>
    <p:extLst>
      <p:ext uri="{BB962C8B-B14F-4D97-AF65-F5344CB8AC3E}">
        <p14:creationId xmlns:p14="http://schemas.microsoft.com/office/powerpoint/2010/main" val="382407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and Tree Data Structure</a:t>
            </a:r>
            <a:endParaRPr lang="ko-KR" altLang="en-US" dirty="0"/>
          </a:p>
        </p:txBody>
      </p:sp>
      <p:sp>
        <p:nvSpPr>
          <p:cNvPr id="3" name="내용 개체 틀 2"/>
          <p:cNvSpPr>
            <a:spLocks noGrp="1"/>
          </p:cNvSpPr>
          <p:nvPr>
            <p:ph sz="half" idx="1"/>
          </p:nvPr>
        </p:nvSpPr>
        <p:spPr>
          <a:xfrm>
            <a:off x="267987" y="1208638"/>
            <a:ext cx="6349056" cy="3476530"/>
          </a:xfrm>
        </p:spPr>
        <p:txBody>
          <a:bodyPr>
            <a:normAutofit/>
          </a:bodyPr>
          <a:lstStyle/>
          <a:p>
            <a:pPr marL="0" indent="0">
              <a:buNone/>
            </a:pPr>
            <a:endParaRPr lang="en-US" altLang="ko-KR" dirty="0"/>
          </a:p>
          <a:p>
            <a:pPr marL="0" indent="0">
              <a:buNone/>
            </a:pPr>
            <a:endParaRPr lang="ko-KR" altLang="en-US" sz="1500" dirty="0"/>
          </a:p>
        </p:txBody>
      </p:sp>
      <p:sp>
        <p:nvSpPr>
          <p:cNvPr id="36" name="내용 개체 틀 2"/>
          <p:cNvSpPr txBox="1">
            <a:spLocks/>
          </p:cNvSpPr>
          <p:nvPr/>
        </p:nvSpPr>
        <p:spPr>
          <a:xfrm>
            <a:off x="267987" y="834082"/>
            <a:ext cx="6349056" cy="293075"/>
          </a:xfrm>
          <a:prstGeom prst="rect">
            <a:avLst/>
          </a:prstGeom>
        </p:spPr>
        <p:txBody>
          <a:bodyPr vert="horz" lIns="68580" tIns="34290" rIns="68580" bIns="34290" rtlCol="0">
            <a:normAutofit lnSpcReduction="10000"/>
          </a:bodyPr>
          <a:lstStyle>
            <a:lvl1pPr marL="228600" indent="-228600" algn="l" defTabSz="914400" rtl="0" eaLnBrk="1" latinLnBrk="1" hangingPunct="1">
              <a:lnSpc>
                <a:spcPct val="100000"/>
              </a:lnSpc>
              <a:spcBef>
                <a:spcPts val="1000"/>
              </a:spcBef>
              <a:buClr>
                <a:schemeClr val="accent5">
                  <a:lumMod val="50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500"/>
              </a:spcBef>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Abstract Data Type (ADT)</a:t>
            </a:r>
            <a:endParaRPr lang="ko-KR" altLang="en-US" sz="1500" dirty="0"/>
          </a:p>
        </p:txBody>
      </p:sp>
      <p:sp>
        <p:nvSpPr>
          <p:cNvPr id="53" name="내용 개체 틀 2"/>
          <p:cNvSpPr txBox="1">
            <a:spLocks/>
          </p:cNvSpPr>
          <p:nvPr/>
        </p:nvSpPr>
        <p:spPr>
          <a:xfrm>
            <a:off x="382287" y="1322938"/>
            <a:ext cx="6349056" cy="3476530"/>
          </a:xfrm>
          <a:prstGeom prst="rect">
            <a:avLst/>
          </a:prstGeom>
        </p:spPr>
        <p:txBody>
          <a:bodyPr vert="horz" lIns="68580" tIns="34290" rIns="68580" bIns="34290" rtlCol="0">
            <a:normAutofit/>
          </a:bodyPr>
          <a:lstStyle>
            <a:lvl1pPr marL="228600" indent="-228600" algn="l" defTabSz="914400" rtl="0" eaLnBrk="1" latinLnBrk="1" hangingPunct="1">
              <a:lnSpc>
                <a:spcPct val="100000"/>
              </a:lnSpc>
              <a:spcBef>
                <a:spcPts val="0"/>
              </a:spcBef>
              <a:spcAft>
                <a:spcPts val="600"/>
              </a:spcAft>
              <a:buClr>
                <a:schemeClr val="accent5">
                  <a:lumMod val="50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538163"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03275" indent="-179388" algn="l" defTabSz="914400" rtl="0" eaLnBrk="1" latinLnBrk="1" hangingPunct="1">
              <a:lnSpc>
                <a:spcPct val="100000"/>
              </a:lnSpc>
              <a:spcBef>
                <a:spcPts val="0"/>
              </a:spcBef>
              <a:spcAft>
                <a:spcPts val="600"/>
              </a:spcAft>
              <a:buClr>
                <a:schemeClr val="accent5">
                  <a:lumMod val="50000"/>
                </a:schemeClr>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076325"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341438" indent="-179388"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350" dirty="0"/>
              <a:t>In the previous slide, we have seen snippet code of simple data structure. However to create better code that will showing good representation of data structure it better to use abstract data type (ADT). By using ADT we can hide the implementation details of data structure. In the java we usually code an ADT as an </a:t>
            </a:r>
            <a:r>
              <a:rPr lang="en-US" altLang="ko-KR" sz="1350" b="1" dirty="0"/>
              <a:t>interface</a:t>
            </a:r>
            <a:r>
              <a:rPr lang="en-US" altLang="ko-KR" sz="1350" dirty="0"/>
              <a:t>.</a:t>
            </a:r>
          </a:p>
          <a:p>
            <a:pPr algn="just"/>
            <a:r>
              <a:rPr lang="en-US" altLang="ko-KR" sz="1350" dirty="0"/>
              <a:t>ADT can be described as a description of what a data structure should do for its user. It is list of operations are supposed to in our data structure.</a:t>
            </a:r>
            <a:endParaRPr lang="ko-KR" altLang="en-US" sz="1350" dirty="0"/>
          </a:p>
        </p:txBody>
      </p:sp>
    </p:spTree>
    <p:extLst>
      <p:ext uri="{BB962C8B-B14F-4D97-AF65-F5344CB8AC3E}">
        <p14:creationId xmlns:p14="http://schemas.microsoft.com/office/powerpoint/2010/main" val="34807768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SCLabPPTv1.pptx" id="{40F6047B-5EE6-4566-BC5E-3571A2220D60}" vid="{F984BC31-79A8-492A-8888-FE7ECF3EB51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BSCLabPPTv1</Template>
  <TotalTime>19591</TotalTime>
  <Words>3356</Words>
  <Application>Microsoft Office PowerPoint</Application>
  <PresentationFormat>사용자 지정</PresentationFormat>
  <Paragraphs>809</Paragraphs>
  <Slides>51</Slides>
  <Notes>1</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51</vt:i4>
      </vt:variant>
    </vt:vector>
  </HeadingPairs>
  <TitlesOfParts>
    <vt:vector size="65" baseType="lpstr">
      <vt:lpstr>굴림</vt:lpstr>
      <vt:lpstr>나눔스퀘어</vt:lpstr>
      <vt:lpstr>맑은 고딕</vt:lpstr>
      <vt:lpstr>Arial</vt:lpstr>
      <vt:lpstr>Calibri</vt:lpstr>
      <vt:lpstr>Calibri Light</vt:lpstr>
      <vt:lpstr>Cambria</vt:lpstr>
      <vt:lpstr>Cambria Math</vt:lpstr>
      <vt:lpstr>Symbol</vt:lpstr>
      <vt:lpstr>Tahoma</vt:lpstr>
      <vt:lpstr>Times New Roman</vt:lpstr>
      <vt:lpstr>Wingdings</vt:lpstr>
      <vt:lpstr>Wingdings 3</vt:lpstr>
      <vt:lpstr>Office 테마</vt:lpstr>
      <vt:lpstr>PowerPoint 프레젠테이션</vt:lpstr>
      <vt:lpstr>Motivation</vt:lpstr>
      <vt:lpstr>Outline</vt:lpstr>
      <vt:lpstr>Graph and Tree Data Structure</vt:lpstr>
      <vt:lpstr>Graph and Tree Data Structure</vt:lpstr>
      <vt:lpstr>Graph and Tree Data Structure</vt:lpstr>
      <vt:lpstr>Graph and Tree Data Structure</vt:lpstr>
      <vt:lpstr>Graph and Tree Data Structure</vt:lpstr>
      <vt:lpstr>Graph and Tree Data Structure</vt:lpstr>
      <vt:lpstr>Graph and Tree Data Structure</vt:lpstr>
      <vt:lpstr>Graph and Tree Data Structure</vt:lpstr>
      <vt:lpstr>Graph and Tree Data Structure</vt:lpstr>
      <vt:lpstr>Dijkstra</vt:lpstr>
      <vt:lpstr>Dijkstra</vt:lpstr>
      <vt:lpstr>Dijkstra</vt:lpstr>
      <vt:lpstr>Dijkstra</vt:lpstr>
      <vt:lpstr>Dijkstra</vt:lpstr>
      <vt:lpstr>Dijkstra</vt:lpstr>
      <vt:lpstr>Dijkstra</vt:lpstr>
      <vt:lpstr>Dijkstra</vt:lpstr>
      <vt:lpstr>Dijkstra</vt:lpstr>
      <vt:lpstr>Graph and Tree Data Structure</vt:lpstr>
      <vt:lpstr>Graph and Tree Data Structure</vt:lpstr>
      <vt:lpstr>Graph and Tree</vt:lpstr>
      <vt:lpstr>Graph and Tree Data Structure</vt:lpstr>
      <vt:lpstr>Tree ADT (§ 6.1.2)</vt:lpstr>
      <vt:lpstr>Preorder Traversal</vt:lpstr>
      <vt:lpstr>Postorder Traversal</vt:lpstr>
      <vt:lpstr>Binary Trees (§ 6.3)</vt:lpstr>
      <vt:lpstr>Arithmetic Expression Tree</vt:lpstr>
      <vt:lpstr>Decision Tree</vt:lpstr>
      <vt:lpstr>Properties of Proper Binary Trees</vt:lpstr>
      <vt:lpstr>BinaryTree ADT (§ 6.3.1)</vt:lpstr>
      <vt:lpstr>Inorder Traversal</vt:lpstr>
      <vt:lpstr>Print Arithmetic Expressions</vt:lpstr>
      <vt:lpstr>Evaluate Arithmetic Expressions</vt:lpstr>
      <vt:lpstr>DFS vs. BFS in a tree</vt:lpstr>
      <vt:lpstr>PowerPoint 프레젠테이션</vt:lpstr>
      <vt:lpstr>PowerPoint 프레젠테이션</vt:lpstr>
      <vt:lpstr>Linked Structure for Trees</vt:lpstr>
      <vt:lpstr>Linked Structure for Binary Trees</vt:lpstr>
      <vt:lpstr>Array-Based Representation of Binary Trees</vt:lpstr>
      <vt:lpstr>Huffman Coding</vt:lpstr>
      <vt:lpstr>Huffman Coding</vt:lpstr>
      <vt:lpstr>Encoding</vt:lpstr>
      <vt:lpstr>Encoding</vt:lpstr>
      <vt:lpstr>Huffman’s Algorithm</vt:lpstr>
      <vt:lpstr>Example</vt:lpstr>
      <vt:lpstr>Graph and Tree</vt:lpstr>
      <vt:lpstr>Graph and Tree</vt:lpstr>
      <vt:lpstr>Puzzle</vt:lpstr>
    </vt:vector>
  </TitlesOfParts>
  <Company>IdeasResearch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Yulim</dc:creator>
  <cp:lastModifiedBy>Bae Hyerim</cp:lastModifiedBy>
  <cp:revision>417</cp:revision>
  <dcterms:created xsi:type="dcterms:W3CDTF">2016-10-05T02:16:34Z</dcterms:created>
  <dcterms:modified xsi:type="dcterms:W3CDTF">2021-09-24T01:06:37Z</dcterms:modified>
</cp:coreProperties>
</file>