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9" r:id="rId20"/>
    <p:sldId id="280" r:id="rId21"/>
    <p:sldId id="281" r:id="rId22"/>
    <p:sldId id="282" r:id="rId23"/>
    <p:sldId id="283" r:id="rId24"/>
    <p:sldId id="284" r:id="rId25"/>
    <p:sldId id="285" r:id="rId26"/>
    <p:sldId id="286" r:id="rId27"/>
    <p:sldId id="287"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26" r:id="rId56"/>
    <p:sldId id="327" r:id="rId57"/>
    <p:sldId id="328" r:id="rId58"/>
    <p:sldId id="329" r:id="rId59"/>
    <p:sldId id="330" r:id="rId60"/>
    <p:sldId id="331" r:id="rId61"/>
    <p:sldId id="332" r:id="rId62"/>
    <p:sldId id="333" r:id="rId63"/>
    <p:sldId id="334" r:id="rId64"/>
  </p:sldIdLst>
  <p:sldSz cx="6858000" cy="51435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FD7"/>
    <a:srgbClr val="32A1D9"/>
    <a:srgbClr val="006583"/>
    <a:srgbClr val="736D71"/>
    <a:srgbClr val="B3A197"/>
    <a:srgbClr val="01A6BC"/>
    <a:srgbClr val="CBCBCB"/>
    <a:srgbClr val="BABABA"/>
    <a:srgbClr val="E8E4D9"/>
    <a:srgbClr val="7CB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3132" autoAdjust="0"/>
  </p:normalViewPr>
  <p:slideViewPr>
    <p:cSldViewPr>
      <p:cViewPr varScale="1">
        <p:scale>
          <a:sx n="232" d="100"/>
          <a:sy n="232" d="100"/>
        </p:scale>
        <p:origin x="192" y="1296"/>
      </p:cViewPr>
      <p:guideLst>
        <p:guide orient="horz" pos="1620"/>
        <p:guide pos="2160"/>
      </p:guideLst>
    </p:cSldViewPr>
  </p:slideViewPr>
  <p:notesTextViewPr>
    <p:cViewPr>
      <p:scale>
        <a:sx n="3" d="2"/>
        <a:sy n="3" d="2"/>
      </p:scale>
      <p:origin x="0" y="0"/>
    </p:cViewPr>
  </p:notesTextViewPr>
  <p:notesViewPr>
    <p:cSldViewPr showGuides="1">
      <p:cViewPr varScale="1">
        <p:scale>
          <a:sx n="87" d="100"/>
          <a:sy n="87" d="100"/>
        </p:scale>
        <p:origin x="3840"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microsoft.com/office/2015/10/relationships/revisionInfo" Target="revisionInfo.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02T02:48:49.214"/>
    </inkml:context>
    <inkml:brush xml:id="br0">
      <inkml:brushProperty name="width" value="0.03024" units="cm"/>
      <inkml:brushProperty name="height" value="0.03024" units="cm"/>
    </inkml:brush>
  </inkml:definitions>
  <inkml:trace contextRef="#ctx0" brushRef="#br0">17 431 7901,'-12'0'1217,"7"0"-1010,5 0 0,5 0-146,7 0 1,-4 0-1,1 0 1,0 0 0,1-1-1,2-2 1,0-1-1,2 0 51,1-1 0,-1 3 1,3-3-1,0 1-77,4 0 0,-3-4 0,0 4 0,1 2-38,0 0 0,-4-2 0,1 0 0,-3 2-7,-1 0 1,0 2 0,0 0-1,-1 2 49,-3 1 0,2-1 0,-2 2 0,3-3 56,1-1 1,0 0 0,0 0 0,0 0 14,0 0 0,4 0 1,1 0-1,0-1-52,1-3 1,3 2 0,-3-3 0,3 1-32,-1 0 0,-4 0 1,2 4-1,0 0 45,-4 0 0,1 0 0,0 0-128,1 0 1,-1 0 0,-3 0 0,2 0 0,0 0 100,3 0 1,0 0 0,-1 0 0,2 0 14,1 0 1,4 0 0,-3 0 0,2-1-2,2-3 1,4 1-1,0-4 1,-1 2-49,-2 3 0,-1 0 0,0 1 0,-1-2-12,-4-1 1,5 0-1,-5 4 1,4 0 26,1 0 0,0 0 0,0 0 0,-2 0 61,-2 0 1,7 0-1,-3 0 1,1 0-28,1 0 1,1 0-1,3 0-22,0 0 1,0 0 0,3-1 0,2-1-1,-2-4-37,1 0 0,2 1 0,3-2 1,1 1 1,-1 0 1,-2 1 0,-1-2-1,0 2-22,0 3 0,-2-3 0,0 0 1,-3 3 2,-2 0 0,3 2 1,-4 0-1,-2 0-1,0 0 0,-1 0 0,2 0 1,0 0 12,0 0 0,0 0 1,0 0 1,0 0 1,6 0-1,-4 0 1,2-1 0,2-1-5,1-3 0,2-2 0,0 1 36,0 0 0,0 1 0,0-1 1,0 0-1,0 0-8,0 0 1,-1-1 0,-2 2 0,-3 3-28,0 1 0,-2 1 0,-4 0 0,0 0-9,0 0 0,-1 0 1,-2 0-1,-3 0 21,0 0 1,3 0-1,-3 0 1,3 0 23,-1 0 0,-1 0 0,5 0 0,-1-2-29,-3-2 1,7 3 0,-3-4 0,1 1 6,0-1 1,-1 0 0,2 3 0,0-3 6,2 3 0,0 1 0,-4 1 18,0 0 1,0 0 0,0 0 0,0 0 0,0 0-8,0 0 0,4 0 0,0 0 1,-1 0-15,-2 0 1,3 0-1,1 0 1,2 0-39,2 0 1,-2 0-1,0 0 1,-1 0-2,0 0 1,-3 0 0,2 0 0,-1 0 10,0 0 1,0 0 0,-3 0 0,2 0 49,1 0 0,0 0 1,-3 0-1,2 0-29,1 0 0,1 0 1,-2 0 74,1 0 0,1 0 1,-2 0-1,2 0-81,1 0 1,-1 0 0,2 0 0,3 0 0,1 0-11,1 0 0,-4 1 1,-1 1-1,2 3-28,-3-3 1,3 1-1,-3-1 1,-1 3-26,0-3 1,-1 3-1,-4 0 1,0-1 65,0 1 1,3-4 0,-1 3 0,0-1-17,1 1 0,4-3 1,1 3-1,1-2 62,0-2 0,5 0 0,-3 0 1,0 0-31,-2 0 0,1 0 0,4 0 0,-4 0-2,1 0 1,0-2-1,0 0 66,1-3 0,-2 2 0,0 3 1,4-2-1,-1 0-18,0-3 1,-1 2-1,0 1 1,0 0-126,0-3 1,0 2-1,0 3 1,-1 0 1,-3 0 1,1 0 0,-4 0 0,0 0 7,1 0 1,3 3-1,-3 2 1,3-3 8,-1 0 1,-2-2-1,4 0 1,-4 0 44,0 0 0,3 0 0,-3 0 0,3 0 8,-2 0 0,-4 0 1,2 0-1,-1 0-4,0 0 1,0 0 0,-4 0 0,0 0 21,0 0 1,0 0-1,0 0 1,0 0-12,0 0 0,-1 0 0,-2 0 0,-1 0 2,1 0 0,2 0 1,1 0-1,0 0-1,0 0 1,0 0 0,1 0 0,1 0-4,3 0 1,2 0-1,-1 0 1,-1-2-25,1-2 1,1 3-1,-3-3 1,-1 3-8,-1 1 1,-2 0 0,0 0 0,0 0 19,0 0 1,-1 0-1,1 0 1,0 0 5,0 0 0,-4 0 1,0 0 11,1 0 1,2 1 0,-1 1-1,0 3 1,-2-3-21,1 0 0,2-2 0,-1 0 0,0 0-29,-2 0 1,0 0-1,4 0 1,-2 0 8,-1 0 1,1 0-1,-3 0 1,0 0 23,1 0 0,-1 0 1,2 0-1,-1 0 58,1 0 1,-2 0-1,1 0 1,1 0-14,2 0 1,1 0-1,-1 0-12,-3 0 1,2 0 0,-2 0 0,3 0 0,1 0 11,0 0 1,0 0-1,0 0-144,0 0 0,0 0 0,0-2 0,0 0 1,-2-3 41,-1 3 0,4 1 0,-4-1 1,-1 0 32,-2-3 1,4 2 0,-3 3-1,0 0 37,2 0 1,-6 0 0,2 0 0,-1 0 3,-1 0 0,3 0 0,-3 0 1,0 0 19,0 0 0,3 0 0,-3 0 0,1 0-33,1 0 1,-2 0 0,4 0 0,0 0 10,0 0 1,-1 0 0,3 0-26,-1 0 1,-1-4 0,2-1-1,-1 3-20,2 1 1,0 1 0,1 0 0,-2 0 0,-1-2 15,2-2 1,0 3-1,2-3 1,0 3 3,0 1 1,0-4 0,0 0 0,0 1 1,0 2 0,4-3 0,0 0 0,-1 1-28,-3 2 0,2-3 0,-1 0 0,1 1-8,-4 2 0,-1 1 0,3 0 0,-1-2 34,-3-1 0,1 1 0,-4-2 1,1 3 41,0 1 1,3 0 0,-3 0 0,3 0-16,-2 0 1,-2 0 0,2 0 30,3 0 0,-4-2 0,2 0 0,1-2 0,2 1-58,1 2 0,0 1 0,0 0 0,0 0-38,0 0 1,0 0-1,0 0 1,-1 0 21,-4 0 1,3-2 0,-5 0-1,1-2 2,-1 1 0,3 2 0,-4 1 0,0 0 12,1 0 1,-4 0 0,5 0 0,-3 0 7,2 0 1,0-4-1,-1 0 1,3 1-1,-1 2 0,5 1 1,-3-1-2,3-3 0,-1 2 1,-1-2-1,-1 3 1,1 1 5,3 0 1,-2 0 0,-1-1 0,-2-2 22,-2-1 0,5 0 0,-4 4 0,2 0 44,0 0 0,-4 0 0,4 0 0,0 0-51,-1 0 0,3 0 0,-2 0 0,3 0-26,1 0 1,4-4 0,0 0 0,-2 1-33,0 2 1,0 1 0,0 0 0,-4 0 25,1 0 1,-5 0-1,3 0 1,-1 0 58,-1 0 0,2 0 0,-4 0-24,2 0 0,-4 0 1,4 0-1,0 0 68,0 0 1,0 0-1,5 0 1,0 0-1,0 0-5,0 0 1,10-1-1,2-2 1,0-1-71,-3 1 0,0 2 1,-4 1-1,1 0 16,-1 0 0,-1 0 1,-4 0-1,0 1 92,0 3 1,0-2 0,-1 3 0,-2-1-71,-1 0 1,-10 0-1,2-4-987,-1 0 675,-6 0-2205,1 0 0,-17-11 1,-2-2-1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02T02:46:51.738"/>
    </inkml:context>
    <inkml:brush xml:id="br0">
      <inkml:brushProperty name="width" value="0.09071" units="cm"/>
      <inkml:brushProperty name="height" value="0.09071" units="cm"/>
    </inkml:brush>
    <inkml:brush xml:id="br1">
      <inkml:brushProperty name="width" value="0.03024" units="cm"/>
      <inkml:brushProperty name="height" value="0.03024" units="cm"/>
    </inkml:brush>
  </inkml:definitions>
  <inkml:trace contextRef="#ctx0" brushRef="#br0">66-5295 7815,'0'-8'773,"5"0"0,-4 4 1,5-2-375,-1 0 1,-3-2 0,6 3 0,1-2-91,-3-3 1,8 0-1,-2-1 1,2 2-209,0 1 0,-2 0 0,3-3 0,1 2 84,-1 1 1,2 1 0,-1-2-288,-1 1 0,2 4 0,-1-2 1,-1 0-87,-2 3 1,-5 2-1,0 1 193,1 0 0,2 1 1,-1 4-1,-1 2 89,-6 4 1,-1 5-1,-2 2 1,0-1-25,0 0 1,-5 4 0,-4-1-1,-1 3-67,-2 1 1,0 0 0,1-2 0,2-1-58,1-6 0,0 3 0,-4-3 0,1 0-296,3-1 1,-2-2 0,2-2-327,-3-2 0,3 2-259,0-7 1,4 2 295,-4-5 1,6-2 35,-3-2 1,5-4 0,5-8 513,2-4 0,4-2 0,1-2 0</inkml:trace>
  <inkml:trace contextRef="#ctx0" brushRef="#br0" timeOffset="3090">485-5139 8355,'-9'7'206,"2"0"295,-3-2 0,3 1 0,0-2-156,-3 4 0,5-2 0,0 3-158,0 0 0,3 1 0,-2 2 0,3 0 0,1 0-162,0 0 1,0 0 0,0 0-96,0 0 1,1 0 0,3-1 0,4-3-9,3-4 0,-3 1 1,-1-1-1,5-1 21,2-2 0,0-1 1,1 0-1,-1 0-513,-2 0 0,3-4 1,3-2-1,-1-4-642,0-3 1,5-3 996,-2 0 0,3-8 0,1-7 0</inkml:trace>
  <inkml:trace contextRef="#ctx0" brushRef="#br0" timeOffset="3089">473-5546 8355,'7'-12'-346,"3"0"0,-7 0 967,4 0 1,0 3 0,3 2 28,-3-3 1,-2 5-428,2 1 0,-3 4 0,-1 4 29,-1 4 0,-2 4 0,0 4 0,0 4-32,0 3 1,0 1 0,0 3-1,0 3-154,0 0 0,0 1 0,0 2 0,0-1-145,0 1 0,0-3 0,0-1 0,0-3-40,0-2 0,0 3 0,0-8 0,0-1-813,0-2 1,0-2-918,0-3 1396,0-4 1,0-4 0,0-10 0,0-7 0,0-6 170,0-6 1,0-5 0,0 0 0,1-1 274,3 0 0,-1 9 0,3 0 0,0 5 358,-4 3 1,1 2 1608,1 1-1089,-2 0 1,8 5 0,-2 3-552,3 3 1,1 1 0,0 0 0,1 0-450,3 0 0,-2 0 0,3 0-98,0 0 1,-3 0 0,5 0 0,-2 0-273,-2 0 0,-6 0 0,-1 0 0,0 1-154,-1 3 1,-2-1 0,-5 5 0,-1 0 486,-3-1 0,-8 3 0,-6-3 0</inkml:trace>
  <inkml:trace contextRef="#ctx0" brushRef="#br0" timeOffset="3091">856-5439 8355,'-12'0'1422,"6"0"-1055,0 5 0,8-3 1,2 2-141,4-3 0,2-1 0,2 0-413,0 0 0,0 0 0,0-1 0,0-2 73,0-1 0,0-4 0,0 4 0,-2 0-150,-1-1 0,1 4 104,-1-4 236,-4 4 1,0 2 0,-5 4 0,-2 2 84,-1 4 0,-4 2 0,-5 2 0,0 3 58,0 0 0,0 2 0,-2 4 0,0-2-82,-2-1 1,0 0 0,4-4-1,2 0-105,2 0 1,-2 0-1,5-5-116,-2 0 1,5 0-1,-1-2 120,6-1 1,3-4-1,6-7-221,0-1 1,2-4-1,1-5 1,4 0-1,1-2-191,0-1 1,-4 0-1,3-4 1,-2 2-29,-3 2 0,0-2 1,-2 1-1,0 0 205,0-1 1,0 3 0,-2-3 0,0 1 38,-2 0 0,-2 0 1,4 3-1,-3-2 206,-2-1 0,3-5 0,-4 1 1,-2-2 537,0 3 0,2 2 1759,0 5-1911,0 5 1,-4 7-1,0 9 1,0 6 1,-4-1 0,0 6 0,2 1-224,0-3 1,-2 5 0,0-4 0,2 4 0,0 1-67,2 0 1,0 0 0,0 0 0,0-2-337,0-1 1,0 0 0,2-4 0,0 0-602,2 0 1,0 0-1,-4-5-1147,0 0 1329,0-5 1,0-4-1,0-6 375,0-6 1,0-6 0,0-6 0,0-3 0,0-2-117,0-2 1,0 4 0,0 6 1209,0 0 0,0 6 0,0 4-142,0-2 1,2 5-1,1 1-344,6 3 0,1 1 1,2 0-1,0 0-216,0 0 0,2 0 0,0 0 0,2 0-569,-2 0 1,0 0-1,-2 0-1162,0 0 0,-4 0 477,0 0 1,-7 5 1000,-1 3 0,-5-2 0,-7-1 1</inkml:trace>
  <inkml:trace contextRef="#ctx0" brushRef="#br0" timeOffset="3092">1084-5187 8355,'-24'19'-149,"0"2"1,0-6-149,0 0 842,5 4 0,2-7 1,5 1 1879,0-3-2137,5-3 0,4 4 1,6-2-1,6-2-15,1-2 1,0 4 0,0-2-296,-2 0 0,0 3 0,4-1 1,0 0-293,0-1 0,0 1 0,0-5 0,0-1 0,0-2-121,0-1 0,2 0 0,0-2 0,2-5-274,-2-5 1,5-4-1,2-2 1,-1-3-944,1-1 1607,-4-10 0,0 7 0,2-11 1</inkml:trace>
  <inkml:trace contextRef="#ctx0" brushRef="#br0" timeOffset="3093">1360-5594 8355,'-8'0'-561,"0"0"892,5 0 0,-1 0 0,8 1 550,4 3 0,3-2 1,1 6-1,1 1-1032,3-3 1,-3 5 0,4-4 0,0 0 0,-1 0-1,-2 0 1,-1-2 0,-1 0-1129,0-2 0,-3 2 0,-3 1 556,0 0 0,-3-2 699,-3 4 1,-5 0 0,-2 4 0</inkml:trace>
  <inkml:trace contextRef="#ctx0" brushRef="#br0" timeOffset="3094">1443-5403 8355,'-5'7'373,"-2"-2"0,-3-4 870,2 3-914,2-2 1,6 1 0,2-5-1,2-3-149,4-2 0,2 4 0,2-2 1,0 1-315,0 0 0,0 0 1,0 4-1,0 0-235,0 0 1,0 0 170,0 0 0,-5 1 0,-3 3 62,-3 4 0,-1 3 1,0 2 294,0 3 1,-5-1 0,-3 5 0,-3 0 0,-1 0 42,0 0 1,0 0-1,0 4 1,2-2-38,1-1 1,-1-3 0,3-3 0,1 0 45,2 0 0,2-6-261,2 0 1,2-3-1,2 2 1,4-5-141,2-6 1,7-4-1,0-6 1,0-2-117,1 0 0,2-6 0,-1 0 203,0-1 1,0 2 0,-6 1 0,0 2 0,-3 2-180,-3 2 0,0 5 377,-2 0 1,-3 5 0,-6-1-1,-4 3-37,-3 1 0,-2 0 1,-1 1-1,-2 3 1,-1 3-498,0 0 0,3 2 0,-1-4-1319,1 2 1224,7-4 0,4 0 0,6-6 416,6-6 118,-4-6 0,11 1 0,-3-3 0</inkml:trace>
  <inkml:trace contextRef="#ctx0" brushRef="#br0" timeOffset="3096">1779-5127 8355,'-19'12'258,"-1"0"-230,3-1 1,1 0 0,4-2 234,0 0 1,2-2 0,0 4 598,3-3 0,3 2 1,1-1-1,1 1 0,2 2-673,0 0 1,0-4 0,2 0 0,1 0-162,6-1 1,3 2 0,2-5 0,3 0-17,-3 1 0,4-3 1,3 2-1,0-3-247,-1-1 1,1 0 0,-4-1 0,2-2-641,2-1 0,-3-1 0,-1 2 1,-1-2-483,0-2 1,-1-1 895,-8-4 1,4 0 0,-4 0 0</inkml:trace>
  <inkml:trace contextRef="#ctx0" brushRef="#br0" timeOffset="3095">1683-5486 8355,'0'-12'361,"0"0"0,0 3 1,2 3 729,1 0 1,1 3-692,3 3 0,1 0 0,3 0-197,-3 5 1,1 5 0,-4 8 0,-3-1-112,-1 0 1,-1 5-1,0-3 1,0 4-59,0 1 1,0 1 0,0 2-91,0 1 1,0-3-1,0-3 1,0 0 0,0-2-1,0-2 0,2-1 0,0-5-1779,3 0 0,-2-5 1155,-3 2 0,0-8 0,0-1 0,0-7 335,0-3 0,0-7 0,0-2 0,0-1 326,0 0 0,0 5 0,0-1 0,0 3 342,0 1 1,2 0 186,1 0 1,4 1-1,5 2 1,0 1-58,0-2 1,4 4-1,1 0-404,2 0 0,-3-2 0,4 4 0,0 0 0,-2 0-6,-1 0 0,-4 0 1,-1 4-1,0 0-604,-1 0-437,-4 0 0,4 0 0,-5 0 0</inkml:trace>
  <inkml:trace contextRef="#ctx0" brushRef="#br0" timeOffset="4329">2810-5379 8810,'-12'0'1164,"6"-4"0,6 0 0,7 1-991,4 2 0,-1 1-183,2 0 1,0 5-1,8 3 1,-4 3-37,-2 1 1,2 4 0,0 2-1,-2 0-43,0 3 1,-2 2-1,0 1-400,0 0 1,-2 0-1,-1 0 1,-2-2 99,-2-2 1,1 2 0,-3-7 0,0 0-145,0-2 853,-1-1 0,-4-5 1,-1-4-332,0-6 1,-1-5-1,4-7 1,0-2-117,0-2 1,0 4-1,0-6 1,0 2 47,0 0 0,1-3 0,3 5 0,3 0 214,-1 0 1,5-3 0,-2 4-1,5 0 6,1-1 1,2 8 0,-5-3 0,0 2 176,0 3 1,0 2 0,0 5-271,0 0 0,0 0 0,-1 1 1,1 3-61,0 4 0,-4 1 0,1 1 0,-1-2-19,3 1 0,1-2 1,0 1-1,0 0 0,0-1 30,0-4 1,0-1 0,0-2 0,0 0-56,0 0 1,0 0 0,0 0 0,0 0 5,0 0 1,0-4 0,0-1-1,0-2 1,-1-3 0,-3 0 0,-4-2-1,-3 0 1,-1 0 0,0 0 0,-1 1 1262,-3 3-980,2-2 1,-8 8 75,2-2 1,-3 4-1,-1 4 1,0 4-45,0 3 0,0 2 0,-1 2 0,-2 3-188,0 0 0,-3 0 1,3 4-1,0-2-9,-1 1 1,-1 2 0,2-1 0,-1-1-40,3 0 1,6-7 0,0 2 0,2-3-87,1-1 0,9 0 1,2-1-1,4-2-251,1 0 0,6-3 0,1 2 0,4-4-491,1-3 0,1 4 0,3-2 78,-1 0 1,-3-3 0,-5-3 0,-1-2 0,0-2 469,-1-2 1,-1-7 0,-4-3 0</inkml:trace>
  <inkml:trace contextRef="#ctx0" brushRef="#br0" timeOffset="5105">3745-5307 8355,'-7'0'132,"1"-4"829,2 0 0,2-2 0,-3 4-165,0-2 1,2 0-614,-6 4 1,2 5-1,-5 3 1,0 3-113,0 1 0,0 4 0,0 1 0,1 0-61,3 1 1,-2 2 0,7-3 0,-1 0-102,-1 0 1,3 0-1,-1-5 1,5 0-305,2 0 0,5-5 1,-1 0-1,3-2 118,1-2 0,4-2 0,1-1-14,2 0 0,-4-5 0,6-3 0,-1-4 85,-2-4 0,4 2 1,-5-7-1,0 0 1,0-1 25,-1-2 1,-4 1-1,0 2 1,0 2 147,0 2 1,-4 2 0,-1 6 0,-2 1 609,-1-2 353,-4 5 209,0 0-456,0 5 523,0 0-886,6 0 0,-5 5-249,3 3 1,-3-1 0,-1 1-1,0 1-147,0 2 0,0 1 0,0 0 0,0 0-33,0 0 0,2 4 0,1 0 0,0 0 34,0 1 1,4-3 0,-1 1-1,2-1-4,1-2 0,-6-5 0,6 0 0,-2 0 3,0 0 1,0-5-1,-3 2-22,4-2 0,-2-9 0,2-4 1,0-5-254,-1-3 1,2-2 0,-4-6 230,2 0 0,1-3 0,3 4 0,-2-1 300,-1 5 0,-4 3 1,3 7-1,-2 0 1,-1 1 942,2 3-976,-5 3 0,4 10 0,-5 3 91,0 3 1,0 2 0,0 2-74,0 1 1,0 1-1,0-1 1,0 3-1,0 0 1,0 3-1,0-2-122,0 3 1,0-4 0,0-2 0,0-1-311,0-1 1,0-3-1,2-3-332,2 0 1,-2-4-1,4-2 1,1-6-489,0-5 0,-3-2 0,2-2 442,0 0 0,4-5 0,-4-2 1</inkml:trace>
  <inkml:trace contextRef="#ctx0" brushRef="#br0" timeOffset="5516">4296-5343 8355,'-12'0'1432,"0"0"1,6 1-1,2 3-1155,2 4 1,8-1 0,1 1 0,3 1-207,-2 2 1,3 2-1,-4 2 1,3 2-48,-2 2 0,3 1 0,-5 2 1,2-1-122,0 0 0,-6-3 0,3 3 1,-4-2-119,-1-2 1,0-1 77,0-4 1,0-2 87,0-6 0,-6-7 0,0-13-1,0-4 0,0-3 0,5 0 0,-2-3 0,-1-1 94,1 0 0,8-5 0,2 4 0,4 1 11,1 2 0,0 2 1,0 3-1,1 3-85,4 0 1,-5 3 0,6 0 0,-2 3 43,0 3 0,0 5-1218,-4-1 1,-1 4-161,-4 4 0,-1-1-128,-6 5 1340,0-5 0,0 7 0,0-3 1</inkml:trace>
  <inkml:trace contextRef="#ctx0" brushRef="#br0" timeOffset="6264">4860-5391 8355,'-9'0'0,"1"0"0,4 0 0,-4 0 1612,6 5 1,-9-3-811,3 1 0,-2 0 1,-2 1-610,0 4 1,3-1-1,2 0 1,-1 0-150,1-1 0,-2-2 0,3 3 0,0 0 117,-4-1 0,3-2 0,0 4-251,-3 1 1,1-2-1,-1 0 1,4-1-1,-1 1-74,1 2 1,3-2-1,-1 1-8,3 1 1,1-2-1,0 1-111,0 1 0,5-3 1,3-3 104,3-1 1,1 2-1,0-1 1,0 0 122,0-1 1,0-2 0,0 0 0,0 0 155,0 0 0,0 0 0,1 0 0,1 0-17,2 0 0,1 0-411,-5 0 289,0 0 1,-6 5 0,-2 3-1,-4 3 1,-5 1 28,-7 0 1,-4 1 0,-6 2 0,3 2 8,-3 2 1,3-5 0,0 2 0,4-3-814,4-1 1,1-4 213,5 1 1,3-14-1,6-2 1,5-11 71,6-5 0,4-6 0,5-1 0,-2-2 470,-2-1 0,5 3 0,-3-2 0,-3 6 1,1 3-1,-2 5 224,-1 0 1,0 3 117,-5 7 1,0-1 0,0 5 1040,0 1 0,-5 2-513,1 1 1,-4 5-1,3 3-428,-2 3 0,-1 1 0,-4 0 0,1 0-220,4 0 1,-4 0-1,3 0 1,-3 1-68,-1 3 1,0-2 0,0 3-1,0-1-252,0-1 0,0 2 0,0-5 0,0 0 102,0 0 0,1 0-2101,4 0 1,-3-6 474,6-2 0,-5-5 1549,1-7 0,2-5 0,1-11 0</inkml:trace>
  <inkml:trace contextRef="#ctx0" brushRef="#br0" timeOffset="7182">5003-5486 8355,'-6'-6'415,"1"0"0,10-6 0,2 5-348,4 2 0,1 5 0,0 0-92,0 0 1,0 0 0,0 0-1,0 0 1,0 0 157,0 0 0,0 3 0,0 3-415,0 0 1,0-2 0,0 4 0,0 1 0,0 2 174,0 1 0,-4 0 0,-1 0 0,2 1 294,-2 3 0,-2-1 1,-5 5-1,0 0 56,0-1 1,0 2 0,0-4 0,0 2 6,0 2 0,0-2 0,0 1 0,-2 0 15,-1-1 0,1-1 0,-2-3 0,3 0-130,1 0 0,1-1 0,1-3-116,3 1 1,4-4 0,-1-1 0,3-2-26,1-2 1,0-2 0,0-1 0,1-1-1,1-3-32,3-4 1,2-8-1,-1-4 1,-1-2-10,0-2 1,0 0 0,-7 0-1,-1 0-33,-1 0 1,-4 1-1,-1 3 1,-1 4 131,-2 3 0,-5 5 1,-4 2-1,-1 0 0,-2 3 0,0 3 0,-2 3 0,0 3-58,-3 0 0,3 2 1,4 2-1,4 0 26,0-2-215,-2-5 217,6 7 1,2-10-1,8 2 1,3-6 42,1-3 1,0 3-1,1-3 1,1 2 141,2 2 1,2-3 0,-4-1 0,2 0-132,-1 3 0,2-1 1,-1 1-1,-1 1-24,-1 2 1,1 1 0,1 0-77,-1 0 0,-2 1 0,-1 3-27,0 4 1,-5 3 0,-3 1-39,-3 0 0,3 0-32,0 0 0,0-4 0,-4-3 1,0-4-1,2-6 0,0-4 1,2-3-304,-1 0 0,2-4 0,1 0 0,-1 1 494,0 2 1,3 1 0,-2 1 0,-1 2 165,0 1 0,4 5 34,0-1 1,1 4 0,0 6 0,0 4 68,-2 5 1,0 5 0,2-2-1,0 0-94,-2 3 0,-2-2 0,4-1-234,-2 0 0,-4 2 0,3-5 0,-2 0-170,-3-1 0,0-2 0,0-2 0,0-1-692,2 0 1,2-7-413,-3 2 1,-1-8 228,1-4 1,4-2 0,0-2 0</inkml:trace>
  <inkml:trace contextRef="#ctx0" brushRef="#br0" timeOffset="8185">6657-5403 8355,'-12'0'265,"0"0"40,0 0 0,0 1 1,0 3-1,-1 4 1,-1 3-254,-3 1 0,0 1 0,3 2 1,-3 3-43,3 0 1,-3-2-1,0 4 1,3 0 37,0-1 0,4-2 0,1-5 0,6 0-33,1 0 0,5 0 29,5 0 0,0-5 0,9-5 0,0-4-101,4-1 0,-2-8 0,-1 1-81,0-5 1,1-1-1,-4 2 1,-3 0 129,-3-2 0,-2-2 0,1 4 0,-4-2 0,-3 1 145,-1 2 1,-1 1-1,-2 0 1,-2 1 48,-1 3 0,-3 3 0,-3 5 268,0 0 0,0 0-25,0 0-375,5 0 0,4 0 1,6 0-1,6-2 28,1-1 1,7 0 0,2-5 0,1-2-14,0 0 1,0-2 0,4 0-231,0 0 0,-4 4 0,-1 2 1,-1 0-536,1 3 0,-5 2 0,3 1 365,-5 0 1,-5 6-1,-2 1 1,-5 4 0,0 1-1,0 0 1,-3 0 0,-2 0-1,-2 0 1,-2 0 57,-2 0 0,-1-2 0,0 0 450,0-2 0,-4 0 94,0 4 0,-1 0 1,2 0-1,-1 0 0,2 1 193,0 3 0,2-2 0,0 1-308,0-1 1,4-4 0,1-1 0,3-2 0,6-2 0,6-3 0,5-4-1,4-7 1,3-4 285,6-7-426,-8 5 1,14-17 0,-8 9-1,0-3-78,-3 1 1,1 1 0,-6 0 0,-1 1-26,-3 3 0,0-1 0,0 5 0,-5 1 103,-2 3 0,0 0 663,-1 0-64,-1 5-292,-3 2 0,0 5-101,0 5 0,0 2 0,0 5 0,0 0-141,0-1 0,0 7 1,0 0-1,0 2-77,-5 0 0,4 0 0,-3 4 0,2 0-181,2 0 0,0-4 0,0-1 0,0-2-463,0-3 0,0 0 0,0-2-175,0 0 0,6-5 1,2-4 312,2-1 1,-1-9-1,-1-3 1,-1-7-460,0-1 901,4-2 0,-5-9 0,6-2 1</inkml:trace>
  <inkml:trace contextRef="#ctx0" brushRef="#br0" timeOffset="9520">7016-5534 8355,'0'-19'-29,"0"3"57,0 3 220,0 1 1,0 3 1102,0 2-973,0 4 0,4-1 1,1 8-1,-2 5-127,3 6 0,-5 4 0,3 5 0,-3 3 2,-1 1 0,0 10 0,0-2 0,2 0-130,2 2 1,-3 2-1,4 0-62,1-2 1,-5-2-1,4-3 1,-1-2-1,2-2-138,0-2 0,-1-6 1,2-2-925,-2-2-57,-2-1 0,-3-11 0,0-5 0,0-6 359,0-5 0,4-5 0,1-1 1,-3-2 594,-1-2 0,5-7 0,0-2 0</inkml:trace>
  <inkml:trace contextRef="#ctx0" brushRef="#br0" timeOffset="9521">7256-5439 8355,'0'-12'0,"2"4"377,2 0 1,-2 1-1,6-2 1,1 3-1,1-1 68,-2 0 0,7 3 1,-3-2-1,2 0-291,4 3 0,-6-2 0,5 1 0,-4 1-115,-1 3 0,0 0 0,-1 5 6,-4 2 1,-1 5 0,-6 0-1,0 0-93,0 5 1,-6 0 0,-1 6 0,-5-1-185,-5 4 0,-1 0 0,-6-1 0,1 1 138,4-2 0,-3 2 1,5-7-320,-2 0 0,5-2 0,-1-5 0,4-2-778,3-1 0,6-7 1,-2-9 1044,2-5 1,8-7-1,2-3 1,2-3 145,2-3 0,0 4 0,0 6 0,-1 0 0,-3 3 0,3 3 0,-5 3 0,2 3 1053,0 0 0,-4 2 201,4 4 1,0 5 0,4 3-849,0 3 0,-4 1 1,0 0-1,1 0-304,2 0 0,1 0 0,-1 0 0,-2-2 146,-1-1 0,0 1-2140,4-2 0,-4-2-1681,0-3 3052,-6-1 0,4-7 521,-6-4 0,0-1 0,-1 3 1615,-4 3-1179,-1 3 0,0 1 1,6-2-1,7-1 1,4-6-1,1-1 0,1-2 1,2 0-1,1-2 108,-2-1-715,0 1 0,-2-3 0,-2 5 0,0 0-306,-2 0 1,0 0 447,4 0 1,-2 0 60,-2 0 0,3 6 809,-3 1-342,-3 5 1,1 0-111,-6 5 0,0 1 0,0 7-273,0 4 0,1-3 0,2 6 1,1 1-1,-2 2 5,0 1 1,-2-4-1,0-1 1,0-1-414,0 1 1,1-4 0,2 0-2539,1-1 1898,0-2 0,-3-7 1,2-5 472,1-7 1,5-5 0,-2-3-1,1-6 409,0-1 1,0-6 0,4 0 0,0 1 49,0 2 0,-4 5 0,0 2 0,0 0 0,-2 3 0,4 2 440,-7 2 1,3 2-1,-3 1 87,0-1 1,3 4 913,-2 0 1,-3 5-867,3 5 1,-2 2-1,-2 5 1,0 5-363,0 2 1,0 4 0,-2 1-1,-1 1-39,0 3 1,-1 1-1,4 6 1,0-1-69,0-1 0,0 3 0,1-7 0,2 0-165,0 0 0,6-5 0,-4-3 1,0-2-407,0 0 1,4-2 0,-4-5-1852,2 0 917,-5 0 1,4-5 0,-6-2 0</inkml:trace>
  <inkml:trace contextRef="#ctx0" brushRef="#br0" timeOffset="14583">54-4793 8355,'-12'-7'95,"3"-2"199,1 5 59,1 0 1,-2 4 0,1 0 149,-1 0 0,-1 4 0,-1 1-121,3 2 0,-3 1-176,3 4 1,-2 0 0,-2 0-120,0 0 0,3 1 0,0 1 0,-3 4-181,-3 0 1,3 1 0,5 3 0,-3-3 0,1 2-81,1-3 0,-1 0 0,3-3 0,1 1-357,-1-1 1,3-6-1,1-2-811,-2-2 0,3-2 946,-3-7 0,4-7 0,3-6 0,2-2 323,1-2 1,-3-3-1,3-4 1,-3-2 110,2-1 0,0-2 0,-3 4 0,3 0 187,-3 4 1,1 0 0,-1 9-153,3 1 1045,-1 2 0,1 2 0,3 4-406,3 2 1,1 4 0,0 2 0,1 4-510,3 2 1,-3 0 0,5 1-1,-3 1-246,2 2 1,0 1 0,-3 1 0,1 2 8,-4 1 1,1 0-1,-5-4 1,-1 0-1,0 0-1548,-1 0 1,-4 3-1586,3 2 2853,-2-1 1,-2-10-1,0 0 1</inkml:trace>
  <inkml:trace contextRef="#ctx0" brushRef="#br0" timeOffset="14035">-66-4877 8355,'-12'0'558,"0"0"-131,5 0 0,3 1 1,8 4-1,4 2 1,3 5-49,1 5 1,1 1 0,1 7-260,3 3 1,0-3-1,-3 5 1,3-3-1,1 2 50,-1-3 1,0 3 0,-2-1-1,1-2-220,-1-5 1,1 0-1,-3-3 1,-2-1 13,-1 0 1,2-1 0,-2-4 0,-1-2-191,-1-1 1,-5 1-221,1-2 0,-3-1 51,-1 1 1,0-7-398,0-1 1,0-5 0,0-7-329,0 0 0,-4 0 956,0 0 1,-11-5-1,3-2 1</inkml:trace>
  <inkml:trace contextRef="#ctx0" brushRef="#br0" timeOffset="15147">377-4218 8355,'-8'-4'0,"1"-1"479,2-2 1,1-1-203,4-4 1,5 1 0,3 2-205,3 1 1,2 0 0,1-4 0,4 0 13,0 0 0,3 0 0,3 1 0,0-1 0,0 0 34,0 5 0,-2 0 0,-1 4 0,-4-1-45,0 1 1,-8 3-1,3 0-8,-1 0 0,-2 5 0,0 2 0,-6 5-11,-1 0 1,-4 5 0,-1 2 0,-6 5 42,-1 4 1,-7-1 0,0 5-1,0 0-71,-1-1 0,-2-1 0,-1-2 0,0 1-230,1-2 0,3 5 0,5-10-376,0 0 1,0 1 0,0-8-576,0 0 646,5-7 0,2-10 0,5-10 1,1-6-1,3-5 290,4 0 0,-1-1 0,0 0 0,2 1 283,-2 3 1,1-2 0,-2 7 0,0 0 516,-1 2 1,4 2 127,-1 3 1,3 3 0,1 5-116,0 0 1,0 1 0,0 3 0,0 3-267,0 0 1,-5 3-1,1-3-360,2 0 0,1 3 0,-1-2 0,-1 1 0,-1 0 15,2 0 1,-4-1-2150,2 4 1,-1 0 532,2 0 1421,1-5 0,-8-2 0,3-5 0</inkml:trace>
  <inkml:trace contextRef="#ctx0" brushRef="#br0" timeOffset="17221">677-4086 7997,'-11'-2'409,"3"-1"0,4 0 1,10-5 191,6-2 0,0-4 0,7-2-657,-2 1 0,5-2 1,-3 1-1,-1 1-244,-2 2 1,1 1 0,-1 0 0,-1 1 0,-2 2 0,-2 1 0,-2-1-418,-1-2 1,-1-1 0,1 0 452,-4 0 1,-1 4 0,-1 0 308,2-1 0,0-1 1,-4-2-1,0 0 505,0 0 0,0 0 1366,0 0-743,0 0-786,0 5 1,0 7 0,0 9-1,0 6 1,0 4-135,0 5 1,0 0-1,0 3 1,0 1-330,0-1 1,4 2 0,0-1 0,0-2-506,1 0 1,-3-4-1,3 0 1,-1-4-280,0-1 0,0 4 0,-4-6 320,0 0 1,5-1 0,2-2 0</inkml:trace>
  <inkml:trace contextRef="#ctx0" brushRef="#br0" timeOffset="17222">820-3919 8355,'-12'7'186,"0"3"263,1-7 85,4 6 0,-3-6 1,5 4-34,-2-2 0,3 4 0,-2-4 0,0 2-248,4 2-436,1-4 0,6 4 0,3-5 89,3-1 1,1-2 0,0-1-1,-1 0-258,1 0 1,4-1-1,2-2 1,-1-2 71,0-2 1,-1-1-1,-4-4 206,0 0 0,0-1 1,-2-2-1,0 0 1,-3 0 25,-2 1 1,-3 2-1,-9 2 118,-5 2 0,-5 3 0,2 6 0,-5 3 121,-3 4 1,-1 4-1,0 3 1,2 0-326,2 0 0,3 0 1,5 0-941,0 0 1,5 1 308,3-4 0,12-10 663,4-6 1,8-16 0,-1-6 0</inkml:trace>
  <inkml:trace contextRef="#ctx0" brushRef="#br0" timeOffset="17223">1024-4302 11934,'7'5'242,"0"2"0,-5 6 0,4 2-190,0 1 0,-3 5 0,0-1 0,1 1 131,-1 0 0,0-3 0,4-3-1133,-2 1 1,4 0-1,0-6-109,1-1 0,2-4 0,0-5 644,0 0 1,0-5 0,0-2 0</inkml:trace>
  <inkml:trace contextRef="#ctx0" brushRef="#br0" timeOffset="17224">1132-4218 8355,'-10'-2'108,"1"-1"408,4 1-129,0-3 1,3 3 0,0 0 0,3-3-48,3-2 1,9-1-1,0-4-406,5 0 1,-2 1-1,2 2 1,1 3-1,-2 0 130,1 3 1,-2 2-1,-4 1 1,0 0-208,0 0 0,-4 6 0,-2 1 0,0 4 166,-4 1 1,-2 1 0,-3 3 0,-6 3 28,-1 0 0,-2 3 1,0-2-1,0 1-210,0 0 1,0 0 0,0-6-1,2 2 112,1 0 0,0-8 0,3 3-861,0-1 0,3-7 182,0-4 1,6-10 0,4-9 0</inkml:trace>
  <inkml:trace contextRef="#ctx0" brushRef="#br0" timeOffset="17226">1288-3931 8355,'-12'12'-48,"0"-5"360,0-3 0,4-3-14,0-1 0,5-1 1,0-3-1,6-4-198,6-3 1,1-5 0,3 1 0,2-1 0,2 1 0,0 1 0,2 4 0,-2-1 0,1 2 0,-4 0 0,-1 2-88,-1 2-193,0 1 1,0 4 0,0 1 31,0 3 0,-3-2 0,-3 7 111,0 0 1,-3-3 0,-3 3 0,0 0 0,-1 2-29,-3 1 0,-3-2 0,-3-1 0,1 0 5,1 0 1,1-3 0,-2 1 0,1-2 110,-2-2 0,5 0 0,-1 0 323,1 0-197,4 1-12,-4-4 1,6 0-1,2 2 336,1 1 0,1-1 0,-2 3 19,1 0 0,5-3 1,-1 3-239,2 0 1,-1-3-1,-1 3 1,1 0-81,1-2 0,2 1 0,0-4-161,0 0 1,0 0 0,0 0 0,0 0-222,0 0 0,0-5 0,0-4 0,0-5-179,0-1 0,0-7 0,2 2 1,-1-2-1609,-1-2 1,8-11 0,-7-2 0</inkml:trace>
  <inkml:trace contextRef="#ctx0" brushRef="#br0" timeOffset="17225">1348-4409 8355,'6'-19'-415,"4"2"1,-5 5 894,2 0 1,-3 1 0,2 1 309,0 3 0,3 4 0,-3 0-618,1 6 1,3 7-1,-6 8 1,-1-1 3,3 0 1,-5 9-1,3-2 1,-3 1 111,-1 0 1,0 3 0,0 0-423,0-2 1,0-2 0,0-2 0,0-3 0,0-2-755,0-3 0,0 0 262,0-2 0,2-5 0,1-5 0,1-4 132,-2-7 1,-1-3 0,-1-2-1,0-3 277,0-2 0,0-1 0,0-3 1,0 3 251,0 4 1,-3 3-1,-1 1 829,1 0-607,1 0 1,2 4 0,2 2-1,2 0 1,4 3-15,2 3 0,2-5 0,0 1-239,0 1 1,-3-2-1,-1 1 1,1 1-1,1 3-472,2 0 1,0 0-1,0 0-620,0 0 938,0 0 1,-5 5 0,-2 2 0</inkml:trace>
  <inkml:trace contextRef="#ctx0" brushRef="#br1" timeOffset="68114">1646-3007 8359,'0'-7'409,"0"-2"0,2 3 0,1-3-313,1 0 0,-1 6 0,-1-6 1,1 0 93,1-2 0,-1 4 73,-3-2 1,0 1 0,0-2-44,-5 1 1,3-1-1,-6 2-13,-1-3 1,3-1 0,0 2-137,1 2 1,3-3 0,-5 3 0,1-3 12,-1 0 1,3 4 0,-3 2 0,1 0-55,-1 2 1,-1-1-1,-4 4 1,0 0 0,0 0-37,0 0 0,-4 1 1,0 2 50,1 0 0,-2 7 0,1-2 0,0 2-1,-1 2 1,3 0-1,-1 2 1,1 1-8,2 0 1,0 6-1,0-4 1,0 0 5,0 0 1,2 4 0,1-2-110,6 0 0,-2 2 0,0-5 0,3 0 0,0 0 2,2 0 0,2-4 0,0-4 0,3 0 55,2-1 1,1 2 0,4-4 0,0 1 18,0-1 1,0 1 0,0-4 0,0 2-54,0-1 0,0-2 1,0-2-1,2-3-6,1-4 0,-1-3 0,2-1 0,-2-1 1,1-2 28,1-1 1,0-1 0,-4 2 69,0-1 1,4-1-1,0 2 98,-1 0 1,-3 3 71,-5 3 1,0 6-101,-3 0 0,-3 3 1,4 3-1,-5 6-3,0 1 0,0 2 0,0 0 1,-3 0-36,-1 0 1,-1 0 0,5 0-58,0 0 1,0 0 0,0 0-39,0 0 1,5 0-1,-1 0 1,-1 0-87,-3 0 0,2-1 1,1-2-1,1-1-258,-1 2 1,-3-4-1036,0 2 928,0-5 1,2 1 0,1-8-305,1-4 1,5-3-1,-1-1 1,2 0 217,2 0 1,6-5-1,0-2 1</inkml:trace>
  <inkml:trace contextRef="#ctx0" brushRef="#br1" timeOffset="68687">1874-3007 8212,'0'-5'1073,"0"5"0,0 5 0,0 7 0,0 0-1110,0 0 1,0 0 0,0 0 0,0 0 0,0 0-1,0 0 1,0 0-53,0 0 0,-1-5 0,-1-2 123,-3 0 11,1-3 1,4 2 0,0-8 0,2-4-119,2-3 1,-1-1-1,4 0 30,-2 0 1,2 0-1,-1 0 1,0 0 0,0 2 72,0 1 0,-1 0 0,2 4 0,-1 0 176,0-1 0,-1 2 24,2 4 1,1 2 127,4 1 1,-3 4 0,-3 5-202,0 0 1,1 0 0,-2 0 0,-3 0-66,-1 0 0,-1 0 0,0 0 40,0 0 0,0 0 0,0 0-196,0 0 1,-1-1 0,-1-2-209,-3-1 0,0-5 1,3 2-1221,-3 0 0,1-5 9,4 0 0,0-1 869,0-7 1,6 0 0,0-4 0</inkml:trace>
  <inkml:trace contextRef="#ctx0" brushRef="#br1" timeOffset="69340">2402-3103 8355,'-7'0'1163,"-4"0"0,15 0 1,1 0-1,4 0-1010,3 0 1,1-1-1,2-2 1,3 0-88,0 0 0,0 1 0,4 2 1,-2 0-5,1 0 1,-2-4-1,0 1 1,-2 0-48,-3 1 0,0 2 0,-2 0 0,0-1-173,0-3 1,-5 2 163,2-1 0,-6 1-1410,6 2 1,-8 0 0,-1 0 330,-7 0 0,1 5 1,-3 0 889,0 2 0,-1 0 0,-2 5 0,0-1 183,0-3 0,1 2 0,2-3 0,1 1 0,-2 1 0,0-6 0,-2 6 0,0 0 0,0-3 0,0 1 157,0-2 0,0 1 0,0-4 0,0 4 36,0 0 0,0-2 0,0 3 0,0 0 71,0-1 0,0-2 1042,0 4 0,4-5-522,0 1 1,5-1 0,1-1-123,4 2 0,6 0-502,8-4 0,1 0 0,3 0 0,-2 0-48,-1 0 1,0 0-1,3 0 1,-4 0 75,-2 0 0,2-4 0,0 0-1508,-2 2-1620,-6 0 1201,-2 2-555,-6 0 1899,0 0 0,5 5 0,2 2 1</inkml:trace>
  <inkml:trace contextRef="#ctx0" brushRef="#br1" timeOffset="71159">3337-3473 8326,'-8'0'1188,"-1"0"0,7 1-703,-2 3 1,3-1 0,1 4 0,0 4-218,0 4 1,0 0-1,0 7 1,0 4-194,0-1 0,-4 5 1,0-1-1,0 2-44,-1 2 1,3-3 0,-2 1 0,3-2 55,1-2 1,0-6-1,0 0 1,0-2-18,0 0 1,4-2 0,1-5 0,0 0-20,1 0 1,3 0-87,-1 0 1,-2-4-1,-1 0 1,-1 2 77,-1 0 0,2-2-609,-5 0 1,0 0-665,0 4 632,-5-5 1,3-3-1,-2-8-769,3-4 1,2-3 813,3-1 1,3-5-1,5-2 1</inkml:trace>
  <inkml:trace contextRef="#ctx0" brushRef="#br1" timeOffset="71625">3636-3211 8135,'-6'-5'-503,"0"4"1,6-6 1594,0 3 16,0 3-571,0-4 1,0 5-274,-5 0 0,-2 0 1,-5 0-1,0 0 72,0 0 0,0 0 0,0 1-151,-5 3 0,3 1 0,-5 4 0,0 0 0,2 0-59,0 1 0,-4 2 1,4 0-1,0 0-82,0 0 0,2-4 0,6 1-27,0 0 1,6 0 15,-6-1 70,7 2 0,-3-7 127,5 6 1,1-3-62,3 2 0,3 2 0,5-3-54,0 0 0,0-2 1,0-5-1,1 0 1,3 0 0,3 2 0,5 1 0,0 0-64,0 0 1,0-2 0,-1 1 0,-3 1-168,1 0 1,-7 1-1,1-2 1,-5 0-512,-1 2 1,-2 2-1,1-4-1194,1 2 189,-7 0 1,9-4 0,-5 0 0</inkml:trace>
  <inkml:trace contextRef="#ctx0" brushRef="#br1" timeOffset="79035">6681-3342 8355,'-4'-12'628,"-1"1"1,-1 2 0,1 0-510,2 0 1,2 3-1,0-3 1,-2 0-9,-1-1 1,-4 2 0,3 1 0,-2-3 62,-2 0 1,-2 1 0,-2 2-1,-3-1-36,-4 1 1,-4 2 0,-2 5-1,-4 0-77,0 0 1,-3 1 0,-3 3 0,0 4-66,0 3 1,0 1-1,2 0 1,2 1 50,4 2 1,0-1-1,3 1-43,2-1 1,6-2 0,-2 0 0,2 0 0,2-2 3,2-1 1,5 1 0,1-2-5,2 3 0,-3 1 0,4 0 0,2 0-13,0 0 1,2-5-1,0 2 1,0 0 8,0 1 1,5 2 0,3 0 40,3 0 1,5 0-1,0 0 1,-2 0 41,0 0 0,3 0 0,2 0 0,1-1-51,0-3 0,-1 2 0,4-1 0,-1 0 6,-2-1 0,-4 2 0,2-3-78,0 0 1,-6 0 0,-4-4 147,1 0 1,-4 6 9,-1 0 0,-4-3 0,-4 2-132,-4 2 0,-3 0 0,-2 1 0,-1-2-49,-2-1 1,-6 0 0,2 3-1,-1-2-60,1-1 1,-3-4 0,5 3 0,-2-2 41,0-2 1,5 0 0,-1-1 0,3 2-101,1-1 1,1-3-1,2-3-296,1-1 0,5-7 1,-1 1-1,4-5 0,4-1-584,4-1 0,8-2 0,3-5 0</inkml:trace>
  <inkml:trace contextRef="#ctx0" brushRef="#br1" timeOffset="79648">6429-3031 12311,'0'12'0,"0"0"44,0 0 0,4 0 0,1 0 0,-3 0 0,-1 0 0,-1 0 0,0 0 0,2 0-202,1 0 0,-1 0 0,2 0-511,-3 0-13,-1-5 692,0-2 0,0-6 1,0-3-35,0-4 0,4-3 0,1-1 0,1 0 0,0-1 21,1-3 1,-2 2 0,2-1 0,3 1 77,0 2 0,2 4 1,0 2-1,-1-1 154,-3 0 1,2 4-21,-1 0 1,0 3 0,0 3 0,-2 6 137,-2 1 0,1 2 0,-4 0 1,2 0-58,-1 0 1,0 0-1,-1 0-228,2 0 1,0 0 0,-2-1 0,0-2-106,2-1 0,0 0 1,-4 4 71,0 0 0,0-4-1408,0 0 0,0-4-1561,0 4 2246,0-5 1,4 1 0,1-8 376,2-4 0,1-8 0,4-3 0</inkml:trace>
  <inkml:trace contextRef="#ctx0" brushRef="#br1" timeOffset="80293">6884-3055 8355,'-12'0'1341,"0"0"0,7-1-958,5-3 1,2 2 0,6-3 0,1 1-118,1 1 1,2-2 0,0 5 0,0 0-103,0 0 0,2 0 0,1 0 1,2 0-10,2 0 0,-3 0 1,3 0-1,-2 0-172,-3 0 1,3-1 0,0-2 0,-3 0-411,-1 0 1,-1 0-621,0-1 1,-3 2-2299,-2-1 2505,-4 1 0,-1 4 0,-8 1 763,0 6 0,-8 1 0,-5 2 1</inkml:trace>
  <inkml:trace contextRef="#ctx0" brushRef="#br1" timeOffset="80294">6968-2959 8355,'-7'0'1376,"-1"0"-820,5-5 1,-1 0-1,8-4 1,4 6-82,2 1 0,-1 2 0,-1 0 0,1 0-338,1 0 0,2 0 0,0 0 1,0 0-1,0 0-44,0 0 1,0 0-582,0 0 0,0 0-1139,0 0 0,-3 0 435,-2 0 1,-4-5-1,2-2 1</inkml:trace>
  <inkml:trace contextRef="#ctx0" brushRef="#br1" timeOffset="81138">7568-3258 9407,'-12'0'0,"1"-2"0,4-1 0,7 0 0,7-1 0,4-1 0,2 2 1183,3 0 0,1 2-1063,3 1 0,8-5 1,-4 2-1,2 0 0,3 2 1,2 1-1,1 0 0,-2 0-207,0 0 1,-2-5 0,-6 2 0,-2 0 0,-4 2 0,-2 1-2215,-2 0 1484,-6 0 0,-2 0 343,-8 0 1,-2-2-1,-6-1 1,0 0 309,0 0 0,-6-3 0,0-1 1</inkml:trace>
  <inkml:trace contextRef="#ctx0" brushRef="#br1" timeOffset="81728">7616-3222 8355,'-12'6'-444,"0"-1"3116,0-5-1911,5 0 1,3 0-672,8 0 0,3 0 1,5 0-1,0 0 0,0 0-14,0 0 1,0 2 0,0 1 0,0 0-83,0 0 0,0 0 1,0 0-1,0 0-52,0 0 1,0 0 0,0 0 171,0 0 0,-4 6-9,0-6 0,-2 7 21,2-2 0,-2 2 1,-6 2-12,0 0 1,-6 0 0,-2 0 0,-2 0 0,-2 0 1,0 0-1,0 0 1,0 0 31,0 0 1,0 0-77,0 0 1,1 0-1,2-1 1,3-2 0,-1-2-97,0-2 0,3 4-188,-4 0 84,5-4 141,-2 0 1,6-5-1,3 0 1,4 0 257,3 0 1,2 0 0,3 0-199,4 0 0,-1 0 0,1 0 0,1 0-91,2 0 0,1 0 1,0 0-207,0 0 0,-6 0 1,-2 0-1,-2 0-1120,-2 0-590,-6 0-156,0 0 1140,-6 5 1,-6-3-1,0 3 1</inkml:trace>
  <inkml:trace contextRef="#ctx0" brushRef="#br1" timeOffset="83453">8551-3043 8355,'0'-7'449,"0"2"0,-1 4 0,-3-3 0,1-4-135,0-3 0,2 4 0,1-2 0,0 0 42,0-2 1,0-2-214,0-3 0,-1-1 1,-3-3-1,-1 5-212,-2 6 0,4-2 0,-5 3-8,-1-2 1,-2 3 0,-1 3 8,0 3 0,0 1 1,0 1-1,0 2 40,0 0 1,-4 11-1,0-2-64,1 1 0,2 5 0,1-1 0,0 0 1,0 2 19,0 0 0,1-4 1,3 4-1,1 0 29,2 0 0,-4-1 1,6 3-1,-1-1-13,3 2 1,1-5 0,0-1 0,0-1 0,1-1 0,3 2 0,4-1 0,2-2 0,-1-2 21,-1-3 1,-4 1-8,4-5 1,-4 0 0,4-4 184,1 0 1,-2 0-1,1-1 1,1-3 0,2-4 24,1-3 0,4-2 0,0-3 0,-1-4 69,-2-3 0,3 1 1,0 1-1,-3 6-64,-3 1 0,0 4 1,-3 0-165,0 2-254,3 5 489,-8-2 0,3 7-36,-5 1 0,0 4 0,0 5-149,0 0 0,4 0 0,-1 0 1,1 0-27,-3 0 1,-1 0-1,1-1 1,2-2-15,0-1 1,2 0 0,-5 4-121,0 0 0,1-5 0,2-2-377,0 0-189,2-3 0,-4 3-835,3-5 0,-2 2-1306,2 1 2594,-3-1 1,4 3 0,2-5 0</inkml:trace>
  <inkml:trace contextRef="#ctx0" brushRef="#br1" timeOffset="95390">8707-2971 8305,'-7'-1'2959,"3"-3"-2580,3 2 0,5-1-267,-1 6 1,2 6 0,-5 5-1,0 4-63,0 0 0,-1 2 0,-3 3 0,1-2-95,0-1 1,2-4 0,1 2 0,0 0-78,0-3 1,0-2 0,1-1-76,3 0 1,-2-1-1,5-2-1994,-2-1-1116,0-5 3015,-5 2 293,0-16 0,0 3 0,0-9 0</inkml:trace>
  <inkml:trace contextRef="#ctx0" brushRef="#br1" timeOffset="95802">8838-2911 9947,'-12'0'716,"0"0"1,5 0 0,-2 2-655,1 1 1,-4-1 0,2 3 0,1-1 113,0 0 1,3 2 0,-3-4-132,0 2 0,6 2-376,-6-3 1,8 4 227,1 5 1,5-4 0,3-2 0,1 0-15,0-3 0,1 2 0,2-1 138,0-1 1,0-2 0,0 1 0,0 0 0,0 2-196,0-1 0,0-2 0,0-1-298,0 0 0,0 0 1,0 0-1,0 0-407,0 0 1,0 0 0,0 0 0</inkml:trace>
  <inkml:trace contextRef="#ctx0" brushRef="#br1" timeOffset="100146">9534-3163 8355,'-7'0'400,"3"6"1,8 0 0,4 1-1,4-3 1,4-3 0,3-1-259,-1 0 1,9-1 0,-3-2 0,1-2 0,1-2 0,-1-2 0,1 0 0,1 0-269,-4 0 1,1 3 0,-5-2-1,-1 4 1,-2 2-243,-2 2 1,-7 0-147,1 0 1,-5 2 0,1 2-1,-2 4-169,-2 2 0,-6 4 336,-2 2 1,-8 2-1,-2 6 1</inkml:trace>
  <inkml:trace contextRef="#ctx0" brushRef="#br1" timeOffset="100489">9594-2911 8355,'-12'5'1260,"5"-3"1,3 2-771,8-8 0,4 1 0,8-4-236,4 2 1,6-3 0,3 4-1,-1 2-220,1 0 1,-2 2 0,3 0 0,-2 0-1,-4 0-290,-3 0 1,-6 0-1,1 0 1,-2 0-955,-2 0 1,-5 0-723,1 0 1324,-5 0 1,3 0-1,-6 0 1</inkml:trace>
  <inkml:trace contextRef="#ctx0" brushRef="#br1" timeOffset="101300">10313-3318 8355,'0'7'843,"5"-2"0,3-5 0,3 0-549,1 0 0,5 0 0,5-2 0,7-1-58,2 0 1,9-1-1,-8 4 1,6-2-88,0-1 0,-7 1 1,4-2-1,-5 3-255,-3 1 0,-3 0 0,-4 0 1,-4 0-957,-3 0 0,-5 0-856,0 0 1491,-5 0 1,-3 0 0,-9 0-959,-6 0 1200,-4-5 0,-5 3 0,0-3 0</inkml:trace>
  <inkml:trace contextRef="#ctx0" brushRef="#br1" timeOffset="101301">10445-3246 8355,'-24'12'-345,"3"-2"-44,2-2 0,8 2 0,-1-5 2309,1 2-1200,6-5 1,5 3 0,10-5 0,2 0-410,5 0 1,2-4 0,-1 1 0,0 0-195,4 1 0,-1 2 0,0 0 1,-1 0-4,2 0 1,-4 0-1,-3 0-737,-1 0 0,-2 2 1,0 2 345,0 4 0,-6 2 0,-2 2 0,-2 0 325,-2 0 0,-5 0 1,0 2-1,-3 1 203,-5 0 0,1 3 0,-4-3 0,3 0-34,1 0 0,-5 2 1,1-1-1,2-1-15,1-2 1,2-1 0,1 0 0,3 0-130,-3 0 0,5-4 0,0-1 0,1-1 0,-1 1-16,3 3 1,2-5-76,4-1 1,4-3-1,6-1 1,4 0 78,0 0 1,0 0 0,4-1-1,4-2 87,-1-1 0,1 0 1,-2 4-1,0 0-109,-1 0 1,0 0-1,-2 0 1,-2 0-34,-2 0 1,-1 2 0,-4 0-319,0 2 240,-5 0-748,-2-4-182,-5 0-772,0 0 1,0-10 0,0-4 0</inkml:trace>
  <inkml:trace contextRef="#ctx0" brushRef="#br1" timeOffset="101795">11212-3366 8355,'0'-12'862,"0"0"0,0 4 556,0-1-788,0 7 1,0-2-692,0 8 0,0 4 1,0 8-1,0 4 1,0 4 236,0 4 0,0 3 0,0 6 0,0 2 15,0 0 0,0 6 0,0-6 0,0 1-30,0 1 1,1-7 0,2 1 0,2-5-132,2-3 0,-4-2 0,2-2 0,-1-2-100,0-1 0,4-5 0,-4 1 74,-2-3 1,0-5 0,-1-2-724,3 0 617,-3-2 1,5-14 0,-6-2-1418,0 0 0,0-6 1,0 0 722,0 0 1,0-2 0,0-4 0</inkml:trace>
  <inkml:trace contextRef="#ctx0" brushRef="#br1" timeOffset="102272">11523-3067 8355,'5'-7'8,"-1"-2"538,-1 6 0,-4-2-236,-3 5 0,-3 2 1,-5 1-1,-1 6-37,-3 1 1,2 2-1,-6 0 1,-2 0 59,-1 0 0,4 0 0,0 0 1,2 0-71,2 0 0,2-4 1,1 0-238,0 2 0,5-4-211,3 2 1,3-4-218,1 4 1,0-4 166,0 4 1,1-1 382,3 1 0,-1 1 0,5-5 0,1-1 0,2-2 28,0-1 0,7 0 0,2 0 0,2 0-205,2 0 1,0 0 0,0 2 0,0 0-1284,0 2 0,-1 0-13,-3-4 1,2 5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02T02:48:29.494"/>
    </inkml:context>
    <inkml:brush xml:id="br0">
      <inkml:brushProperty name="width" value="0.03024" units="cm"/>
      <inkml:brushProperty name="height" value="0.03024" units="cm"/>
    </inkml:brush>
  </inkml:definitions>
  <inkml:trace contextRef="#ctx0" brushRef="#br0">10341-2880 8355,'-5'-6'-75,"3"-1"749,-1 3 1,1 9-768,2 4 1,0 1 0,0 7-1,0-1-32,0 0 1,0 0 0,0-4 0,0 0 0,2-1-108,1-3 243,-1 3 74,8-10 1,-3-1 0,4-8 0,-2-3 0,-2-1-1,-1-1 1,0-2 0,0-2 129,1-2 1,-3 6 0,3 0 32,-2 4 0,1 2-163,-3-1 0,-1 4 1,3 8 38,0 4 0,-3 2 1,3 2-1,-1 2 0,0 0-246,-1 2 0,2 0 0,0-4 0,2 0 202,3 0-1326,0 0 1,2-5 0,0-2 0</inkml:trace>
  <inkml:trace contextRef="#ctx0" brushRef="#br0" timeOffset="-1050">10317-1897 8122,'-8'0'955,"0"0"0,5 1 0,1 3 0,3 4 72,3 3-975,5 1 0,-7 0 0,3 0 0,-1 1-160,0 3 1,2-2-1,-4 3 1,2-1 149,-1 0 1,2 1 0,-1-2 0,-1 1-651,-2-1 1,-1-6 0,0-1-179,0 1 0,0-2 0,2 0-29,1-2 1,0-1 0,4-5 253,-2-3 561,-1-3 0,7-10 0,2-2 0</inkml:trace>
  <inkml:trace contextRef="#ctx0" brushRef="#br0" timeOffset="-621">10485-1789 8355,'7'-5'-66,"-2"3"0,-5-4 812,0 2 95,0 2-357,0-3 0,-1 5 0,-3 0-208,-4 0 1,-3 0-1,1 1 1,0 3 73,2-1 0,0 6-454,-4-1 0,2 3-11,1 1 1,0 0-308,5 0 0,0-4-219,4 0 567,0 0 0,5 0 108,4 0 0,-3-5 0,2 1 0,2-3 1,4-1-60,2 0 1,4 0 0,-3 0-1,2 0-254,3 0 1,-4 0 0,0 0 0,0 0-1194,-3 0 784,3 0 0,-4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02T02:50:18.740"/>
    </inkml:context>
    <inkml:brush xml:id="br0">
      <inkml:brushProperty name="width" value="0.03024" units="cm"/>
      <inkml:brushProperty name="height" value="0.03024" units="cm"/>
    </inkml:brush>
  </inkml:definitions>
  <inkml:trace contextRef="#ctx0" brushRef="#br0">408 60 8355,'-8'-8'168,"0"0"1,0 4 0,-4-2 0,0 0 0,0 2-1,0 0 666,0 0 1,0-1-1,0 2 1,0-1-559,0 1 1,0 2-1,0 1-163,0 0 1,0 0 0,0 1 0,0 4-110,0 2 1,0 5 0,1 3-1,-1 3-36,0 0 1,0 2-1,0 4 1,1 0-52,3 0 1,-2 0 0,7 0-1,0 0-27,2 0 1,1 0-1,1-2 1,3 0 98,4-2 1,3-2 0,2 3-1,2-4 146,0 0 1,3-3-1,-3 3-103,0 0 1,3-3-1,-3 1 1,0-1-1,1-2-10,-4 0 0,0 0 0,0 0 0,-4 0 5,1 0 0,-7 4 0,3 1-101,-5 2 0,0 0 0,0 5 0,-6 0 0,-5 0-301,-3 0 1,-8 0-1,3 0 1,-5-1 29,0-3 0,0 1 0,1-5 1,0-1 192,3-2 0,-2-2 1,7-3-1,0-4 80,2-3 1,1-1 0,0 0 0,1-1 0,3-3 0,4-4 572,3-3 1,2 1 0,2 0 0,2 4 58,2 0 0,-4 2-340,6 4 1,-6 0 0,6 0-78,0 0 0,-3 4 1,1 2-1,0 0-21,0 4 1,-4 0-1,4 2 1,0 0-17,0 0 1,-4 0 0,4 2 0,-2 1 63,-1 5 1,1-1-1,0 1-72,2 1 1,0 2-1,1 2 1,-1 3-1,0 3 23,0-1 1,-4 9 0,4-2 0,0 3 12,0 1 1,-5 1 0,3-3 0,0 2 1,-2 1 0,3 1 0,-3 1 0,0-4-57,1-3 1,-4-2 0,2-2 0,1-3 14,0 0 1,3-3 0,-3-6 0,0-3-137,1 0 0,-2-3 0,1-3-259,0 0 1,1-3-1594,-4-1-2070,0-6 2524,6 9 1,0-10-1,6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02T02:48:57.587"/>
    </inkml:context>
    <inkml:brush xml:id="br0">
      <inkml:brushProperty name="width" value="0.03024" units="cm"/>
      <inkml:brushProperty name="height" value="0.03024" units="cm"/>
    </inkml:brush>
  </inkml:definitions>
  <inkml:trace contextRef="#ctx0" brushRef="#br0">264-27 8355,'0'-8'130,"-2"1"2821,-1 2-2279,1-5 0,-7 10-464,5 0 0,-5 7-96,0 9 1,-1-1 0,-2 5 0,-2 1-1,0 3 40,-2 4 1,-4 2-1,2 3 1,1-3-103,0 0 1,1 1-1,4-2 1,0-5-120,0-2 0,2-1 0,1-4 0,4-3-168,0-1 0,3-4-2477,-1-2 1966,1-4 0,4 2 0,0-6 0,2-3 92,-2-4 0,4-6 388,-2-3 1,5-9 0,-2 0 0</inkml:trace>
  <inkml:trace contextRef="#ctx0" brushRef="#br0" timeOffset="1212">144 20 8355,'0'-7'1597,"0"-1"1,2 5-917,1-1 1,0 2-1,5 2-462,2 0 0,0 5 0,2 0 0,-2 2-157,-1 2 1,0 3 0,-4 4-94,2 4 0,-4 2 0,2 2 0,-1 2-11,0 2 1,0-3 0,-4 3 0,0-3 0,1-1-49,3 0 1,-1-1 0,3-1-1,1-4 9,0 0 0,1-3 0,4-4 131,0-3 0,0 1 0,1-5 1,2-3 72,1-3 1,-1-6-1,-1-6 1,1-4 13,1 0 0,-1-3 0,-3-4 0,0-1-62,0-3 0,0-8 0,0 3 1,0-1-40,0 2 1,0 6 0,0-1-105,0 2 0,-3 8 0,-2 2 0,1 2-502,-1 2 0,0 6-487,-4 2 0,-1 4 0,2 4-295,-3 4 424,-1 2 0,0 8 0,0 0 0</inkml:trace>
  <inkml:trace contextRef="#ctx0" brushRef="#br0" timeOffset="1213">719 128 8355,'-12'0'29,"0"6"1,0-5 400,0 3 1,0 2 1768,0-2-1997,0 5 1,5-6 0,2 5 0,2 1-1,-3 1 1,1 2 0,-1 0 0,4 0-113,0 0 0,-1 0 0,-2 0 0,3 0-222,0 0 0,2 0 0,0 0-73,0 0 0,2-3 0,1-3 0,6 0 66,1-4 1,2-1-1,2-1 1,0-1 72,3-3 0,0-3 1,-3-6 31,3-3 0,-2 3 0,-4-3 0,-1 2 131,-3 2 1,-4-3 0,1-2-1,-4 4 1,-4 3 51,-4 2 0,-3 5 0,-1-1 0,-1 2-211,-3 2 1,2 0 0,-1 0 0,3 2-51,3 2 1,1-1-1156,3 5 0,3-2 0,5 2 658,6-4 1,6-8-1,4-3 1</inkml:trace>
  <inkml:trace contextRef="#ctx0" brushRef="#br0" timeOffset="1214">851 128 8355,'7'7'5329,"-2"0"-4862,-5-3 0,1-1 1,2 5-390,1 1 0,0 1 0,-3 2 0,2 0-220,1 0 0,0 0 0,-4 2 1,0 0 29,0 3 0,-4 2 0,-1-2 1,-1-3-52,1-1 1,1-4 0,3-3-1626,-3 0 1735,2-3 0,-3-4 1,6-3-1,3-6 104,4-4 1,3-1 0,1-4-1,0-2 1,0 3 33,0 2 1,4-1 0,0 0 0,-1 3 174,-2 0 1,-2 4 0,1 2 0,0 2 0,0 1 0,0 4 0,0-3 0,0 4 3,-5 4 1,4-1 0,-5 5 0,3 1-190,-1 1 0,-6 2 1,3 0-1,-5 2 95,0 2 1,0-3 0,0 3-430,0-3 0,0-1 0,-3 0 0,-2 0-588,-2 0 0,4-3 0,-1-2-940,2 3 0,-3 0 0,-2 2 1</inkml:trace>
  <inkml:trace contextRef="#ctx0" brushRef="#br0" timeOffset="2024">1546 236 8896,'-12'0'0,"0"0"1087,0 0 1,0 0 99,0 0 0,7 0-911,5 0 1,7 0 0,7 0-134,2 0 0,4 0 0,-2 0 0,0 0 1,2 0-188,-2 0 0,6 0 1,-6 0-1,0 0-518,-1 0 0,-4 4 1,-1 1-1,-1-2-885,-4 3 1,4-5 460,-3 3 1,-3-3-1,1-1 1</inkml:trace>
  <inkml:trace contextRef="#ctx0" brushRef="#br0" timeOffset="2837">1930 128 8355,'-7'0'3482,"-4"0"-2231,10 0 1,-4 2-1094,5 2 1,5 1 0,3 5-140,3-2 1,5-1-1,0 5 1,-2 0 0,0 0-166,-2 0 1,-4 0 0,-2 2 0,1 0-21,0 3 1,-5-2-1,2-3 1,-2 0-158,-2 0 1,0 0-1,0 0 37,0 0 0,-2-1 278,-2-3 1,3-4 61,-3-8 0,3-4 1,1-6-1,0-3-12,0 3 0,0-1 0,1 1 0,3-3 103,4 3 0,3-1 1,1 1-1,0-3-38,0 3 1,5-3 0,2 1 0,0 1-4,2 1 0,-1 4 0,2 2 0,-1 2-31,0 1 0,-6 4 0,4-2 1,-2 5 10,-2 2 0,-2 5 1,-1-1-76,0 2 1,-1 2-1,-2 0 1,-2 0 66,-2 0 0,4 0 0,-2 0-22,0 0 0,3-5-58,-2-3 0,3-3 0,0-2 1,-2-1-37,0-3 1,-2-7-1,5 3 1,0 0-23,0-2 0,0 0 0,-1-1 0,-2 0-29,-1 0 0,-4 0 30,4 0 1,-5 0 69,1 0 0,-3 5 130,-1-1 1,-1 4 35,-3-4 0,-3 5 1,-5 0-1,0 5 5,0 2 0,0 5 0,0-1 0,-1 4-26,-3 4 0,2-1 0,-2 3 0,3 1 2,1 0 0,1-1 0,3 4 1,1-4-93,2 0 0,0 1 0,5-2 0,0-3-141,0-1 0,5-1 0,3-1 0,3-1-84,1-3 0,0-4 1,0 1-1,1-3 1,3-1-1,3 0 1,0-1-1,-3-3 1,-2-4-1,1-1 1,1-1-1,-1 3-6084,-2-3 5463,-1 5 1,0-11-1,0 2 1</inkml:trace>
  <inkml:trace contextRef="#ctx0" brushRef="#br0" timeOffset="4127">2901 164 8355,'0'-12'1336,"0"0"1,-1 6-821,-4 2 1,3 4 0,-5 4-199,2 4 0,-5 2 0,4 2 1,-2 0-114,-1 0 1,2 2 0,-5 0-93,0 3 0,0 4 0,0-3 1,0 3-1,1-3-53,3 0 0,-2-1 0,5-3 1,0 3-158,0-3 1,1-4-1,4-3-48,0 3 0,5-5 1,3-1-1,3-3 68,1-1 1,0-1 0,1-2 0,2-2 71,0-1 1,7-3 0,-2-3-1,2 0-14,-3 0 0,4-3 0,-5-2 0,1 3-25,-2 0 0,0-1 0,-2-3 0,1 1 24,-4-1 1,0 1-1,0 3 56,-5-2 1,3-1 0,-5 7 0,0 1 474,0 1 47,-1-1-315,-4 3 1,0 2 0,0 8 0,0 4 0,0 2 0,-1 1 1,-2 0-139,0 1 1,-2 1-1,5 7 1,0-4-40,0-3 0,0 3 0,0 1 1,0-3 55,0-1 0,5-1 0,0 0-85,2 0 0,-4 0 1,6-1-428,0-3 1,-3 1-1,3-4 120,0-3 1,1-6-1,1-4 1,-2-4-2,-1-4 1,0-1 0,4-5 0,0 3 46,0-3 1,0 3 0,0 1 0,-1 0-138,-3 4 1,1 0 0,-4 2 849,2 0 1,-4 0 410,1 0-31,-3 6 0,-1 2-135,0 8 0,0 2-674,0 6 1,0 0-1,0 0 1,0 2-62,0 2 1,0-3 0,0 4 0,0-1 35,0 1 0,2-2 1,0-3-1,2 0-60,-1 0 1,0 0 0,-1 0-612,2 0-1090,6 0 1068,-9-5 1,4-7-1924,-5-8 1,4-3 1718,0-1 1,6 0 0,-4 0 0</inkml:trace>
  <inkml:trace contextRef="#ctx0" brushRef="#br0" timeOffset="4128">3512 140 8355,'-6'0'5288,"0"2"-4929,6 2 0,0-1 0,0 5 0,0 1-200,0 1 0,1 2 0,4 0 1,1 0-1,2 2 0,0 0 1,1 3-1,1-3-132,-3-1 0,3 1 0,-6 0 0,-1 3-154,-2-3 0,-1-1 0,0-1 33,0 0 1,0-3 33,0-2 1,-1-4-1,-2-1 1,-1-4-114,1-6 0,-2-3 1,1-1-1,1 0 36,2 0 1,1-3-1,0-3 74,0 0 1,0 3 0,0-3 0,1 3 0,2-2 208,1 3 0,6 0 1,-2 2-1,6 0-22,2 0 0,1 0 0,-2 2 1,2 1-42,2 1 0,-5 5 1,3-1-1,-4 2-144,-1 2 1,0 0 0,0 0-554,0 0 1,-6 2 0,-2 2-3813,-2 4 3556,-2-3 1,-11 6 0,-2-5 0</inkml:trace>
  <inkml:trace contextRef="#ctx0" brushRef="#br0" timeOffset="4679">4088 128 8355,'-5'-7'611,"1"-1"1,-1 5 0,2-3-1,-2 3-51,-2-1 1,3-1-1,-4 5-245,-1 0 1,-1 2 0,-2 2 0,0 4-182,0 2 1,0 2-1,0 0 1,-2 0-46,-2 0 1,3 5 0,-3-1 0,3-2 143,1-1 1,1-1-513,3 0 1,3-3 208,5-2 1,5-4 0,4 1 14,6-3 0,-2-1 1,5 0-1,-3-1 0,2-1 56,2-3 1,-4 0 0,3 3-1,-3-3 88,1 3 0,1 0 0,-5 2 123,0 0 0,0 0 207,0 0-448,-6 0 0,-2 6 0,-8 3-234,-4 6 1,-2-2-1,-2 3 1,0-3-545,0-1 0,0 0 0,1 0 0,1 0-1155,3 0 2,4-5 1668,-2-2 1,5-10 0,0-2 0</inkml:trace>
  <inkml:trace contextRef="#ctx0" brushRef="#br0" timeOffset="5796">4160-16 10331,'5'12'708,"2"-3"0,5-3 0,0 1-614,5 0 0,-3 0 0,6 2 1,1-3-251,2 0 1,-3 2 0,-1-4-1,-2-1-239,-2 3 0,2-3 1,-1 3 74,-2 0 0,-2 3 456,-3-1 0,-4 2 1,-5 4-1,0 1 1,0 1 21,0-2 0,0 1 0,-2-1 0,0 3 558,-2-3 1,-4 3 0,4 0-427,1-3 1,2-1 0,1-1-396,0 0 0,0-3 1,1-3 78,3 0 1,3-3 0,5-3-1,0 0 28,0 0 1,0-3-1,0-3 1,0 0 0,0 0-1,0 0 1,0-4 16,0-1-60,-5-1 1,3 0-1,-3 0 1,0 0-63,-4 0 0,2 0 0,0 0 0,-3 0 10,0 0 1,-2 0 0,-2 2 0,0 1 23,-3 1 0,-3 5 0,-1-1 0,-1 2 111,-2 2 1,3 0 0,2 0 0,-1 2 250,1 2 0,-3-1-490,1 5-303,4-6 0,1 3 277,8-5 1,3 0 0,5-1 0,0-3 228,0-4 0,1 2 1,1-1 165,3 2 0,0-3 1,-3 4-1,3 1 55,-3 1 1,1 2 0,-1 0-1,2 0 1,-1 0-100,-1 0 0,-4 2 0,-1 1 1,-1 2-95,2 2 0,-4 0 0,1 5 0,-2 0-25,-2 0 0,2 0 1,-1 0-80,-1 0 0,0-1 0,-1-1-118,2-3 110,1-4 0,-2 1 0,1-8 0,1-3-207,0 1 1,-3-5 0,6 3 0,1-3 86,-3-1 1,5 0 0,-4 0 0,0 2-99,1 2 0,1-3 528,3 4 0,-2 0 0,-1 0 0,-1 2 314,2 2 1,-4 1-1,2 2-185,2 0 0,-4 2 1,2 2-1,0 4-59,-1 2 0,3 2 0,-3 0 0,1 0-170,0 0 1,-4 0 0,3 0 0,-2 0-469,-2 0 0,-2 0 0,-1 0-2962,0 0 1597,0 0 1,0 0 0,0 0 0</inkml:trace>
  <inkml:trace contextRef="#ctx0" brushRef="#br0" timeOffset="5795">4160 200 8355,'12'-5'-7,"0"4"1014,0-3 0,-5-1 352,1 1 1,-4 1-1022,4 7 1,-5-1-1,1 5-30,-2 1 0,-2 1 0,3 2 0,1 0-360,-1 0 0,-2 0 1,-1 0-1,0 0-326,0 0 1,0 0 0,0 0-2438,0 0 1455,-5-5 0,-1-2 0,-6-5 0</inkml:trace>
  <inkml:trace contextRef="#ctx0" brushRef="#br0" timeOffset="6733">5633-99 8355,'-3'-8'3398,"-1"0"-2766,-1 5 1,12-6 0,3 5-455,6 1 0,-1 2 0,-3 1 0,0 0-149,0 0 1,5 0 0,-1 1-689,-2 3 0,-2-1 0,-2 5-1293,-3 1 0,-4 2 1242,1 1 1,-3 0 0,-1 0 0</inkml:trace>
  <inkml:trace contextRef="#ctx0" brushRef="#br0" timeOffset="7004">5669 164 8355,'7'6'1364,"3"-3"1,-1 3-1,1 0-901,2-4 0,0 1 1,0 0-1,0 1-1161,0-2 1,0 1-1,0-1-921,0 3 1,5 4-1,2-3 1</inkml:trace>
  <inkml:trace contextRef="#ctx0" brushRef="#br0" timeOffset="9005">7348 56 8478,'-2'-12'101,"-2"0"1,3 0-1,-3 0 1,1 0-1,0 0 468,0 1 0,-1-1 1,4 0-1,-2 0 0,-1 0-322,0 0 1,-7 0 0,2 0-190,-2 0 1,-4 0 0,0 1 130,-2 3 0,0-1 0,2 3 0,0 1-83,-2 0 0,-2-3 0,4 2 0,-2 1 27,1 0 0,-2 1 1,1 3-1,1-2-155,2-1 1,-3 0 0,0 6-107,1 1 0,-4 0 0,1 5 1,-2 2-1,0 2-91,-1 3 1,4-1 0,0 2 0,4-3 98,1-1 0,0 0 0,1 0 61,4 0 1,1 0 213,6 0 0,1-1 0,4-2 0,2-1-24,4 1 0,1-2 1,1 1-1,2 1-116,1 1 0,5 2 0,-2-3 0,1-1-16,0 1 0,-2 1 1,4 2-1,-2 0 22,1 0 1,2 0 0,1 0-34,0 0 0,-6 0 0,0 0 1,-3 0 28,-3 0 0,2 0 0,-7 0 0,-1 0 0,0 0 33,-1 0 1,-4 0 0,3 0 0,-4 0 10,-4 0 0,-2 0 0,-6 2 0,0 0 16,0 3 1,-6-2 0,-2-4 0,-1-1-1,1-3 0,-3 0 0,3 1 0,-2-4-25,-2-3 0,4-1 1,2 0-1,0-1-85,3-3 0,2 1 0,1-4 1,0-2-378,0 3 0,6-5 1,1 3-131,4-3 1,2-1-1166,4 0 1,7 0 0,6 0 0</inkml:trace>
  <inkml:trace contextRef="#ctx0" brushRef="#br0" timeOffset="9981">7324 284 10129,'-7'0'243,"3"0"1,8 0 0,3 2 0,-1 2 0,0 2 0,-2 3 0,-1 0 0,0 3 0,-1 3 0,-2 0 0,0 1 0,0 1 0,0 1 0,4-1-136,-1-2 0,2 2-253,-5-1 0,0 0 0,0-4-110,0 0 1,0-4 175,0 0 0,0-5 188,5 1 0,-4-8 1,3-4-1,-2-4 1,-2-3-76,5-1 0,-4-5 1,3 2-1,-2-1-8,3 1 0,-4 4 0,5-1 34,-1 2 1,2 4 0,5 0 55,0 3 0,-5 4 0,2-1 81,-1 2 1,4 8-92,0 2 0,-1 2 1,0 2-1,-2-1-42,0-3 0,-6 1 0,4-4 0,0 2-57,0 3 1,-4-3 0,4 0 69,-2 3 1,4 0-325,-6 2 1,1 0 0,-4 0-168,0 0 0,0-4-1069,0 0 720,0-5 1,0 1 0,0-8-272,0-4 1,0-13 0,0-5 0</inkml:trace>
  <inkml:trace contextRef="#ctx0" brushRef="#br0" timeOffset="10429">7827 152 8355,'-7'-1'2827,"3"-3"-2407,3 3 1,2-8 0,3 5-56,4 1 0,3-2 0,1 1 0,0 1-140,0 1 0,0 2 1,1 0-117,3 0 0,-2 0 0,5 0 0,0 0-142,0 0 1,-4 0 0,1 0 0,-3 0-88,-1 0-1148,0 0 0,-5 0-612,2 0 1,-8 0 144,-1 0 1484,-5 0 0,-7 6 0,0 0 1</inkml:trace>
  <inkml:trace contextRef="#ctx0" brushRef="#br0" timeOffset="10726">7851 284 8355,'-8'7'1835,"0"-3"-907,5-3 1,-1-1-522,8 0 1,3 0-1,6 0 1,2 0-322,1 0 1,1 0 0,-2 0-1,2 0-285,2 0 1,-4 0-1,1 0-1906,-3 0 0,-1 4 1234,0 1 0,-5-2 0,-2-3 1</inkml:trace>
  <inkml:trace contextRef="#ctx0" brushRef="#br0" timeOffset="11688">8786 116 8449,'0'-7'361,"0"-1"1,0-1-1,-1-1 1,-2 1 589,-1 1 0,-1 4-912,0-4 0,3 1 0,-6-1 1,0 2-39,2 1 1,-6 4 0,5-3 68,-4 2 1,-1 2 0,0 0 16,0 0 1,4 0 0,0 0-112,-1 0 1,-2 0 0,-1 2 0,0 2 0,0 4-1,0 2 1,-1 4 0,-2 1 0,-1 2 0,0 2-1,0 2 1,-2 1 0,1 2 0,0 0-893,3 0 848,6-5 1,-2 0 0,6-5 184,2 3 1,0-2 0,4-4 0,2-1 3,4-3 0,2-2 0,4 1-10,2 0 0,-2-3 0,4-3 0,1-1 0,0-3 1,1-3-1,-1-1 0,-3 1 0,-3-3-14,-1-1 0,0-1 0,0 2 1,-1 0-22,-3 3 0,-2 0 0,-3-3 575,1 3-333,0-2 44,-4 3-363,6 0 1,-4 6 0,4 2 0,1 0 0,-2 4 69,1 0 1,4 2 0,-4 4-148,0 0 1,1-3-1,-4-2 1,1 3-1,-1 0 1,-1 1-1,1-1 1,1-3-1000,-1 3 1,-1-5 0,1 0-482,1 1 1,1-3-354,0 4 1818,-5-4 0,12 2 0,-6-5 0</inkml:trace>
  <inkml:trace contextRef="#ctx0" brushRef="#br0" timeOffset="12029">8882 296 8355,'1'-8'0,"3"1"766,-3-2 629,5 3-493,-6 0 1,1 6-425,3 0 0,-1 6 1,3 2-261,0 2 0,-1 2 1,-2 0 65,1 0 0,1 0-622,-1 0 0,-3 0 0,3 0-1127,-2 0 1,-1-3-52,3-2 0,-1-5 948,5-2 1,0-6-1,4-6 1</inkml:trace>
  <inkml:trace contextRef="#ctx0" brushRef="#br0" timeOffset="12518">9146 260 10728,'5'-6'0,"3"0"0,3 3 0,2-2 549,3 3 1,3-3 0,5-1 0,0 1-1,0-1 1,0 2 0,0 1-308,0-2 0,0 0 0,0 3 0,0-2-181,-1 1 0,-3-2 0,-1 1 0,-2 1-9,-2 1 0,-6 2-4012,-1 0 3065,-5 0 1,1 0-1,-8 0 1,-4 0 92,-3 0 347,-1 0 1,-5-5-1,-2-2 1</inkml:trace>
  <inkml:trace contextRef="#ctx0" brushRef="#br0" timeOffset="12519">9374-4 8355,'-7'9'863,"2"-1"1,3-1 0,-1 5 0,-1 0-1,1 2-444,3 2 1,0-1 0,3 5 0,1-1-389,-1 0 0,2 4 1,-1-5-1,-1 3-185,-1-2 1,1-4-1,1 1-665,-1-3 0,2-1 0,0-1 363,2-3 1,-3-3 0,4-5-1,1 0-545,3 0 0,10-5 0,3-2 1</inkml:trace>
  <inkml:trace contextRef="#ctx0" brushRef="#br0" timeOffset="13482">9937 164 8474,'7'-5'580,"3"-2"0,-3-5 1,0 2 840,1 2 1,-4-3-837,-1 4 1,-1 0-241,-2-1 0,-2-1-394,-1-3 1,-1 5 0,-4-1-271,-1-1 0,-1 3-41,-2 2 1,0 2 0,0 4 0,-2 3 153,-1 7 0,1 5 0,-3 7 0,0-2 330,-4 2 0,4-3 0,1 7 0,3-3-23,1-1 0,3-3 1,3-3 130,0 0 1,3-3-1,3-3 1,0 0-256,0 0 1,5-1 0,3-3 35,3-4 1,1-3-1,0-1 1,0 0 42,0 0 0,3-5 0,2-3 0,-1-4-9,1-4 0,-3 3 0,1-3 1,-1 2-57,-2 2 0,-2 0 0,-1 2 0,-2 0 25,-2 3 1,1 4-40,-2-1 217,-2 2 1,3 4-13,-5 2 1,0 2 0,0 6 0,0 0 0,0 0-59,0 0 0,1 0 1,1 0-279,2 0 0,2-3 0,-4-2 0,4 1 7,0-1 1,-2 2 0,3-4-229,-2 2 1,1-4-1,-4 2-3978,2 1 1779,1-5 2370,-5 4 0,5-5 0,2 0 1</inkml:trace>
  <inkml:trace contextRef="#ctx0" brushRef="#br0" timeOffset="13483">10128 272 10734,'-5'0'1065,"5"0"0,5 4 0,7 1 0,0-3-1104,0-1 0,0-1 1,0 0-109,0 0 0,-1 2 1,-2 0-6,-1 3 1,-5 0-91,0-1 0,-1-1 0,-4 4 0,-1 3 190,-5 0 0,1 2 1,-1 0-1,-1 0 356,-2 0 0,1 0 0,0 0 180,2 0 1,2-4-174,-2 0 0,2-4-73,6 4 0,2-5-43,2 1 0,2-3-298,6-1 1,0 0-1,0 0 1,0 0 0,0-1-23,0-3 1,0 3 0,0-5-668,0 1 1,0 4 0,0-5-1043,0 1 0,0-2 0,0-5 0</inkml:trace>
  <inkml:trace contextRef="#ctx0" brushRef="#br0" timeOffset="13902">10536 176 13181,'16'0'0,"1"0"0,3 0 0,4 0 127,3 0 1,1 0 0,-4 0-1,-2-1 1,0-1 0,-4-2-1,0 1-500,-4 1 1,-6 1-2031,-4-3 894,-3 3 1,-1-3 879,0 8 0,-1-3 399,-3 3 1,-3-8 0,-5-3 0</inkml:trace>
  <inkml:trace contextRef="#ctx0" brushRef="#br0" timeOffset="14246">10668-16 11205,'0'12'801,"0"0"0,0 2 0,0 2-627,0 4 1,0 2 0,0 2 0,1 0 0,2 0-1,1-1 1,0-1 0,0-4-305,0 0 1,1 1-1,-1-2-424,4-3 0,-1-2 1,1-4-1,1-6-1113,1-4 0,2-10 0,0-7 0</inkml:trace>
  <inkml:trace contextRef="#ctx0" brushRef="#br0" timeOffset="14601">11219 128 8355,'-8'0'2359,"0"-5"-1480,5 4 421,-2-5-1427,5 6 0,4 2 1,0 2-151,-1 4 1,2-1 0,-1 1-380,-1 1 0,0 0 0,-1 1-1530,2-2 1737,0-6 0,1 3 0,2-5 0</inkml:trace>
  <inkml:trace contextRef="#ctx0" brushRef="#br0" timeOffset="14905">11363 116 8355,'-12'0'706,"5"2"152,3 2 0,3-1-1201,1 5 1,5-2-1,3 2-541,3-4 1,1-3 0,-1-1 541,1 0 1,0-10 0,0-4 0</inkml:trace>
  <inkml:trace contextRef="#ctx0" brushRef="#br0" timeOffset="15037">11554 92 10237,'-3'9'0,"-2"-3"0,-1 1 0,2-2 0,5 1 0,6-3 0,5-3-1126,4 0 0,2 0 0,6 0 1</inkml:trace>
  <inkml:trace contextRef="#ctx0" brushRef="#br0" timeOffset="15801">12046 152 8355,'-12'0'-15,"0"0"2627,0 0-1636,6 0 1,6 0-744,7 0 1,5 0-1,3-1 1,3-1-1,0-2-146,3 1 1,6-2 0,1 1 0,0-1-92,1 0 0,-4 4 1,3-3-1,-2 2-90,-2-3 1,-4 4 0,-1-3-1,-2 2-30,-3 2 1,0 0-251,-2 0 0,-4 5 3,0-1 1,-6 1 0,1-2-336,-6 1 0,1-1 1,-6-3-629,-2 0 0,-4 0 981,-2-5 1,-6-7 0,4-7 0</inkml:trace>
  <inkml:trace contextRef="#ctx0" brushRef="#br0" timeOffset="16121">12214 8 8355,'-12'7'-385,"4"-2"984,0-5 0,5 2 1797,-1 2 1,4 2-2096,4 6 0,-1 0 0,4 0 0,0 2-273,-1 2 1,-4-3 0,4 4 0,-2 0-425,0-1 0,4-1 1,-4-1-1,0 0-442,1 3 1,-2-3 0,4-4-526,-2-3 0,4 1 0,-2 4 1</inkml:trace>
  <inkml:trace contextRef="#ctx0" brushRef="#br0" timeOffset="24403">13185 140 8996,'-8'0'1165,"1"-1"1,3-3-1003,6-3 0,-2-5 0,4 0 0,-3 0 176,-1 0 0,0 5 0,0-1-154,0-1 1,-5 3-124,-3 2 1,-3-1 0,-1 1 0,0 1-120,0 1 0,-1 2 0,-2 0 0,-1 0-80,1 0 0,2 0 1,1 0-1,0 0 167,0 0 1,0 0 0,0 2-87,0 2 0,0 2 1,0 6-1,0 0 77,0 0 1,0 5 0,0 0-186,0 2 0,0 0 0,0 5 0,0 0 0,0 0 105,0 0 0,5-5 0,3-2 1,3-1 139,1 1 0,0-2 1,0-3 43,0 0 0,5-1 0,3-1 35,3-3 0,1-4 1,0 1-1,0-3-9,0-1 1,0-5-1,1-3 1,2-3-70,1-1 0,0-1 0,-5-1 0,-2-3 76,-1 3 0,0 0-19,4 2 0,-5 4 184,-3 1-310,-3 4-105,-1-3 1,1 6 15,3 0 1,-1 6 0,4 2 0,-2 2 50,-2 2 1,2 0 0,0 0-1,0 0 111,1 0 1,2 0 0,-3-1 0,0-1 14,1-3 1,-1 0 0,-2 3-148,1-3-260,0-4 1,-3 2-1295,3-5-159,-2 0 0,3 2 369,-5 2 0,0-1 1076,0 4 1,-1 0 313,-3 1 0,4-4 0,-2-8 3,5-4 0,5-3 1,-3-1-1,2 0 213,2 0 1,-3-3 0,3-3 0,-1 0 553,-1 1 1,3 1-274,-2 4 0,3 2 0,1 2 150,0 4 1,-5 2 0,2 4-259,0 2 1,-3 2 0,-1 6-1,-1 0-200,-1 0 0,2 4 0,-5 1 0,0-3-216,0-1 1,0-1 0,0 0 6,0 0 0,0-3-504,0-2 164,0-4 400,0 2 1,1-6-1,2-3-95,0-4 1,3-3-1,-3-1 1,0 0 66,1 0 1,1 4 0,0 1 68,2-3 0,1-1-19,4-1 1,-5 6 0,2 2 0,0 2 102,1 2 0,-2 2 1,1 2-57,0 4 1,-3 5-1,1 2 1,0-3-128,0-2 1,-5 7 0,3-5-714,-5 2 0,0-5 32,0-1-862,0 0 1,0-1 0,0-2 0</inkml:trace>
  <inkml:trace contextRef="#ctx0" brushRef="#br0" timeOffset="36923">5945 1879 8355,'-8'0'922,"1"0"1,9 0 0,2 0-897,5 0 1,3 1-1,0 2 1,2 2-829,1 2 1,3-4-1,3 4 29,-1-2 1,0 5-1,4-3 1</inkml:trace>
  <inkml:trace contextRef="#ctx0" brushRef="#br0" timeOffset="36648">5981 1579 8355,'-8'-5'349,"1"-4"0,1 0 0,0 0 1356,1 1 0,3 5-1549,5-1 1,1 3-1,3 1 1,3 0-1,0 0 1,2 0-466,0 0 0,0 0 0,0 0 0,0 1 0,0 2 1,0 3-1,-1 0-1155,-3 3 0,2 2 0,-3 1 1</inkml:trace>
  <inkml:trace contextRef="#ctx0" brushRef="#br0" timeOffset="37437">7264 1495 8212,'6'-12'0,"-2"0"-238,-2 0 274,3 0 1,-4 0 0,3-1 0,-2-2 415,-2-1 1,0 0 0,0 4 0,0 0-51,0 0 1,-5 0 0,0 1 0,-3 2-84,-5 1 0,1 4 1,-5-2-270,-1 0 1,4 3 0,-5 3 0,1 3 0,-1 3-53,-3 0 1,4 2-1,-2 4 1,0 0-34,1 0 1,0 4 0,5 2-1,-2-1 25,1 0 0,-2 0 1,1-2-1,3 1 62,3-2 0,1 0 0,5-2-17,1 0 0,2-4 1,1 0-1,1 0 123,4-1 0,1 3 0,6-2 0,0 3-43,0 1 1,5 0 0,2 0-116,-1 0 0,5-3 0,-4 2 0,1 2-44,0 0 1,-4 1-1,3-2 1,-2 1-1,-3 2 35,0 0 0,-4 3 1,-2-3-1,-2 0 40,-1 0 0,-4 3 1,3-3-1,-2 0 36,-2-1 0,-6 2 0,-2-1 0,-2 0-63,-2-1 0,-2-2 0,0-1 0,-3 0-71,-2-3 1,-1 2 0,-4-5 0,0 0 28,0 0 0,4-1 1,0-4-1,0 0 0,1 0-799,3 0 1,3-4-476,1 1 1,6-7 431,1 2 0,4-3 0,1-1 0</inkml:trace>
  <inkml:trace contextRef="#ctx0" brushRef="#br0" timeOffset="38050">7372 1807 12498,'0'12'0,"0"0"87,0 0 0,0 4 0,0 1 0,0 0-120,0 0 1,0 4-1,0-6 1,4 0-1,-1-2 1,0-1-1,-1-1 1,2-2-230,-1 0 1,2-6 252,-5 6 0,0-9 62,5 0 0,-3-6 0,5-10 0,0-3-150,0 1 0,-1-5 0,3 3 133,0-2 0,-6 3 1,6 3-1,-1 3 1,-1 2 297,2 3 1,-6 3-53,6 5-114,-2 0 1,4 5-1,-3 3 1,-3 3-1,0 1 41,-2 0 1,2 0-1,-1 0 1,-1 1-156,0 3 0,3-3 0,-3 3 0,0-3-143,-2-1 0,4 0 0,-2 0 1,0 0 3,-2 0 0,-1-4 0,0 1-820,0 0-1685,0 1 1142,0-3 0,0-11 883,0-8 0,11-13 0,2-1 0</inkml:trace>
  <inkml:trace contextRef="#ctx0" brushRef="#br0" timeOffset="38709">7983 1867 8355,'-12'0'1014,"5"0"1,3-5-1,8 2 1,5 0-642,6 2 0,-1-4 1,5 2-1,0 0-754,0 2 0,-4 2 0,6 2 0,-1 0-991,-2 0 53,5-1 0,-5-2 0,6 0 0</inkml:trace>
  <inkml:trace contextRef="#ctx0" brushRef="#br0" timeOffset="38414">8007 1699 8355,'-7'0'2486,"2"0"0,6 0-2242,3 0 1,3 0-1,6 0 1,2 0-41,0 0 0,6 0 0,-4-2-194,2-1 0,-5 1 0,3-2 0,-5 3 0,0 1-1083,0 0 1,-4 0-498,1 0 1,-6 0 266,6 0 1,-8 1 966,-1 3 0,-6-2 0,-6 3 0</inkml:trace>
  <inkml:trace contextRef="#ctx0" brushRef="#br0" timeOffset="42946">9050 1663 9183,'-9'-4'0,"3"-2"0,0 0 509,4-4 0,1 4 1,-1-1-1,0 1-407,-3-1 1,0 3 0,1-3 0,-4 2 0,-2 2 0,-2 2 0,0 2-65,0 3 1,4-1-7,0 5 0,4-4 0,-4 4 0,-1 1-16,-2 2 1,3 1 0,1 0-109,2 0 1,-5 0 0,4 0 0,-2 0 0,1 0 75,2 0 0,0 0 1,2 0-1,-1 0 2,1 0 1,2 0-1,1 0 1,0 0 19,0 0 1,1 0 0,2 0 0,2-2-41,2-2 0,-3 2 1,4-5 21,1 2 0,1-4 0,-1 4 1,-1-2 112,1-2 1,2-1-1,0-4 1,-2-1 113,-1 0 0,0-7 0,4 2-121,0-2 0,-4 2 0,-2-1-19,0 0 1,-1-1 0,-3-2 0,3 0 0,-1 0-26,1 0 0,-2 0 0,3 0 0,0 0 45,-4 0 1,3 4 33,0-1-100,-1 2 1,-1 2 22,2 5 0,-1 5 0,-4 7-5,0 0 0,1 0 0,1 0-10,3 0 0,-1-5 0,-4 2 26,0 0 1,3 2-171,2 1 1,2 0-1,-2 0 1,1 0 3,0 0 0,-2-5 1,-4 2-1,1-1-1083,3-2-908,-3 5 1511,5-10 0,-6 3 1,0-8-1,0-4 74,0-2 0,1-2 0,1 0 317,3 0 0,2 0 1,-2 0 169,2 0 1,-2 1 1739,2 3-1171,-4 3 0,3 3 0,-5-1 902,3 0-441,-3-1 0,6 4-501,-3 0 0,-1 1-498,4 3 1,-4-2-1,1 7 1,-2 0-171,-2 2 0,1-1 0,1-1-136,3 0 0,-1-1-154,-4 4-290,0-6 611,0 0 1,0-8 0,0-2-23,0-4 1,0-2 0,1-2 112,3 0 1,-3 4 0,3-1 174,-2 0 0,-1 3 179,3-3 0,-2 3 1,6-2-30,2 4 0,-5 1 0,1 0 159,-1 0 0,2-1-236,5 4 0,-2 5-150,-2 3 0,1-2 1,-5 3-1,1 0 1,-2 2 44,1 1 1,1-5-148,-5 2 0,0-6 0,0 6 17,0 0 0,0-3-670,0 3-1492,0-7 1,0 4 1365,5-6 0,-4 5 0,5 2 0</inkml:trace>
  <inkml:trace contextRef="#ctx0" brushRef="#br0" timeOffset="43371">9625 1723 8355,'-12'0'2059,"5"0"1,3 0-1861,8 0 0,3-5 0,5 2 1,0-1-71,0-1 0,5 3 0,3-3 0,1 1-10,0 0 0,1 0 1,-3 2-1,1 0 12,-1-2 0,-2 0 0,1 4-95,0 0 0,-2 0-544,-4 0 1,-5 0-1020,1 0 905,-4 0 1,1-2-1,-5-1 1,-2-4 11,-1 0 1,-1-3 0,-4 3 0,-1-1-25,-1 0 0,-2 4 568,0-4 1,0 0-1,0-4 1</inkml:trace>
  <inkml:trace contextRef="#ctx0" brushRef="#br0" timeOffset="43734">9757 1603 8355,'-12'0'291,"0"0"1,5-5 0,3-4 0,3-1 947,1-2 0,0 4 389,0 0-1481,0 5 1,3-1-1,2 8-39,-3 4 1,0 8 0,-2 4 0,0 4 35,0 4 0,0-1 1,0 5-1,0 0 1,0-1-207,0-4 0,3-1 0,2-4 0,-1-2 0,-1-4 0,3-2 0,0-2 0,0-2 0,0-1-2596,-1 0 2239,-1-7 0,-4 2-104,0-8 1,0-4-577,0-8 1,5-2-1,2-6 1</inkml:trace>
  <inkml:trace contextRef="#ctx0" brushRef="#br0" timeOffset="46689">11039 1387 8151,'-7'-7'303,"1"2"1,4 4 90,-3-3 0,-2 1 0,1-3 126,0 0 1,1 1-261,-2 1 1,0-3 0,-3-4-100,3 4 1,2-3 0,-2 5 0,-3 0 0,-1-2 1,-1 0 0,0 3 0,-1-2 0,-1 0-52,-2 3 0,-8 3 0,2 0 0,-4 0-74,-1 0 0,-4 0 0,1 0 0,-2 0 10,0 5 1,5 0 0,0 4 0,3-1-2,3 1 1,4-2 0,5 1 0,0 0 8,0-1 1,2 4-1,0-4 1,2 4-129,-2 1 0,5 0 0,0-1 1,1-2-28,0-1 1,-4 0-1,4 4 55,2 0 1,0 0-1,2 0 1,0 0 15,0 0 0,0 1 1,0 2-1,0 1 0,0-2 13,0 0 0,2-2 1,1 0-1,6 0 3,1 0 0,2 0 1,0 0-1,2 0 57,1 0 1,-1 0 0,3 1 55,0 3 1,-2-7-1,3 3 1,0-2-1,-2-3-116,1 2 0,-3-1 0,1 2 0,-1-1 82,-2 0 1,0-1 0,-2 4-1,0-2-36,-2-1 1,-4 1-40,4-2 1,-6 3 0,2 1 0,-3 0 0,-1 0 8,0 0 0,0-5 0,-1 2 0,-3 0-8,-4 1 0,-4 2 0,-4-1 0,-2-2-3,-1 0 0,-3-6 0,1 4 1,-1-2-30,-2-2 0,-4-2 1,0-1-1,2 0-34,5 0 0,2-1 1,5-3-1,-1-5-562,5-6 1,-1-2 0,7-4 0,2 0-2169,0 0 2144,7-1 0,7-2 0,7 0 0</inkml:trace>
  <inkml:trace contextRef="#ctx0" brushRef="#br0" timeOffset="48363">10955 1819 8355,'0'-8'1471,"0"-1"66,0 7-872,0-3 0,0 6-432,0 3 1,0 3 0,0 5 0,0 0-159,0 0 0,0 0 0,0 0 0,0 0-74,0 0 1,0 0 0,2 0-1,0 0 80,3-1 0,-2 1-586,-3 0 0,2-1-33,1-3 556,-1-3 0,3-6-117,-5-3 1,0-3 0,0-5 31,0 0 1,0 0 0,0 1 0,0-1-16,0 0 1,0 0-1,0 0 81,0 0 0,2 4 0,0-1 0,4 2 122,0 0 1,-1-3 0,1 5-53,0-2 201,2 5 0,-4-3 0,3 5-89,3 0 0,-5 1 0,0 2-12,0 0 1,-3 7 0,2-2 0,-1 3-24,0 1 0,-1 0 0,3 0 0,-1 0-183,1 0 1,0 0 0,-3 0-1,3-1-1783,-3 1-193,-1-5 429,-1 4 0,2-10 1098,1 3 0,-1-3 0,3-1 0</inkml:trace>
  <inkml:trace contextRef="#ctx0" brushRef="#br0" timeOffset="48722">11255 1903 12889,'8'-2'304,"0"-2"0,0 3 1,4-3-1,0 1-148,0-1 1,0 3 0,0-3-241,0 3 0,4 1-119,0 0 1,-1 0 153,-3 0 0,-5-2-2770,-2-2 1695,-5 3 1,5-6 0,0 4-519,2 0 1557,-5-1 0,3-1 0,-5-2 0</inkml:trace>
  <inkml:trace contextRef="#ctx0" brushRef="#br0" timeOffset="49078">11614 1783 8355,'6'-7'2086,"-5"2"-350,4 5-897,-5 0 1,-3 5-536,-2 3 0,1 3 0,4 1 0,0 0-139,0 0 1,0 0-1,0 0-417,0 0 1,2 0 0,0 0-1,3 0-1587,-3 0 1,1 0 550,1-1 0,2 1 0,6 0 1</inkml:trace>
  <inkml:trace contextRef="#ctx0" brushRef="#br0" timeOffset="60329">168 2992 7428,'-8'-7'1211,"1"2"-536,2 0 0,1 2-211,4-6 0,0 6 157,0-6 0,0 6 347,0-5-839,0 5 247,0-2-473,0 5 352,0 0-108,0-5-276,0 3-174,0-3 95,0 5 75,0 0 33,0-5 83,0 3 44,0-3-16,0 5 1,-2 0 13,-1 0-63,1 0 209,-3 0-162,5 0 1,0 1 0,0 3-54,0 4 1,0 3-1,0 1 1,0 1-32,0 3 0,0 3 0,0 6 0,0 3 15,0 4 0,0 2 1,0 2-1,2 0-49,1 0 1,0-1 0,3-2 0,1-3 109,0-6 0,-3 6 0,4-9 0,0-1 17,-1-1 0,2-4 1,-4-3-56,2 0 0,-3 0 1,2-3 202,0-1 1,3-6-1,-1 2 0,-1-3 0,1 1 0,1 1-68,2 1 1,1-1 0,0-3-100,0 0 1,0 5-1,0-1 1,-2-1-28,-2 3 1,3-5 0,-3 4-185,2 1 1,2-5 0,0 4-740,0 1 0,-3-5 98,-1 3 0,-2-4 0,4-5 236,-2-7 0,-1-6 0,5-6 1</inkml:trace>
  <inkml:trace contextRef="#ctx0" brushRef="#br0" timeOffset="60872">527 3387 8355,'0'8'2462,"0"0"-795,0-6-1687,0 4-1,2-6-206,1 0 1,4 0 0,5 0 0,0 1 38,0 3 1,0-3 0,0 4 124,0-4 0,0-1 1,0 0 60,0 0 1,-3 0-1,-3-1 1,1-2 290,-1-1 0,-3-6 0,1 3 1,-1-4-82,0-1 0,-1 0 1,2 0-1,-3 0-115,-1 0 1,-1 2 0,-1 0 0,-4 3-2,0 2 1,-3-4 58,-3 1 1,0 2-189,0 3 1,2 3 0,1 2 0,2 3 0,0 2 29,1 3 0,2 0 0,-3 4 1,0 1 28,1 5 0,2-1 1,-3 1-1,2 0-69,2-2 1,1 4-1,2-6 1,0-1-97,0-3 1,2 0 0,1 0 0,2 0-99,2 0 1,-3-5 0,4-2-273,1 1 1,1-5 0,4 3-1,0-4-652,3-4 1,3-3 682,1-5 0,1-10 0,2-4 1</inkml:trace>
  <inkml:trace contextRef="#ctx0" brushRef="#br0" timeOffset="61480">863 3423 8355,'-12'0'0,"4"0"1581,1 0 494,3 0-1212,-6 0 1,10 0-816,0 0 1,5-1 0,7-2-1,2-1 44,1 1 0,-1-2 0,3 1 0,-1 1-342,0 2 1,0 1 0,-4 0-1,0 0-760,0 0 1,0 0-1,-1 1-125,-3 3 0,8 8 0,-3 6 1</inkml:trace>
  <inkml:trace contextRef="#ctx0" brushRef="#br0" timeOffset="61479">911 3195 13726,'0'12'351,"0"0"0,0 0-215,0 0 0,2 2 0,0 0 0,2 3 0,-1 0-90,-2 1 0,3 2 1,0-3-1,-1 0-176,-2 1 1,3-1-1,0-2 1,0-1-162,1-3 1,-3 1 0,2-4-1017,-3 2 930,4-3 1,-2-2 356,5-5 0,-4 0 0,3-5 0,-1-2-131,1 1 1,1-5 0,4 4-270,0-5 0,-4 5 0,0 0 0,0 0 0,0 2-824,0 0 1,-4-3 748,4 4 1,-7 0 493,-1 4 0,-11 0 0,-7 0 1</inkml:trace>
  <inkml:trace contextRef="#ctx0" brushRef="#br0" timeOffset="70432">1834 3279 8355,'-12'0'0,"0"0"-58,0 0 1,4 0 849,0 0-166,6 0 1,-4-1 274,6-3-798,0 2 0,6-3 1,1 5-1,4 0 23,1 0 0,1 0 1,2 0-1,3 0 21,0 0 0,-4 0 0,4 0-272,0 0 0,-6 0 0,5 0 1,-4 2-1,-1 0 124,0 2 1,-4 0-94,0-4 0,0 0-281,4 0 0,-4 0-530,0 0 0,0 2 45,4 1 1,-6 9-1,0 7 1</inkml:trace>
  <inkml:trace contextRef="#ctx0" brushRef="#br0" timeOffset="71080">2482 3052 8219,'-7'-6'-242,"2"4"549,5-7 1,-5 6 0,0-4 0,-2 2-27,-2 2 0,-1 2 0,-2 3 0,0 5-66,0 5 1,0 4-1,-2 0 1,0 4-137,-2 2 0,0 2 1,4 0-1,0 0 4,0 0 0,4 4 0,1 0 0,2-3 9,2-3 0,2 0 0,1-3 1,0 0 42,0-3 1,5 1 0,2-1-164,-1-1 0,5-3 1,-3 0-1,3-3 0,1-3-125,0 0 1,0 2-1,0-4 1,0-1-211,0-3 1,0 5 0,0-1-103,0-2 0,0-1 0,-2-2 0,-1-1 0,0-4 0,-1 0-100,-2-3 0,5-8 0,-4-2 1</inkml:trace>
  <inkml:trace contextRef="#ctx0" brushRef="#br0" timeOffset="71818">2625 3087 8355,'0'-6'1082,"0"0"1,0 8 0,0 2 0,-1 4-949,-3 2 1,3 7-1,-4 0 1,5 2-7,0 2 0,-5 1 0,2 4 0,-1 0-73,4 2 0,0 0 0,0-4 0,0 0-15,5 0 1,-4-4 0,5-2-251,-1 0 0,-4-3 0,4-3 0,0 0-1640,-2 0 965,7 0 0,-8-2 128,7-6 1,-6-7 163,6-13 0,-2-3 0,5-5 1</inkml:trace>
  <inkml:trace contextRef="#ctx0" brushRef="#br0" timeOffset="71819">2781 3279 10643,'-12'-7'413,"0"2"0,0 5 1,1 2-1,3 0 0,-1 3-343,0 2 1,-1-3 0,2 2 0,1 1-107,2 0 0,-4-3 0,4 2 1,0 1-36,0 0 1,0-3 0,4 2 123,-3 0-199,3 3 1,-4-6-1,10 3 138,2 0 1,0-2 0,2-4 0,1 0 39,5 0 1,-2 0 0,3 0 0,-2 0-24,2 0 0,-2 1 0,2 2 0,-3 1-235,-1-1 1,-4 2 0,1-1-276,-1-1 1,-1 2-418,2-1 1,-6-1-120,6-8 0,-3-2 769,2-9 0,2-3 0,-3-5 0</inkml:trace>
  <inkml:trace contextRef="#ctx0" brushRef="#br0" timeOffset="72134">2937 3183 8355,'0'-12'752,"5"0"1,-2 5 41,5 4 1,0 1-220,4 2 0,-1 5 0,-2 4 1,-1 3-386,1 3 1,-2 0 0,1 4 0,0-1-82,-1 1 1,3 0-1,-3 2 1,1-1-95,0 2 1,-4-1 0,2 0 0,0-1-122,-3 1 0,-3 4 0,-4 1 1,-4-4-131,-3 1 1,-1-1 0,0 1-1,0-1-249,0-3 1,-1-4 0,-1 1 0,1-4-2451,2-4 1272,2-3 1318,2-5 0,2-10 0,5-4 0</inkml:trace>
  <inkml:trace contextRef="#ctx0" brushRef="#br0" timeOffset="72441">3512 3291 9110,'-10'-1'0,"1"-2"3068,0-1-2934,7 0 62,-4 4 1,8 0-1,2 0-59,4 0 0,2 0 0,2 0 0,2 0 0,1 0 0,2 0 0,0 0 0,2 0 0,-2 0-76,0 0 0,3 0 0,-4 0 0,-1 0-302,-2 0 0,-1-1 0,0-2-1838,0-1 103,-5 0-735,-2 4 1588,-5 0 1115,0 0 0,-10 5 0,-4 2 0</inkml:trace>
  <inkml:trace contextRef="#ctx0" brushRef="#br0" timeOffset="72796">3560 3423 8355,'-12'1'-803,"0"3"2614,0-3 1072,0 4-2423,6-10 1,6 4 0,8-3-339,2 3 0,2 1 0,0 0 0,2 0 11,2 0 1,-3 0 0,4 0 0,-1 0-137,0 0 1,0 0 0,-4 0-1,0 0-409,0 0 0,-5 1-2522,-3 3 1049,-3-3 1069,5 4 0,0-10 0,6-1 0</inkml:trace>
  <inkml:trace contextRef="#ctx0" brushRef="#br0" timeOffset="74520">4664 2908 8355,'0'-12'132,"-6"0"1,-2 0-1,-1 0 278,1 0 0,-3 0-169,3 0 0,-6 4 0,-3 2 0,3 0 0,-1 2 0,1 0 1,-4 0-1,0 1 217,1 2 1,-4 5 0,3 2 0,-3 0-327,2 3 1,2 2 0,-1 1 0,0 0 51,4 0 1,1 0 0,1 0-219,0 0 0,0 0 0,1 1 0,2 2-35,1 0 1,4 2-1,-3-5 1,2 0-1,2 0 1,2 0 0,-3 0 0,0 0 0,1 0-1,2 0 1,6-1-1,3 1 50,3 0 0,1 0 0,0 0 1,1 0-3,3 0 1,1 0 0,5 0 0,-3 0-75,3 0 1,1 0 0,1 0 0,-2 0 25,-2 0 0,1-1 1,-4-2-1,-3-1 10,0 2 0,-2-1 0,-2 0 272,-2-1 0,1 0 25,-4 4 0,-1-4 0,-6-2-74,-2 0 0,-2 3 1,-6-2-1,0 0-155,0-3 0,-4 1 1,-2-1-1,0-1-253,1-2 1,-2 3 0,2 0-1,3-1-493,1-2 1,1-5 0,0-2 0,1 0-1879,3-3 2103,3-7 1,5-3 0,0-5 0</inkml:trace>
  <inkml:trace contextRef="#ctx0" brushRef="#br0" timeOffset="74854">4808 3135 9157,'0'-12'1674,"-6"5"0,3 2-249,-5 5-1340,6 0 0,-3 2 0,5 1 1,0 6 15,0 1 0,0 7 0,0 0 0,0 1-59,0 4 1,3 0 0,2 1 0,1-2-59,-1-1 1,0-1 0,-2 2 0,2-3-134,2 0 0,-4-2 0,3-4 0,-3 0-870,1 0 1,1-4-583,0 0 0,-3-7 228,6-1 912,-5-11 0,13-7 0,-3-6 1</inkml:trace>
  <inkml:trace contextRef="#ctx0" brushRef="#br0" timeOffset="75295">5059 3195 10769,'-5'-7'289,"2"2"1,-5 5-1,0 2 1,0 0-1,0 4 1,-1-1-1,-2 2 1,-1-1 170,0 4 0,0-4 0,0 2-363,0 2 1,0 0-1,0 2-94,0 0 1,0 0-1,0 0 1,1 0-60,4 0 0,0-4-88,3 0 0,3-4-136,-4 4 1,5-5 0,5 1 0,4-3-1,6-1 1,6 0 0,6 0-973,4 0 0,5 0 0,4-1 520,4-3 1,3-3-1,1-5 1</inkml:trace>
  <inkml:trace contextRef="#ctx0" brushRef="#br0" timeOffset="119669">5478 4503 8355,'-7'0'1786,"2"0"-1048,5 0 244,0 0-853,0 5 1,0 2 0,0 5-40,0 0 1,0 0 0,0 0-1,0 2 35,0 1 0,0 0 1,0 3-1,0 1-49,0 0 1,0 0 0,0 2 0,0-1-4,0 2 0,0-4 0,1 0 0,2 0 6,1-3 1,0-2-1,-4-1 1,0 0 68,0 0 1,0-4 101,0 0-432,0-6-1725,0 4-1107,0-6 2079,0 5 0,5 7 0,2 6 0</inkml:trace>
  <inkml:trace contextRef="#ctx0" brushRef="#br0" timeOffset="122077">6796 4958 8355,'-6'-5'1385,"0"4"-840,0-5 0,6 6-409,-5-5 1,4 3-1,2-5 1,4 0 0,2 2-1,4 0 91,1 2 1,0 2 0,0 1-264,0 0 0,0 1 0,0 3 1,0 4-202,0 2 1,-4 2 0,0 2-1,0 1 1,-2 2-84,-1 2 0,-4-5 0,-1 3 0,-2 0-107,-7-1 0,0 1 0,-11-1 0,-1 2-145,-2 1 1,-1-7 0,0-7 0</inkml:trace>
  <inkml:trace contextRef="#ctx0" brushRef="#br0" timeOffset="96023">8762 4527 8355,'4'-8'0,"0"0"410,6 5 1,-10-3 618,5 2 0,-3 2-375,3-1 0,-3 1-354,6 2 0,0 0 0,3 2-248,-4 1 1,4-1 0,-3 2 0,3-3-863,1-1 0,-4 4-147,0 0 1,-6 1 249,3-1-213,-4-2 0,-1 3 0,0-5 1</inkml:trace>
  <inkml:trace contextRef="#ctx0" brushRef="#br0" timeOffset="95736">8834 4634 8355,'6'0'2878,"-3"6"0,-4 2-2570,2 2 0,2 2-288,-3 0 0,0 0 1,0 0-1,0 0-55,0 0 1,0 0 0,0 0-38,0 0 1,0 0-805,0 0 1,0-4-1761,0 0 1724,0-6 0,0 3 1,0-10 484,0-2 1,0-9-1,0-3 1</inkml:trace>
  <inkml:trace contextRef="#ctx0" brushRef="#br0" timeOffset="97045">9014 4742 8355,'-7'6'491,"2"-5"1,3 4 327,-2-5-126,3 0 1,-4-1 0,6-2-265,3-1 0,3-1 1,5 2-1,0-1-262,0 2 0,5-3 0,3 0 0,3 3-15,1 0 1,-5 1-1,1-1-199,1-3 1,-2 1-1,0 4 1,-2 0-319,-2 0 1,-1 4-426,-2 1 1,-6 4-131,-2-1-563,-3-3 0,-6 0 0,-1-5 0</inkml:trace>
  <inkml:trace contextRef="#ctx0" brushRef="#br0" timeOffset="96682">9325 4335 8086,'7'-5'0,"-3"-3"-81,-3-2 1,-1-2 168,0 0 1,-1 0-1,-2 0 1,-2 0 0,-1 0-1,0 1 236,-1 3 0,0-2 0,-2 3 0,1-1-112,-1 0 0,-1 5 0,-2-1 102,0 3 1,3 1-1,1 0 1,-1 0 21,-1 0 0,-2 4 1,0 1-1,0 2-134,0 2 0,3 0 0,2 1 0,1-2-178,-1 1 1,5 3-1,-2 3 1,3 2-12,1 2 0,0 5 0,0 5 0,0 0 41,0 0 0,0 6 1,0-1-1,0 4-5,0-4 1,1 1 0,3-7 0,3-1-44,-1 3 0,5-5 1,-3 4-1,3-1 0,-1-1 1,-1-4-1,-1-1 0,1-2 1,-3-2-1,0-2 0,-3-2 1,1-2-1,-1 0 0,-1 0 1,-2 0-699,0 0 576,0 0 1,0-4-611,0-1 116,0-4 1,-2 3 17,-2-6 1,3-6 0,-4-2 0,3-2-396,-2-2 1,1-4-1,-5-1 853,-1-2 1,-1-1 0,-2-4 0</inkml:trace>
  <inkml:trace contextRef="#ctx0" brushRef="#br0" timeOffset="98211">10032 4431 8459,'-12'0'605,"0"0"1,5-1 0,2-2 0,1-2 506,0-2 0,0 3-978,4-4 0,0 7 1,0 2-1,0 8 0,0 9 1,0 3-1,0 6 0,0 3 1,0 6-1,0 3 961,0-1-1072,-5-6 0,3 3 74,-1-3 1,1-3-1,4-1-142,1-3 0,0-1 1,4-1-1,0-2-102,-1-1 1,-2-7 0,3 0-378,-2-4 0,3-4 173,-4 2 0,0-9 0,-4-2 0,0-5-680,0-3 1,0 0 0,0-2 100,0-2 1,0 3 0,0-4 629,0-1 0,0 0 0,0-6 1</inkml:trace>
  <inkml:trace contextRef="#ctx0" brushRef="#br0" timeOffset="98588">10188 4622 8122,'-12'0'643,"2"2"0,0 1 1,2 1-1,-2-1 1,0 2-1,-2 0-126,0 1 0,0 1 0,0 3 0,0-3-348,0 3 1,0 0 0,0 2-1,0 0-63,0 0 1,2-4 0,0 0-104,2 2 0,5 0-255,0 2 0,1 0 149,2 0 1,5-4 0,4-1 0,1-2 37,2-2 0,0-2 0,0-1 59,0 0 0,4 0 0,0 0 0,-2 0 0,0 0-61,-2 0 1,0 0 0,0 0-531,0 0 1,-4-4-311,0 0 0,0 0-65,4 4 0,0-1 0,0-4 457,0-2 0,0-4 0,0-1 0</inkml:trace>
  <inkml:trace contextRef="#ctx0" brushRef="#br0" timeOffset="98873">10379 4658 10456,'7'-5'0,"-2"-2"0,0 1 1497,4 2 0,-2 2-1380,1 2 1,1 0-1,6 0 1,1 0-81,-2 0 1,3 0 0,1 0 0,-1 0-19,1 0 1,1-1 0,-2-1 0,-3-2-180,-1 1 0,-1 1 1,0 2-2262,0 0 980,-5 0 0,-3 2 832,-8 2 1,-3-1-1,-5 3 1,0 0 408,0-4 200,0-1 0,-5 5 0,-2 0 0</inkml:trace>
  <inkml:trace contextRef="#ctx0" brushRef="#br0" timeOffset="99228">10451 4718 8355,'-5'7'55,"-2"4"1397,-5-10 0,7 0-886,5-5 0,2-3 0,6 2 1,1 3-309,1 0 1,2 2 0,0 0-119,0 0 1,0 2-1,0 0 1,0 3-104,0-3 0,0 3 0,0-1 0,0-1-246,0-2 0,0 3 0,0 0-351,0-1 0,0-3-1077,0-4 662,-5-3-124,3-5 0,-7 2 52,5 2 475,-5-3 283,2 10 0,0-10 0,2 4 1</inkml:trace>
  <inkml:trace contextRef="#ctx0" brushRef="#br0" timeOffset="99583">10858 4563 15337,'7'5'859,"-2"4"-568,-5 6 1,5-2-1,-1 4 1,-1 0-160,-3-1 0,5 5 1,-1-1-1,-1 1 1,-1 0-1,1-2 1,1-2-311,-2-2 0,4 2 0,-2-1 0,-1-3 0,2-2-530,-1-3 1,1-1 0,-2 2-819,1-1 0,1-6-2324,-1 2 3189,-3-2 1,10-13 0,-5-2 0</inkml:trace>
  <inkml:trace contextRef="#ctx0" brushRef="#br0" timeOffset="125370">4926 5630 8355,'0'-8'0,"-1"0"-149,-3-1 0,3 2 1,-3-1-1,2-1 796,2-2 1,0 3-79,0 0-40,0 6-11,0-4-497,0 6 52,0 0 0,0 6 0,0 1 1,0 4 27,0 1 1,0 6-1,0 1-41,0 4 1,0 2 0,0 2-1,0 3 1,0 2 13,0 1 0,0 9 1,0-6-1,0 0 9,0-3 0,2 5 0,0-7 0,2 0-3,-1 0 0,-2-6 1,1 3-1,0-4 95,2-4 1,0 1 0,-2-3-1,0-1-149,2 0 0,2-1 1,-4-4-1,2 0-29,-1 0 1,-2 0-1,1 0 82,1 0 1,-1-4-427,2 0 111,-3-5-541,-1 2 674,0-5 0,0-5 0,0-3-1422,0-3 1,5-12 0,2-2 0</inkml:trace>
  <inkml:trace contextRef="#ctx0" brushRef="#br0" timeOffset="125869">5226 5978 8108,'0'-12'-144,"0"3"0,0 2 613,0-3 0,-2 5 0,0 0 0,-3 1-214,-2-1 0,3 2 0,-4 3 1,-2 0-26,0 0 0,-2 1 0,0 1-96,0 3 0,-2 4 0,0-1 0,-3 3 0,0 1-2,-1 0 0,-2 0 1,4 0-1,2 0-64,0 0 1,6 0 0,0-2 0,0-1-223,1-1 0,-2 1 0,4 3-69,-2 0 1,5 0 77,-2 0 1,2-5 171,2 1 1,0-4 2,0 4 0,2-5 1,2 1-1,4-2 79,2-2 1,2 3-1,0 1-105,0-1 0,4-1 1,2 1-1,-1 1 1,2 1 8,-1 0 1,-3-3-1,0 5 1,-1-2 66,-2-2 0,0 2-89,0-1 0,-2 1-375,-1 0 1,-2-4-367,-4 3 0,0-3 0,5-1-2052,2 0 2588,0 0 1,2 0-1,0 0 1</inkml:trace>
  <inkml:trace contextRef="#ctx0" brushRef="#br0" timeOffset="126550">5370 6158 8945,'-7'0'203,"2"-2"1,5-2 0,2-2 0,1-1 0,6 2 0,3 0 0,2 1 0,3 1 298,2 3 1,-3 0 0,4 0 0,1 0-308,2 0 1,1 0 0,-1 0-252,1 0 1,-3 0 0,-3 0-1,0 0 1,-4 0-168,-1 0 1,-1 0-797,0 0 104,-5 0 0,-2-6 439,-5-2 1,0-2 0,0-2 0,0 0-17,0 0 0,5-6 0,2 0 0</inkml:trace>
  <inkml:trace contextRef="#ctx0" brushRef="#br0" timeOffset="126551">5621 5918 8355,'-12'6'0,"-3"0"82,-1-6 837,-1 0 0,5 0 0,2 1-353,2 3 1,3-1 0,6 4-456,3 3 0,-3 1 0,5 2 0,-2 3 33,0 4 0,4-2 1,-3 2-122,2 1 0,-3-2 1,2 1-1,1 1 1,0-2-2,2 1 1,-2-5 0,1 1 0,-1-3-70,0-1 0,3 0-74,-1 0 1,-2-5-1,-1-2-432,0 1 1,-1-5-324,-2 3 0,1-8-357,4-4 0,-1-3 0,5-1 0</inkml:trace>
  <inkml:trace contextRef="#ctx0" brushRef="#br0" timeOffset="127359">5873 6026 8355,'-7'-2'1215,"4"-2"-782,1 3 214,2-4 0,2 5 1,1 0-1,6 0-327,1 0 0,6 0 0,1 0 0,2 0-216,3 0 1,4-5 0,3 0-1,1 0-81,-1-1 1,7 3 0,-4 3 0,-4 0 15,-6 0 1,0 0 0,-6 0-782,-1 0-1095,-3 0 639,-5 5 0,-2-3-805,-5 6 1555,0-5 0,0-3 0,0-6 0</inkml:trace>
  <inkml:trace contextRef="#ctx0" brushRef="#br0" timeOffset="127358">6424 5870 8355,'-8'-19'70,"2"3"-11,1 3 0,-3-1-233,4-2 597,-1 3 1,2-10 0,-1 5-1,-1-2 1,2 0-211,-1-1 1,-2 2 0,4 0 0,-3 2-47,-2 2 1,0 2 0,-2 1-1,1 1 3,-1 4 0,-3-3 0,0 6 0,-5 1 31,-2 2 1,-3 2 0,1 4-1,1 2-57,-1 4 0,-5 1 1,1 0-1,2 1-35,1 4 1,4-3 0,3 5 0,3-1-43,3 1 0,0 1 0,4 4 0,-1 0 63,1 0 1,1 3 0,4 3-185,0 0 1,0 3 0,2 3-1,0 0 49,2 0 0,5 0 1,-2-2-1,1-1 0,0-2-11,2-2 1,0 0 0,3-6 0,1 0-149,-2-3 1,5 2 0,-8-3 0,1 0-90,0-3 1,-3-3 0,0-1-685,-2 0 0,0 0 329,-1 0 0,-3-4-179,4 1 0,-10-7 63,-2 2 0,-4-8 319,-1-5 0,0-6 0,0-4 1</inkml:trace>
  <inkml:trace contextRef="#ctx0" brushRef="#br0" timeOffset="127768">6760 5738 9490,'-8'0'369,"0"0"1,4-2 1154,-4-2 1,0 3-1331,-4-3 1,4 8-1,0 4 1,0 3-186,2 1 0,-9 4 1,3 1-1,-1 3 146,-1 5 0,-1 1 0,-2 5-213,3-2 0,-2 4 0,3-1 1,3 1-8,3-1 0,0 1 1,2-5-1,3-1 0,2-1 41,4-2 0,4-1 0,6 0 1,3-2 10,-3-1 1,5-7 0,1 1 0,1-5-4,-1 0 1,3-3 0,-5-2 0,1-3-173,-3-1 1,1-1 0,-1-2 0,-1-2-336,-2-2 1,-2 3 0,-2-4-1,-2-1-2385,-2-2 2328,-1-1 1,-4-5 0,0-2 0</inkml:trace>
  <inkml:trace contextRef="#ctx0" brushRef="#br0" timeOffset="128578">7036 5702 8355,'-8'0'920,"0"0"0,4 0-284,-4 0 1,4 0-154,-4 0 1,4 0-346,-4 0 0,5 5 1,-1 5-1,3 4 0,1 5 46,0-1 0,0 9 1,0-2-1,0 4-161,0 5 0,0 1 1,1 1-1,2-2 60,1-2 0,5 1 0,-2-3 1,1-1-60,0 0 1,0 0-1,4-5-72,0-1 1,0 0 0,0-3 0,-2-3 0,0-1 86,-2 0 0,-4-4 0,3-4 0,0 0-221,-1-1 0,-4-1-1118,2-2 378,-2-2 0,-2 1-163,0-6 1,0-5 0,0-8 637,0-4 0,5-3 0,2-1 1</inkml:trace>
  <inkml:trace contextRef="#ctx0" brushRef="#br0" timeOffset="128579">7324 6050 8466,'0'-9'1681,"0"1"0,-2 6 0,-2-2-1483,-4 3 1,2 1 0,-3 0-1,0 0-152,-1 0 1,2 3 0,0 3 0,-2-1-18,0 0 1,-2 5-1,0-2 1,0 3-89,0 1 0,0-2 0,1-1 0,2-1-34,1 1 0,4 1 0,-3-1 0,2-1 0,1 1 0,0-2 0,0 1 0,0 1-569,-2-3 619,5 0 1,-4-6 169,5 5 1,1-4-8,3 3 0,3-2 0,5-2 0,1 0-34,3 0 0,-1 0 1,4 0-1,-1 0-148,1 0 0,-5 0 0,2 0 0,-2 0-288,-2 0 0,-5 0 154,2 0 0,-3 0-244,2 5 0,-1-4-58,-3 3 0,-2-3-561,7-1 1,-1 0 334,4 0 1,5-5-1,2-1 1</inkml:trace>
  <inkml:trace contextRef="#ctx0" brushRef="#br0" timeOffset="129635">7539 6146 10972,'-5'-5'573,"5"1"1,5 1-1,7 3 1,0 0-430,0 0 0,0 0 1,1 0-1,3 0 0,1-2 1,0-1-1,2-1 0,-2 1 46,0 3 1,-1 0 0,-4 0-1,0 0-251,0 0 1,0 0-1,0 0-249,0 0-327,-5 0 1,-2-2-1314,-5-2 0,0 1 1004,0-5 0,5 1 0,2-5 1</inkml:trace>
  <inkml:trace contextRef="#ctx0" brushRef="#br0" timeOffset="129636">7923 6014 9915,'0'-7'2144,"0"3"1,1 8-1946,3 4 0,-2 3 0,2 1 0,-3 1-116,-1 3 0,0-2 1,1 5-1,2 0 1,0-2-32,1 0 1,1 0 0,-2-5 0,2 0-130,0 0 1,1-1 0,2 1 66,1 0 0,-6-4-267,6 0 1,-6-4-1662,1 4-412,-3-5 958,-1 2 0,0-6 887,0-3 0,0-8 0,0-7 0</inkml:trace>
  <inkml:trace contextRef="#ctx0" brushRef="#br0" timeOffset="129637">8055 5942 8355,'-8'-4'259,"-1"-1"1,7-4 970,-2 1 1,3 1 0,2 1-757,3 0 0,3 3 0,5 3-237,0 0 1,-5 0 0,2 1 0,0 1-36,2 3 1,2 5-1,2 1 1,0 5-31,1 2 1,-2 3-1,1 4 1,2 1 57,2 2 0,-5 1 1,3-5-1,-5 2-227,-5-2 0,3 1 0,-7-7 0,0-1-169,-2 0 1,-6 3 0,-2-2 0,-5-1 83,0 0 0,0-1 0,0-4-575,0 0 1,0-5 0,2-2 0,1-1-1371,0 0 1,7-11-1,-4-6 1</inkml:trace>
  <inkml:trace contextRef="#ctx0" brushRef="#br0" timeOffset="28010">204 1363 8355,'0'-7'1010,"0"2"1,2 5-1,1 0-744,5 0 1,3 0 0,2 0 0,2 0 0,2 1-98,2 3 1,-1-2 0,4 5 0,-4 0-331,0 0 0,2 0 0,-4 5 0,-2 2-154,-1 1 1,-6 0 0,-3 5-1,-3 2 46,-1 0 1,0 2 0,-1-1 0,-3-2 107,-4-1 0,-4-1 0,-2 5 0,-4-1 344,0-3 0,-2 3 1,-4-5-1,0 0 212,0-1 1,0-1 0,0-3 0,2-4 163,1-2 1,4 1 0,5-4 176,0-2-619,5 0 0,4-2 0,5 1 42,2 3 0,5-3 1,0 5-1,5-3-178,2 2 0,0 4 0,-3-1 0,2 3-283,1 1 0,4 0 0,-4 0 0,-2-2-273,0-2 1,-2 3 0,0-4-1202,0 4 1,0 0 15,0-3 1398,-1-3 0,1-5 0,0 0 1</inkml:trace>
  <inkml:trace contextRef="#ctx0" brushRef="#br0" timeOffset="25798">324 1446 8355,'-12'-13'0,"1"-2"-249,3 0 1,-1-2 0,3 4 691,0-3 0,2 3 1,-3-3-1,0 1 182,1 0 0,3 1 1,-2 0 853,0 4-1268,3 5 1,-7 12 0,3 6-1,1 10-125,0 7 0,-3 9 1,2 2-1,1 2-64,0 7 0,-3-3 0,4 6 0,2-5-176,0 0 0,2-6 0,0-1 0,0-6-34,0-3 1,0-2 0,0-8-1,2-2 10,1-4 0,0-3-526,5-1 1,0-5 89,4-3 1,-4-10-1,-2-5 1,0-8 0,-2-5 91,1-4 0,-3-8 0,3-6 1</inkml:trace>
  <inkml:trace contextRef="#ctx0" brushRef="#br0" timeOffset="28011">503 1793 8355,'0'6'771,"0"0"0,0-5 1,2 3-1,1 4 1,6 3-1,1 1-462,2 0 0,0-4 1,0-2-582,0 0 1,0 1 0,0-3-221,0-1 1,-3-1 0,-2-2 381,3 0 0,-1-6 1,1-2-1,-3-2 132,3-2 0,-3-2 0,0 0 1,1-2 68,-1 1 1,-2 2-1,-5 1 1,0 0 255,0 0 1,0 0 135,0 0 0,-5 1 0,-3 4-287,-3 3 1,-1 6 0,0 3 0,0 2 18,0 2 0,0 2 0,0 2 1,0 2 2,0 1 1,5 0 0,-1-4-125,-2 0 0,4 0 1,3 1-1,1 1-39,2 3 0,-3-1 1,-1-4-1,1 0 0,3 3-126,3 1 1,1 0 0,4-4 0,1 0-306,1 0 0,2-2 0,0 0 1,0-3-257,0-2 0,0 0 1,0-2-1,2 1-223,1-2 0,3-2 0,4-3 0,-3-6-345,3-1 0,4-6 981,3 0 0,3-5 0,-1 2 1</inkml:trace>
  <inkml:trace contextRef="#ctx0" brushRef="#br0" timeOffset="28012">1091 1781 8355,'0'-7'493,"0"2"0,0 4 1,-1-2 2337,-4-1-1463,4 0-1071,-4 4 1,4 0-292,-4 0 1,3 1-1,-6 4 1,-1 2-1,-1 4 1,1 1 0,1 1-1,-1 1 1,-2 4-1,0-1-357,3 1 1,-1-1 278,5-1 1,0-3-1,4 3 1,0-3-121,0-1 0,1-4 0,3 0 66,4 1 1,4-3 0,3-3-1,2-1-1,2-2 1,0-2 0,2-1 0,-1-6 173,1-1 0,1-2 0,-1 0 1,-2 1-106,-2-1 1,3-2 0,-4-1-1,-3-1 43,-4 2 0,1-3 1,-5 0-1,1 3-48,-1 1 1,-2 1 1257,-3 0-201,0 0-647,0 6 24,0 0-228,0 6-130,6 0-59,-5 0-24,4 0 89,-5 0-116,0 0 50,0 6 1,-3-4 0,-2 6-1,-1 1 33,1 2 1,0 5 0,2 0 0,-1 0 35,1 1 0,1-2 1,2 3-1,0 1 13,0-1 0,0-3 0,2 1-26,2-3 0,2-3 0,6 0-7,0-2 0,-3-7 1,-1-1-1,1-7 14,1-3 0,2-3 1,2-3-1,0-4-41,3-2 1,-2-2 0,-3 1-171,0 3 1,0-1-1,0 4 1,-1-1-1,-1 2 16,-3 5 0,-4-1 0,2 6 128,1 0 898,-5-5-590,4 10 1,-5 1 0,-1 6 113,-3 0 0,3 6-142,-3-5 1,2 4-208,2 1 0,0 0 1,0 0-1,2 0 1,0 0 47,3 0 0,-2 0 1,-1 0-336,2 0 1,-3 0-1,4 0-815,1 0 641,-5 0 0,6-6 0,-5-3-656,3-6 0,-2-3-210,-3-6 0,6-6 0,0 0 1</inkml:trace>
  <inkml:trace contextRef="#ctx0" brushRef="#br0" timeOffset="28013">1654 1721 13690,'7'6'383,"4"-4"1,-5 6 0,2 1-341,0 2 1,-4 1-1,3 0 1,-2 1 0,-1 2-1,0 1 1,0 0 0,-1-1-150,-2 2 1,3-1 0,0-4-1,-1 0-244,-2 0 0,3-5 44,0 1 220,0-5 1,-4 1-1,-1-8-14,-3-4 0,1 0 1,-5-4 71,-1-5 1,4 1 0,0 0 0,4 3 253,1 1 1,0 3 0,0 2 0,1-1-47,4 1 1,1-4 0,6 5-1,-1-2-22,-3 0 0,7 1 1,-3-2-1,1 2-74,0 2 0,-1 1 0,0 4 0,0 0-119,0 0 0,0 0 0,0 0 0,-1 1-109,-4 4-1226,5-5 1,-12 12-1922,5-5 2379,-4-2 0,-1 1 0,0-6 1</inkml:trace>
  <inkml:trace contextRef="#ctx0" brushRef="#br0" timeOffset="28513">2266 1781 8355,'6'-6'2009,"0"0"0,-6-2-1254,0 0 0,-2 6-661,-2-3 1,-2 4 0,-6 1-21,0 0 1,0 1 0,0 2-86,0 1 1,0 4-1,1-3 1,2 2-27,1 2 1,1-2-1,-2 1 62,1 1 1,5 2 0,-2-1 41,-1-2 0,5 3-243,-3-3 0,3 3 0,2-1 85,3-2 0,3 1 104,5-5 1,0 4 0,0-4 0,1-1 0,2-1 56,1-2 0,1 0 1,-2 0-1,1 3 2,-2 1 1,4 1 0,-2-5 114,-2 0 0,-2 0-240,-4 5 0,-2-3 0,-8 6-7,-2 1 0,-2 1 0,-8-1 0,0-2-17,-2-2 0,-4 3 1,4-4-737,1-2 1,2 4-1,1-2 1,0-2-285,0-5 0,5-4 0,3-5 652,3 0 1,1-5-1,0-1 1</inkml:trace>
  <inkml:trace contextRef="#ctx0" brushRef="#br0" timeOffset="29709">2338 1661 8355,'0'9'935,"0"-2"0,1-4 1,3 1-354,4-3 0,8 1 0,4 0 0,1 2-625,-1-1 0,5-2 1,-3 1-1,-3 0-194,0 2 0,2 0 0,-6-3 0,0 2 184,-1 1 0,-7 1-296,2 0 1,-3 1-1,2 6 419,-4 0 0,-2-4 0,-2 0 0,0 1 0,0 2 130,0 1 0,0 0 0,0 0 191,5 0 0,-4 3 0,3 2-168,-3-3 1,-1 0-1,1-4-76,4-2 1,-3 3-155,7-4 1,-2-1 0,5-2 0,0-3 76,0-1 0,0-1 0,0-3-100,0-4 0,0 0 0,0-3 0,-1-2 1,-2 0 22,0 0 0,-6 1 0,4 0-137,-2 0 1,-1 0-1,-4 0 100,0 0 0,0 0 0,-1 1 1,-3 3-91,-4 4 0,-3 3 0,-1 1 0,0 0 52,0 0 1,-4 1 0,1 2 0,-1 2 276,3 2 1,6-1-1,0 4 52,2-2 0,-4 0-241,6 4 0,4-6 0,6-2 0,4-2 58,1-2 0,1-4 1,3-1-144,-1 3 1,2-3 0,-1 0 0,-1 2 44,0-3 1,-2 5 0,-1-3 0,0 3 45,0 1 1,0 0 0,0 0 0,0 0-25,0 0 1,-4 1 0,-1 3 0,0 3 4,-1-1 0,-3 5 0,2-3 0,-1 3-14,0 1 1,0-4-1,-4-1 1,1 2-70,3-3 92,-2 5 49,3-10 0,-4 3 0,2-8 0,2-4 0,1-4-94,-1-4 0,4 3 1,-1-4-130,3-1 0,1 5 0,-1-3 0,-2 4 195,-1 4 0,-4 3 159,4 5 0,-4 0 92,4 0 0,0 1 1,4 3-165,0 4 0,0 3 0,-1 1-119,-3 0 0,1-4 0,-6-1 0,2 2-481,0-3-622,-3 5 933,3-10 0,-1 3 0,1-8 147,2-4 0,-4-2 1,6-2-1,0 1 1,1 2-52,-2 1 0,2 5 305,-2-1 0,-2 3 0,3 4 0,-1 3-570,-1 6 0,-2 6 1,-5 0-1,0 0-1097,0 4 0,0 1 0,0 1 1</inkml:trace>
  <inkml:trace contextRef="#ctx0" brushRef="#br0" timeOffset="29708">2350 1793 8355,'10'-2'0,"-1"0"490,0-2 1,-6 0-1,4 5 1,0 2-1,-2 2 1,0 2-1,0 2 1,-1 2-1,-1 1 1,0 0 1473,-1 0-2091,3 0 1,-4 0 0,3 0-248,-2 0 1,-1-2-1373,3-2 1,-3 0 526,3-8 1,-2-8 0,-2-10 0</inkml:trace>
  <inkml:trace contextRef="#ctx0" brushRef="#br0" timeOffset="130302">8858 6325 8355,'-8'-4'355,"0"0"-85,6-5 1,-4 6 173,6-5 0,6 5 0,1-1-280,4 3 1,1 1-1,0 0 1,0 0-2,0 0 1,-4 0 0,0 0-1,0 1-265,-2 3 0,4-1 1,-6 5-1,-2 1 1,0 2-1,-2 1 1,0 0-2939,0 0 2260,-6 0 372,5-5 1,-4-2-1,5-5 1</inkml:trace>
  <inkml:trace contextRef="#ctx0" brushRef="#br0" timeOffset="131945">9434 5846 8758,'11'0'0,"1"0"-24,0 0 0,6 0 0,1 0 0,3 0 1,0 0-1,1 0 0,2 0 0,0 0-1831,1 0 1610,-2-6 1,0 0-1,0-6 1</inkml:trace>
  <inkml:trace contextRef="#ctx0" brushRef="#br0" timeOffset="131636">9721 6074 8355,'-12'0'190,"5"0"1,0 0 0,5 0 0,-3 5 0,3 2 0,1 5 0,1 0 0,0 0 244,0 0 0,3 0 0,3 0 0,0 0-283,-1 0 1,0-2 0,-3-1 59,3-1 0,-1-4-1454,-4 4 396,0-5 0,0 1-113,0-8 0,-11-8 0,-2-6 0</inkml:trace>
  <inkml:trace contextRef="#ctx0" brushRef="#br0" timeOffset="132786">9865 6098 8355,'-7'0'3908,"3"0"-3443,8 0 0,3 0 1,5 0-1,1 0-211,3 0 1,1 0-1,4 0 1,-2 0-77,-2 0 0,3 0 0,-2 0 0,-1 0-87,0 0 0,0-5 0,-4 1-1168,3 1 1,-2 3-1,5 0 1,0 0-1,-1-2-176,4-2 1,0-2-1,2-6 1</inkml:trace>
  <inkml:trace contextRef="#ctx0" brushRef="#br0" timeOffset="132460">10356 5702 8470,'-12'0'114,"5"-6"-114,-3 5 231,3-10 1,0 9 0,2-6 235,0-1 1,2-2 0,-3-1-183,0 0 0,0 1 0,3 2-154,-6 1 1,-1 1-1,-2-2 1,0 2 48,0 2 0,-1 1 0,-2 4 0,-1 0-1,2 0 1,0 0 0,2 0-1,0 0-129,0 0 0,0 0 1,2 1-1,0 4 11,2 2 0,2 5 0,-4 3 1,4 2-77,0 2 0,-3 5 0,3 5 0,-1 2-13,3 2 0,1 2 1,0 1-1,-1 0 46,2 0 0,1 3 0,2 2-29,3-3 1,-2 0 0,6-4 0,2-2-10,1-4 0,-4-2 1,1 0-1,1-1 0,-2-4 13,1-2 1,-1-3 0,1-4-106,-4 0 1,-1-4-128,1 0-2083,-3-5 1046,4 2 1,-9-6 0,-1-3 943,-2-4 0,-1-8 0,-3-3 1</inkml:trace>
  <inkml:trace contextRef="#ctx0" brushRef="#br0" timeOffset="133691">11099 5642 8887,'-8'-11'2573,"1"4"-2292,-2 1 0,2 7 1,4 4-1,3 2 1,2 5-1,3 4-144,2 4 0,-4 16 1,1 3-1,-1-1-57,0 1 1,-1-6-1,2 9 1,-3-3-42,-1 2 1,0-1 0,0-4 0,2-2-60,1-2 1,-1-2 0,3-8 0,-1-1-138,1-1 0,0-5 1,-3 1-758,3-3-166,3-6 800,-6-2 0,3-6 0,-5-3-1689,0-4 1195,0-3 1,5-6-1,2-2 1</inkml:trace>
  <inkml:trace contextRef="#ctx0" brushRef="#br0" timeOffset="134141">11386 5954 10209,'-11'0'396,"-1"0"1,0 0 0,0 0-246,0 0 1,0 1 0,-1 1-1,-2 4 88,-1 0 1,-4-1-1,4 2 1,2 2-6,0-3 0,2 3 1,0-3-180,0 0 1,2-2 0,0 3-145,3-2 1,3 5-122,1-2 1,1-2 0,2 2-83,0 1 1,0-2 212,0 1 0,2-5 0,0 3 172,3-1 0,3-4 0,1 3 1,3-2 14,3-2 1,6-5 0,6 1 0,4 1-39,0-3 0,3 5 0,-3-4 0,1 5-74,0 0 1,-7 0-1,0 0 1,-4 0-59,-4 0 1,-5 3-54,-4 1 0,-6 1 241,2 0 0,-4-4-704,-4 3 1,2-2 0,-6-2-2144,-1 0 1972,3 0 1,-5-6-1,4 0 1</inkml:trace>
  <inkml:trace contextRef="#ctx0" brushRef="#br0" timeOffset="134703">11734 5834 8355,'-3'-9'1396,"-2"2"-188,1 4 687,4-2-1574,0 5 0,2 0 0,2 0-266,4 0 0,2 5 0,4 3 0,0 3-35,3 1 1,2 0 0,-1 0 0,0 0-32,4 0 0,-5-4 0,0-1 0,-1 2 0,0-1 133,-1-1 1,-2-4 0,-1 3 438,0-1 105,0-4-55,-6 5-504,0-6 1,-6 1-1,0 3-141,0 4 1,0 3 0,-1 1-1,-4 1-78,-2 3 0,0-3 0,-1 5 21,-1-1 1,-2-3 0,-2 5 0,-2 0 0,-1-2 20,1 0 1,2 0 0,3-5 0,0 0-24,2 0 1,4-6 0,-2-1-249,0 1 1,1-4-1654,1 6-888,3-5 175,-5 2 2427,6-5 0,6-11 0,0-2 0</inkml:trace>
  <inkml:trace contextRef="#ctx0" brushRef="#br0" timeOffset="135124">12538 5846 8355,'-8'0'954,"1"-2"1587,2-2-470,1 3-1323,4-4 232,0 5-93,0 0-855,0 5 0,0 3 0,0 8 0,0 4 29,0 3 1,0 2 0,0 3 0,0 3-41,0-1 0,1 3 0,2-5 0,0 1 1,0-2-69,-1 1 1,2-4 0,1-5 0,0-2-164,0-2 0,0-2 0,-5-1-1894,0 0-684,0-5 0,0-2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02T02:50:15.055"/>
    </inkml:context>
    <inkml:brush xml:id="br0">
      <inkml:brushProperty name="width" value="0.03024" units="cm"/>
      <inkml:brushProperty name="height" value="0.03024" units="cm"/>
    </inkml:brush>
  </inkml:definitions>
  <inkml:trace contextRef="#ctx0" brushRef="#br0">2129 5426 8355,'0'-17'130,"-1"3"1,-1-2-1,-3 3 1,1 1-1,1 0 1,-3 0 834,0 1 1,-1-1-745,-2 0 1,-1 0 0,2 3 0,-3 1 0,-1-1 0,0-1 0,0-1 50,0 3 0,5-3 1,-1 5-1,-2-3 1,-1 3-84,-1 0 0,0-1 0,0 2-129,0-2 1,0 4 0,1-1 0,-1 3-65,0 1 0,-4 0 1,-2 1-1,1 3 62,0 4 1,-1 4-1,4 4-178,-2 4 0,0 3 0,2 1 0,0 5 0,-1 1 74,5 1 1,-1 8 0,6-3 0,-1 5 71,1 0 1,1 3 0,4-3-1,2 3 48,1 5 0,0-5 0,5 5 0,0 1-39,-1 0 1,2 2 0,-4-4 0,0-1-80,1-4 0,2 2 0,-4-4 1,-2-3 27,0 0 0,-2-7 0,0 0 4,0-2 1,0-5 0,0-5 0,0-2-58,0-3-861,0 0 463,0-7 1,0-4-1,0-6-183,0-6 1,-2-1 0,0-4 0,-4 0-281,0-2 0,-2-5 0,-4 2 0</inkml:trace>
  <inkml:trace contextRef="#ctx0" brushRef="#br0" timeOffset="-7421">2705 3902 8110,'0'-12'0,"0"0"187,0 0 1,0 0 0,0 0 8,0 0 0,0 0 1,0 0-1,0 0 0,0-1 1,0-1 18,0-2 0,-5-1 1,-3 5-1,-1-3 1,-2-1-1,0 1 0,-2 2 2,0 1 1,-2 0 0,1 1 0,-4 3 0,0 4-52,-4 3 1,1 1 0,0 1-1,1 3-56,-2 4 1,1 4-1,0 3 1,2 1-91,2-1 1,-1 2 0,5 0-1,0 2-2,2 2 1,3 1 0,-1 2 0,2 2-29,2 2 0,0 2 0,5 6 0,0 0 30,0 0 0,5 4 0,0 1 1,2 1-4,2-1 0,-2-1 1,1-4-24,1 0 0,1-5 0,1 0 1,-1-2-121,-2-2 1,-4-6-1,4-2 1,-1 0-1,0-2 51,-3 0 0,2 0 1,-2-2-65,-2 1 0,4 0-430,-2-4 0,-1-4-80,-3 0 0,0-7 439,0-1 1,-1-5 0,-1-8 0,-4-2-638,0-1 0,2-5 1,-4 0 569,-2-1 1,-6-7 0,-3-2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3-02T02:50:15.452"/>
    </inkml:context>
    <inkml:brush xml:id="br0">
      <inkml:brushProperty name="width" value="0.03024" units="cm"/>
      <inkml:brushProperty name="height" value="0.03024" units="cm"/>
    </inkml:brush>
  </inkml:definitions>
  <inkml:trace contextRef="#ctx0" brushRef="#br0">1360 6632 8355,'-12'0'2213,"0"0"-412,0 0-1622,6 0 1,6 0 0,9 0 0,4 0 0,5 0 0,2 0 0,3-2-1,6-2 1,1-2 0,2-2 852,-1-1-958,3 7 1,-5-8-1,5 5 1,-4 0 21,-1 0 0,0 1 1,-7 4-1,-1 0-5,-6 0 0,-1 0-1285,-2 0 323,-6 0 0,-2 5 1,-8 2-2099,-4 0 2080,3 3 0,-6-3 0,5 5 1</inkml:trace>
  <inkml:trace contextRef="#ctx0" brushRef="#br0" timeOffset="554">2127 6404 8355,'-5'-7'459,"3"1"159,-1 2-343,1 2 0,-3-3 1,-3 5-4,-3 0 0,1 5 0,-1 3 0,0 3 0,-2 1 94,0 0 1,-2 4-1,0 2-135,0 0 0,-2 2 1,5 4-1,0-2-100,0-1 1,0 1 0,2-2 0,1 3-74,0 0 1,6 6 0,-4 0 0,2 0 41,2 0 0,1-5 0,2-4-187,0 2 0,0-4 1,2 0-1,1 0 1,6-3-48,1-2 1,2-5 0,0-2 0,2 0-63,1-3 1,-1 2 0,2-1 0,-1-1-96,0-2 1,-1-1 0,2-1 0,-3-2-398,-1-1 1,0 0-1,-1 3-1248,-3-3 1420,2 2 0,-3-8 0,5 3 1</inkml:trace>
  <inkml:trace contextRef="#ctx0" brushRef="#br0" timeOffset="989">2187 6596 8355,'-4'-12'-63,"0"0"0,-1 0 333,1 0 0,2 0 624,-1 0 0,0 1 1117,-1 3-1724,2 3 1,-3 10 0,5 3 0,0 4-156,0 4 1,0 3 0,0 5 0,0 0 0,0 0 37,0-1 1,0 3-1,0 1-13,0 0 1,4 1 0,0-4-181,-1 0 1,2 0 0,0-1 0,0-2 0,1-3-326,-3 0 1,2-2-1394,-1-4 824,5 0 1,-7-7-1,2-5 1,-1-6 251,0-5 1,0-2 0,5-2 0,1-3-99,2 0 763,1 3 0,0-12 0,0 1 0</inkml:trace>
  <inkml:trace contextRef="#ctx0" brushRef="#br0" timeOffset="1448">2414 6667 8355,'2'-7'0,"1"-2"0,-1 6 12,2-6 471,-3 7 1,-6-8 246,-3 7 1,2-1-1,-2 4-434,-1 0 0,-3 1 1,0 2-1,2 2-64,2 2 1,-3-4 0,4 6 0,-4 0-68,-1 1 0,0 2 1,0-1-1,0-2-106,0 0 0,0-2 0,1 5 0,2 0-93,1 0 0,5-4 1,-2 0-34,0 2 0,3-4-831,-1 2 634,1-5 0,4 2 0,0-6 192,2-3 1,5 2 0,-1-3 0,3 1 72,1 0 0,4-1 0,1 2 1,2-1-79,2 2 1,-2-4-1,1 3 1,-1 0-258,0 1 0,0 2 1,-4 0-1602,0 0 189,1 0 1343,-9 0 0,-2-5 0,-5-2 1</inkml:trace>
  <inkml:trace contextRef="#ctx0" brushRef="#br0" timeOffset="1710">2462 6428 13426,'5'8'0,"0"0"0,2 1 0,2 2 0,3 1 0,2 1 0,2 3 0,-1 4 0,-2 3 743,-1 1 0,0 0-727,0 0 1,-1 1 0,-3 4-1,-4 5-13,-3 5 0,-6-3 0,-3-5 0,-3-1-263,-1 1 1,-1-4 0,-1 1 0,1-4-523,3-5 1,0-2-1,0-5-2206,1 0 2266,4 0 1,5-15-1,0-6 1</inkml:trace>
  <inkml:trace contextRef="#ctx0" brushRef="#br0" timeOffset="2346">3169 6727 8355,'-5'7'1447,"4"-2"-778,-5-5 1,8-4-1,2 1-169,4 0 0,4 1 1,4 2-1,2 0-449,1 0 0,4 0 1,-4 0-1,3 0-436,-3 0 0,5 0 0,-6 0 0,0 0-560,-1 0 0,-4 0 1,-1 0-1307,0 0 1836,-6 0 1,5 5 0,-4 2 0</inkml:trace>
  <inkml:trace contextRef="#ctx0" brushRef="#br0" timeOffset="2049">3217 6488 9027,'-6'0'949,"0"0"1,8 0 0,2 0 0,3 0 0,4 1-828,1 3 1,6-2 0,0 1 0,2-1-137,0-2 0,-1 0 0,2 0 0,-2 0-278,-2 0 0,-1 0 0,-4 0 1,0 0-265,0 0 0,0 0 0,0 0-946,0 0 0,-4-2-88,-1-1 1328,-4 1 0,3-3 0,-6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688C6-5A19-4B42-9575-D847E9CBE7C7}" type="datetimeFigureOut">
              <a:rPr lang="ko-KR" altLang="en-US" smtClean="0"/>
              <a:t>2021-09-24</a:t>
            </a:fld>
            <a:endParaRPr lang="ko-KR" altLang="en-US" dirty="0"/>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3348B-4077-49D5-AE8F-7F5DE348FBB1}" type="slidenum">
              <a:rPr lang="ko-KR" altLang="en-US" smtClean="0"/>
              <a:t>‹#›</a:t>
            </a:fld>
            <a:endParaRPr lang="ko-KR" altLang="en-US" dirty="0"/>
          </a:p>
        </p:txBody>
      </p:sp>
    </p:spTree>
    <p:extLst>
      <p:ext uri="{BB962C8B-B14F-4D97-AF65-F5344CB8AC3E}">
        <p14:creationId xmlns:p14="http://schemas.microsoft.com/office/powerpoint/2010/main" val="261599577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713348B-4077-49D5-AE8F-7F5DE348FBB1}" type="slidenum">
              <a:rPr lang="ko-KR" altLang="en-US" smtClean="0"/>
              <a:t>1</a:t>
            </a:fld>
            <a:endParaRPr lang="ko-KR" altLang="en-US" dirty="0"/>
          </a:p>
        </p:txBody>
      </p:sp>
    </p:spTree>
    <p:extLst>
      <p:ext uri="{BB962C8B-B14F-4D97-AF65-F5344CB8AC3E}">
        <p14:creationId xmlns:p14="http://schemas.microsoft.com/office/powerpoint/2010/main" val="274664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a:solidFill>
                  <a:schemeClr val="tx1"/>
                </a:solidFill>
                <a:latin typeface="굴림" pitchFamily="50" charset="-127"/>
                <a:ea typeface="굴림" pitchFamily="50" charset="-127"/>
              </a:defRPr>
            </a:lvl1pPr>
            <a:lvl2pPr marL="742950" indent="-285750" defTabSz="990600" eaLnBrk="0" hangingPunct="0">
              <a:defRPr kumimoji="1" sz="2400">
                <a:solidFill>
                  <a:schemeClr val="tx1"/>
                </a:solidFill>
                <a:latin typeface="굴림" pitchFamily="50" charset="-127"/>
                <a:ea typeface="굴림" pitchFamily="50" charset="-127"/>
              </a:defRPr>
            </a:lvl2pPr>
            <a:lvl3pPr marL="1143000" indent="-228600" defTabSz="990600" eaLnBrk="0" hangingPunct="0">
              <a:defRPr kumimoji="1" sz="2400">
                <a:solidFill>
                  <a:schemeClr val="tx1"/>
                </a:solidFill>
                <a:latin typeface="굴림" pitchFamily="50" charset="-127"/>
                <a:ea typeface="굴림" pitchFamily="50" charset="-127"/>
              </a:defRPr>
            </a:lvl3pPr>
            <a:lvl4pPr marL="1600200" indent="-228600" defTabSz="990600" eaLnBrk="0" hangingPunct="0">
              <a:defRPr kumimoji="1" sz="2400">
                <a:solidFill>
                  <a:schemeClr val="tx1"/>
                </a:solidFill>
                <a:latin typeface="굴림" pitchFamily="50" charset="-127"/>
                <a:ea typeface="굴림" pitchFamily="50" charset="-127"/>
              </a:defRPr>
            </a:lvl4pPr>
            <a:lvl5pPr marL="2057400" indent="-228600" defTabSz="990600" eaLnBrk="0" hangingPunct="0">
              <a:defRPr kumimoji="1" sz="2400">
                <a:solidFill>
                  <a:schemeClr val="tx1"/>
                </a:solidFill>
                <a:latin typeface="굴림" pitchFamily="50" charset="-127"/>
                <a:ea typeface="굴림" pitchFamily="50" charset="-127"/>
              </a:defRPr>
            </a:lvl5pPr>
            <a:lvl6pPr marL="25146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fld id="{68AF456B-0470-4AD5-A6DF-C07357B646D5}" type="slidenum">
              <a:rPr lang="en-US" altLang="ko-KR" sz="1300" smtClean="0"/>
              <a:pPr eaLnBrk="1" hangingPunct="1"/>
              <a:t>29</a:t>
            </a:fld>
            <a:endParaRPr lang="en-US" altLang="ko-KR" sz="1300"/>
          </a:p>
        </p:txBody>
      </p:sp>
      <p:sp>
        <p:nvSpPr>
          <p:cNvPr id="54275" name="Rectangle 2"/>
          <p:cNvSpPr>
            <a:spLocks noGrp="1" noRot="1" noChangeAspect="1" noChangeArrowheads="1" noTextEdit="1"/>
          </p:cNvSpPr>
          <p:nvPr>
            <p:ph type="sldImg"/>
          </p:nvPr>
        </p:nvSpPr>
        <p:spPr>
          <a:xfrm>
            <a:off x="993775" y="769938"/>
            <a:ext cx="5113338" cy="3835400"/>
          </a:xfrm>
          <a:ln/>
        </p:spPr>
      </p:sp>
      <p:sp>
        <p:nvSpPr>
          <p:cNvPr id="54276" name="Rectangle 3"/>
          <p:cNvSpPr>
            <a:spLocks noGrp="1" noChangeArrowheads="1"/>
          </p:cNvSpPr>
          <p:nvPr>
            <p:ph type="body" idx="1"/>
          </p:nvPr>
        </p:nvSpPr>
        <p:spPr>
          <a:xfrm>
            <a:off x="946150" y="4860925"/>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p>
        </p:txBody>
      </p:sp>
    </p:spTree>
    <p:extLst>
      <p:ext uri="{BB962C8B-B14F-4D97-AF65-F5344CB8AC3E}">
        <p14:creationId xmlns:p14="http://schemas.microsoft.com/office/powerpoint/2010/main" val="21545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a:solidFill>
                  <a:schemeClr val="tx1"/>
                </a:solidFill>
                <a:latin typeface="굴림" pitchFamily="50" charset="-127"/>
                <a:ea typeface="굴림" pitchFamily="50" charset="-127"/>
              </a:defRPr>
            </a:lvl1pPr>
            <a:lvl2pPr marL="742950" indent="-285750" defTabSz="990600" eaLnBrk="0" hangingPunct="0">
              <a:defRPr kumimoji="1" sz="2400">
                <a:solidFill>
                  <a:schemeClr val="tx1"/>
                </a:solidFill>
                <a:latin typeface="굴림" pitchFamily="50" charset="-127"/>
                <a:ea typeface="굴림" pitchFamily="50" charset="-127"/>
              </a:defRPr>
            </a:lvl2pPr>
            <a:lvl3pPr marL="1143000" indent="-228600" defTabSz="990600" eaLnBrk="0" hangingPunct="0">
              <a:defRPr kumimoji="1" sz="2400">
                <a:solidFill>
                  <a:schemeClr val="tx1"/>
                </a:solidFill>
                <a:latin typeface="굴림" pitchFamily="50" charset="-127"/>
                <a:ea typeface="굴림" pitchFamily="50" charset="-127"/>
              </a:defRPr>
            </a:lvl3pPr>
            <a:lvl4pPr marL="1600200" indent="-228600" defTabSz="990600" eaLnBrk="0" hangingPunct="0">
              <a:defRPr kumimoji="1" sz="2400">
                <a:solidFill>
                  <a:schemeClr val="tx1"/>
                </a:solidFill>
                <a:latin typeface="굴림" pitchFamily="50" charset="-127"/>
                <a:ea typeface="굴림" pitchFamily="50" charset="-127"/>
              </a:defRPr>
            </a:lvl4pPr>
            <a:lvl5pPr marL="2057400" indent="-228600" defTabSz="990600" eaLnBrk="0" hangingPunct="0">
              <a:defRPr kumimoji="1" sz="2400">
                <a:solidFill>
                  <a:schemeClr val="tx1"/>
                </a:solidFill>
                <a:latin typeface="굴림" pitchFamily="50" charset="-127"/>
                <a:ea typeface="굴림" pitchFamily="50" charset="-127"/>
              </a:defRPr>
            </a:lvl5pPr>
            <a:lvl6pPr marL="25146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fld id="{CC588016-CCA6-4C05-A8CE-E706793E28DD}" type="slidenum">
              <a:rPr lang="en-US" altLang="ko-KR" sz="1300" smtClean="0"/>
              <a:pPr eaLnBrk="1" hangingPunct="1"/>
              <a:t>39</a:t>
            </a:fld>
            <a:endParaRPr lang="en-US" altLang="ko-KR" sz="1300"/>
          </a:p>
        </p:txBody>
      </p:sp>
      <p:sp>
        <p:nvSpPr>
          <p:cNvPr id="55299" name="Rectangle 2"/>
          <p:cNvSpPr>
            <a:spLocks noGrp="1" noRot="1" noChangeAspect="1" noChangeArrowheads="1" noTextEdit="1"/>
          </p:cNvSpPr>
          <p:nvPr>
            <p:ph type="sldImg"/>
          </p:nvPr>
        </p:nvSpPr>
        <p:spPr>
          <a:xfrm>
            <a:off x="993775" y="769938"/>
            <a:ext cx="5113338" cy="3835400"/>
          </a:xfrm>
          <a:ln/>
        </p:spPr>
      </p:sp>
      <p:sp>
        <p:nvSpPr>
          <p:cNvPr id="55300" name="Rectangle 3"/>
          <p:cNvSpPr>
            <a:spLocks noGrp="1" noChangeArrowheads="1"/>
          </p:cNvSpPr>
          <p:nvPr>
            <p:ph type="body" idx="1"/>
          </p:nvPr>
        </p:nvSpPr>
        <p:spPr>
          <a:xfrm>
            <a:off x="946150" y="4860925"/>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p>
        </p:txBody>
      </p:sp>
    </p:spTree>
    <p:extLst>
      <p:ext uri="{BB962C8B-B14F-4D97-AF65-F5344CB8AC3E}">
        <p14:creationId xmlns:p14="http://schemas.microsoft.com/office/powerpoint/2010/main" val="316034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a:solidFill>
                  <a:schemeClr val="tx1"/>
                </a:solidFill>
                <a:latin typeface="굴림" pitchFamily="50" charset="-127"/>
                <a:ea typeface="굴림" pitchFamily="50" charset="-127"/>
              </a:defRPr>
            </a:lvl1pPr>
            <a:lvl2pPr marL="742950" indent="-285750" defTabSz="990600" eaLnBrk="0" hangingPunct="0">
              <a:defRPr kumimoji="1" sz="2400">
                <a:solidFill>
                  <a:schemeClr val="tx1"/>
                </a:solidFill>
                <a:latin typeface="굴림" pitchFamily="50" charset="-127"/>
                <a:ea typeface="굴림" pitchFamily="50" charset="-127"/>
              </a:defRPr>
            </a:lvl2pPr>
            <a:lvl3pPr marL="1143000" indent="-228600" defTabSz="990600" eaLnBrk="0" hangingPunct="0">
              <a:defRPr kumimoji="1" sz="2400">
                <a:solidFill>
                  <a:schemeClr val="tx1"/>
                </a:solidFill>
                <a:latin typeface="굴림" pitchFamily="50" charset="-127"/>
                <a:ea typeface="굴림" pitchFamily="50" charset="-127"/>
              </a:defRPr>
            </a:lvl3pPr>
            <a:lvl4pPr marL="1600200" indent="-228600" defTabSz="990600" eaLnBrk="0" hangingPunct="0">
              <a:defRPr kumimoji="1" sz="2400">
                <a:solidFill>
                  <a:schemeClr val="tx1"/>
                </a:solidFill>
                <a:latin typeface="굴림" pitchFamily="50" charset="-127"/>
                <a:ea typeface="굴림" pitchFamily="50" charset="-127"/>
              </a:defRPr>
            </a:lvl4pPr>
            <a:lvl5pPr marL="2057400" indent="-228600" defTabSz="990600" eaLnBrk="0" hangingPunct="0">
              <a:defRPr kumimoji="1" sz="2400">
                <a:solidFill>
                  <a:schemeClr val="tx1"/>
                </a:solidFill>
                <a:latin typeface="굴림" pitchFamily="50" charset="-127"/>
                <a:ea typeface="굴림" pitchFamily="50" charset="-127"/>
              </a:defRPr>
            </a:lvl5pPr>
            <a:lvl6pPr marL="25146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fld id="{21910332-0938-434A-8328-0D8DC887731D}" type="slidenum">
              <a:rPr lang="en-US" altLang="ko-KR" sz="1300" smtClean="0"/>
              <a:pPr eaLnBrk="1" hangingPunct="1"/>
              <a:t>57</a:t>
            </a:fld>
            <a:endParaRPr lang="en-US" altLang="ko-KR" sz="1300"/>
          </a:p>
        </p:txBody>
      </p:sp>
      <p:sp>
        <p:nvSpPr>
          <p:cNvPr id="57347" name="Rectangle 2"/>
          <p:cNvSpPr>
            <a:spLocks noGrp="1" noRot="1" noChangeAspect="1" noChangeArrowheads="1" noTextEdit="1"/>
          </p:cNvSpPr>
          <p:nvPr>
            <p:ph type="sldImg"/>
          </p:nvPr>
        </p:nvSpPr>
        <p:spPr>
          <a:xfrm>
            <a:off x="993775" y="769938"/>
            <a:ext cx="5113338" cy="3835400"/>
          </a:xfrm>
          <a:ln/>
        </p:spPr>
      </p:sp>
      <p:sp>
        <p:nvSpPr>
          <p:cNvPr id="57348" name="Rectangle 3"/>
          <p:cNvSpPr>
            <a:spLocks noGrp="1" noChangeArrowheads="1"/>
          </p:cNvSpPr>
          <p:nvPr>
            <p:ph type="body" idx="1"/>
          </p:nvPr>
        </p:nvSpPr>
        <p:spPr>
          <a:xfrm>
            <a:off x="946150" y="4860925"/>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p>
        </p:txBody>
      </p:sp>
    </p:spTree>
    <p:extLst>
      <p:ext uri="{BB962C8B-B14F-4D97-AF65-F5344CB8AC3E}">
        <p14:creationId xmlns:p14="http://schemas.microsoft.com/office/powerpoint/2010/main" val="148164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a:solidFill>
                  <a:schemeClr val="tx1"/>
                </a:solidFill>
                <a:latin typeface="굴림" pitchFamily="50" charset="-127"/>
                <a:ea typeface="굴림" pitchFamily="50" charset="-127"/>
              </a:defRPr>
            </a:lvl1pPr>
            <a:lvl2pPr marL="742950" indent="-285750" defTabSz="990600" eaLnBrk="0" hangingPunct="0">
              <a:defRPr kumimoji="1" sz="2400">
                <a:solidFill>
                  <a:schemeClr val="tx1"/>
                </a:solidFill>
                <a:latin typeface="굴림" pitchFamily="50" charset="-127"/>
                <a:ea typeface="굴림" pitchFamily="50" charset="-127"/>
              </a:defRPr>
            </a:lvl2pPr>
            <a:lvl3pPr marL="1143000" indent="-228600" defTabSz="990600" eaLnBrk="0" hangingPunct="0">
              <a:defRPr kumimoji="1" sz="2400">
                <a:solidFill>
                  <a:schemeClr val="tx1"/>
                </a:solidFill>
                <a:latin typeface="굴림" pitchFamily="50" charset="-127"/>
                <a:ea typeface="굴림" pitchFamily="50" charset="-127"/>
              </a:defRPr>
            </a:lvl3pPr>
            <a:lvl4pPr marL="1600200" indent="-228600" defTabSz="990600" eaLnBrk="0" hangingPunct="0">
              <a:defRPr kumimoji="1" sz="2400">
                <a:solidFill>
                  <a:schemeClr val="tx1"/>
                </a:solidFill>
                <a:latin typeface="굴림" pitchFamily="50" charset="-127"/>
                <a:ea typeface="굴림" pitchFamily="50" charset="-127"/>
              </a:defRPr>
            </a:lvl4pPr>
            <a:lvl5pPr marL="2057400" indent="-228600" defTabSz="990600" eaLnBrk="0" hangingPunct="0">
              <a:defRPr kumimoji="1" sz="2400">
                <a:solidFill>
                  <a:schemeClr val="tx1"/>
                </a:solidFill>
                <a:latin typeface="굴림" pitchFamily="50" charset="-127"/>
                <a:ea typeface="굴림" pitchFamily="50" charset="-127"/>
              </a:defRPr>
            </a:lvl5pPr>
            <a:lvl6pPr marL="25146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defTabSz="990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fld id="{4D6F1302-F884-42F1-A1EF-60FC5317729C}" type="slidenum">
              <a:rPr lang="en-US" altLang="ko-KR" sz="1300" smtClean="0"/>
              <a:pPr eaLnBrk="1" hangingPunct="1"/>
              <a:t>60</a:t>
            </a:fld>
            <a:endParaRPr lang="en-US" altLang="ko-KR" sz="1300"/>
          </a:p>
        </p:txBody>
      </p:sp>
      <p:sp>
        <p:nvSpPr>
          <p:cNvPr id="58371" name="Rectangle 2"/>
          <p:cNvSpPr>
            <a:spLocks noGrp="1" noRot="1" noChangeAspect="1" noChangeArrowheads="1" noTextEdit="1"/>
          </p:cNvSpPr>
          <p:nvPr>
            <p:ph type="sldImg"/>
          </p:nvPr>
        </p:nvSpPr>
        <p:spPr>
          <a:xfrm>
            <a:off x="993775" y="769938"/>
            <a:ext cx="5113338" cy="3835400"/>
          </a:xfrm>
          <a:ln/>
        </p:spPr>
      </p:sp>
      <p:sp>
        <p:nvSpPr>
          <p:cNvPr id="58372" name="Rectangle 3"/>
          <p:cNvSpPr>
            <a:spLocks noGrp="1" noChangeArrowheads="1"/>
          </p:cNvSpPr>
          <p:nvPr>
            <p:ph type="body" idx="1"/>
          </p:nvPr>
        </p:nvSpPr>
        <p:spPr>
          <a:xfrm>
            <a:off x="946150" y="4860925"/>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ko-KR"/>
          </a:p>
        </p:txBody>
      </p:sp>
    </p:spTree>
    <p:extLst>
      <p:ext uri="{BB962C8B-B14F-4D97-AF65-F5344CB8AC3E}">
        <p14:creationId xmlns:p14="http://schemas.microsoft.com/office/powerpoint/2010/main" val="4176578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514350" y="1504950"/>
            <a:ext cx="5829300" cy="594066"/>
          </a:xfrm>
        </p:spPr>
        <p:txBody>
          <a:bodyPr/>
          <a:lstStyle>
            <a:lvl1pPr>
              <a:defRPr b="1">
                <a:solidFill>
                  <a:schemeClr val="tx1">
                    <a:lumMod val="65000"/>
                    <a:lumOff val="35000"/>
                  </a:schemeClr>
                </a:solidFill>
                <a:latin typeface="Calibri" panose="020F0502020204030204" pitchFamily="34" charset="0"/>
              </a:defRPr>
            </a:lvl1pPr>
          </a:lstStyle>
          <a:p>
            <a:r>
              <a:rPr lang="en-US" altLang="ko-KR" dirty="0"/>
              <a:t>THIS IS TITLE</a:t>
            </a:r>
            <a:endParaRPr lang="ko-KR" altLang="en-US" dirty="0"/>
          </a:p>
        </p:txBody>
      </p:sp>
      <p:sp>
        <p:nvSpPr>
          <p:cNvPr id="3" name="부제목 2"/>
          <p:cNvSpPr>
            <a:spLocks noGrp="1"/>
          </p:cNvSpPr>
          <p:nvPr>
            <p:ph type="subTitle" idx="1" hasCustomPrompt="1"/>
          </p:nvPr>
        </p:nvSpPr>
        <p:spPr>
          <a:xfrm>
            <a:off x="1085850" y="2242202"/>
            <a:ext cx="4800600" cy="381000"/>
          </a:xfrm>
        </p:spPr>
        <p:txBody>
          <a:bodyPr>
            <a:normAutofit/>
          </a:bodyPr>
          <a:lstStyle>
            <a:lvl1pPr marL="0" indent="0" algn="ctr">
              <a:buNone/>
              <a:defRPr sz="1350" i="0" baseline="0">
                <a:ln>
                  <a:solidFill>
                    <a:schemeClr val="tx1">
                      <a:lumMod val="50000"/>
                      <a:lumOff val="50000"/>
                      <a:alpha val="15000"/>
                    </a:schemeClr>
                  </a:solidFill>
                </a:ln>
                <a:solidFill>
                  <a:schemeClr val="tx1">
                    <a:lumMod val="50000"/>
                    <a:lumOff val="50000"/>
                  </a:schemeClr>
                </a:solidFill>
                <a:latin typeface="Calibri" panose="020F0502020204030204" pitchFamily="34" charset="0"/>
                <a:cs typeface="Calibri" panose="020F050202020403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ko-KR" dirty="0"/>
              <a:t>Overview of the presentation / presenter name</a:t>
            </a:r>
            <a:endParaRPr lang="ko-KR" altLang="en-US" dirty="0"/>
          </a:p>
        </p:txBody>
      </p:sp>
      <p:pic>
        <p:nvPicPr>
          <p:cNvPr id="9" name="Picture 2" descr="H:\project lab\7. logo BSC Lab\logo pnu\pnulogo-fix.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91200" y="177509"/>
            <a:ext cx="762037" cy="252000"/>
          </a:xfrm>
          <a:prstGeom prst="rect">
            <a:avLst/>
          </a:prstGeom>
          <a:noFill/>
          <a:extLst>
            <a:ext uri="{909E8E84-426E-40DD-AFC4-6F175D3DCCD1}">
              <a14:hiddenFill xmlns:a14="http://schemas.microsoft.com/office/drawing/2010/main">
                <a:solidFill>
                  <a:srgbClr val="FFFFFF"/>
                </a:solidFill>
              </a14:hiddenFill>
            </a:ext>
          </a:extLst>
        </p:spPr>
      </p:pic>
      <p:sp>
        <p:nvSpPr>
          <p:cNvPr id="21" name="바닥글 개체 틀 4"/>
          <p:cNvSpPr txBox="1">
            <a:spLocks/>
          </p:cNvSpPr>
          <p:nvPr userDrawn="1"/>
        </p:nvSpPr>
        <p:spPr>
          <a:xfrm>
            <a:off x="2802861" y="4857751"/>
            <a:ext cx="1252278" cy="188119"/>
          </a:xfrm>
          <a:prstGeom prst="rect">
            <a:avLst/>
          </a:prstGeom>
        </p:spPr>
        <p:txBody>
          <a:bodyPr vert="horz" lIns="27000" tIns="27000" rIns="27000" bIns="2700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825" i="0" dirty="0">
                <a:latin typeface="Calibri Light" panose="020F0302020204030204" pitchFamily="34" charset="0"/>
                <a:cs typeface="Calibri Light" panose="020F0302020204030204" pitchFamily="34" charset="0"/>
              </a:rPr>
              <a:t>http://</a:t>
            </a:r>
            <a:r>
              <a:rPr lang="en-US" altLang="ko-KR" sz="825" i="0" dirty="0" smtClean="0">
                <a:latin typeface="Calibri Light" panose="020F0302020204030204" pitchFamily="34" charset="0"/>
                <a:cs typeface="Calibri Light" panose="020F0302020204030204" pitchFamily="34" charset="0"/>
              </a:rPr>
              <a:t>baelab.pusan.ac.kr</a:t>
            </a:r>
            <a:endParaRPr lang="ko-KR" altLang="en-US" sz="825" i="0" dirty="0">
              <a:latin typeface="Calibri Light" panose="020F0302020204030204" pitchFamily="34" charset="0"/>
              <a:cs typeface="Calibri Light" panose="020F0302020204030204" pitchFamily="34" charset="0"/>
            </a:endParaRPr>
          </a:p>
        </p:txBody>
      </p:sp>
      <p:pic>
        <p:nvPicPr>
          <p:cNvPr id="18" name="그림 17"/>
          <p:cNvPicPr>
            <a:picLocks noChangeAspect="1"/>
          </p:cNvPicPr>
          <p:nvPr userDrawn="1"/>
        </p:nvPicPr>
        <p:blipFill>
          <a:blip r:embed="rId3"/>
          <a:stretch>
            <a:fillRect/>
          </a:stretch>
        </p:blipFill>
        <p:spPr>
          <a:xfrm>
            <a:off x="0" y="5082536"/>
            <a:ext cx="6858000" cy="60965"/>
          </a:xfrm>
          <a:prstGeom prst="rect">
            <a:avLst/>
          </a:prstGeom>
        </p:spPr>
      </p:pic>
      <p:pic>
        <p:nvPicPr>
          <p:cNvPr id="4" name="그림 3"/>
          <p:cNvPicPr>
            <a:picLocks noChangeAspect="1"/>
          </p:cNvPicPr>
          <p:nvPr userDrawn="1"/>
        </p:nvPicPr>
        <p:blipFill>
          <a:blip r:embed="rId4"/>
          <a:stretch>
            <a:fillRect/>
          </a:stretch>
        </p:blipFill>
        <p:spPr>
          <a:xfrm>
            <a:off x="4953000" y="195261"/>
            <a:ext cx="762000" cy="216497"/>
          </a:xfrm>
          <a:prstGeom prst="rect">
            <a:avLst/>
          </a:prstGeom>
        </p:spPr>
      </p:pic>
      <p:pic>
        <p:nvPicPr>
          <p:cNvPr id="5" name="그림 4"/>
          <p:cNvPicPr>
            <a:picLocks noChangeAspect="1"/>
          </p:cNvPicPr>
          <p:nvPr userDrawn="1"/>
        </p:nvPicPr>
        <p:blipFill>
          <a:blip r:embed="rId5"/>
          <a:stretch>
            <a:fillRect/>
          </a:stretch>
        </p:blipFill>
        <p:spPr>
          <a:xfrm>
            <a:off x="4171651" y="177940"/>
            <a:ext cx="685800" cy="25113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제목 슬라이드">
    <p:spTree>
      <p:nvGrpSpPr>
        <p:cNvPr id="1" name=""/>
        <p:cNvGrpSpPr/>
        <p:nvPr/>
      </p:nvGrpSpPr>
      <p:grpSpPr>
        <a:xfrm>
          <a:off x="0" y="0"/>
          <a:ext cx="0" cy="0"/>
          <a:chOff x="0" y="0"/>
          <a:chExt cx="0" cy="0"/>
        </a:xfrm>
      </p:grpSpPr>
      <p:sp>
        <p:nvSpPr>
          <p:cNvPr id="13" name="고령화시대"/>
          <p:cNvSpPr>
            <a:spLocks noChangeArrowheads="1"/>
          </p:cNvSpPr>
          <p:nvPr userDrawn="1"/>
        </p:nvSpPr>
        <p:spPr bwMode="auto">
          <a:xfrm>
            <a:off x="242646" y="141480"/>
            <a:ext cx="1782198" cy="207749"/>
          </a:xfrm>
          <a:prstGeom prst="rect">
            <a:avLst/>
          </a:prstGeom>
          <a:noFill/>
          <a:ln w="6350">
            <a:noFill/>
            <a:miter lim="800000"/>
            <a:headEnd/>
            <a:tailEnd/>
          </a:ln>
          <a:effectLst/>
        </p:spPr>
        <p:txBody>
          <a:bodyPr wrap="square" lIns="0" tIns="0" rIns="0" bIns="0" anchor="t" anchorCtr="0">
            <a:spAutoFit/>
            <a:scene3d>
              <a:camera prst="orthographicFront"/>
              <a:lightRig rig="threePt" dir="t"/>
            </a:scene3d>
            <a:sp3d prstMaterial="softEdge">
              <a:bevelT w="1270" h="1270"/>
              <a:bevelB w="0" h="0"/>
            </a:sp3d>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eaLnBrk="0" latinLnBrk="0" hangingPunct="0">
              <a:defRPr/>
            </a:pPr>
            <a:r>
              <a:rPr lang="en-US" altLang="ko-KR" sz="1350" b="1" spc="-113" dirty="0" smtClean="0">
                <a:solidFill>
                  <a:schemeClr val="bg1"/>
                </a:solidFill>
                <a:latin typeface="나눔스퀘어" panose="020B0600000101010101" pitchFamily="50" charset="-127"/>
                <a:ea typeface="나눔스퀘어" panose="020B0600000101010101" pitchFamily="50" charset="-127"/>
              </a:rPr>
              <a:t>BK21 </a:t>
            </a:r>
            <a:r>
              <a:rPr lang="ko-KR" altLang="en-US" sz="1350" b="1" spc="-113" dirty="0" smtClean="0">
                <a:solidFill>
                  <a:schemeClr val="bg1"/>
                </a:solidFill>
                <a:latin typeface="나눔스퀘어" panose="020B0600000101010101" pitchFamily="50" charset="-127"/>
                <a:ea typeface="나눔스퀘어" panose="020B0600000101010101" pitchFamily="50" charset="-127"/>
              </a:rPr>
              <a:t>부트캠프</a:t>
            </a:r>
            <a:endParaRPr lang="en-US" altLang="ko-KR" sz="1350" b="1" spc="-113" dirty="0">
              <a:solidFill>
                <a:schemeClr val="bg1"/>
              </a:solidFill>
              <a:latin typeface="나눔스퀘어" panose="020B0600000101010101" pitchFamily="50" charset="-127"/>
              <a:ea typeface="나눔스퀘어" panose="020B0600000101010101" pitchFamily="50" charset="-127"/>
            </a:endParaRPr>
          </a:p>
        </p:txBody>
      </p:sp>
      <p:sp>
        <p:nvSpPr>
          <p:cNvPr id="14" name="고령화시대"/>
          <p:cNvSpPr>
            <a:spLocks noChangeArrowheads="1"/>
          </p:cNvSpPr>
          <p:nvPr userDrawn="1"/>
        </p:nvSpPr>
        <p:spPr bwMode="auto">
          <a:xfrm>
            <a:off x="6399330" y="4677984"/>
            <a:ext cx="432049" cy="207749"/>
          </a:xfrm>
          <a:prstGeom prst="rect">
            <a:avLst/>
          </a:prstGeom>
          <a:noFill/>
          <a:ln w="6350">
            <a:noFill/>
            <a:miter lim="800000"/>
            <a:headEnd/>
            <a:tailEnd/>
          </a:ln>
          <a:effectLst/>
        </p:spPr>
        <p:txBody>
          <a:bodyPr wrap="square" lIns="0" tIns="0" rIns="0" bIns="0" anchor="t" anchorCtr="0">
            <a:spAutoFit/>
            <a:scene3d>
              <a:camera prst="orthographicFront"/>
              <a:lightRig rig="threePt" dir="t"/>
            </a:scene3d>
            <a:sp3d prstMaterial="softEdge">
              <a:bevelT w="1270" h="1270"/>
              <a:bevelB w="0" h="0"/>
            </a:sp3d>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eaLnBrk="0" latinLnBrk="0" hangingPunct="0">
              <a:defRPr/>
            </a:pPr>
            <a:fld id="{88CE2105-8185-4A92-967B-8434C56086A9}" type="slidenum">
              <a:rPr lang="en-US" altLang="ko-KR" sz="1350" spc="-113" smtClean="0">
                <a:solidFill>
                  <a:schemeClr val="tx2">
                    <a:lumMod val="75000"/>
                  </a:schemeClr>
                </a:solidFill>
                <a:latin typeface="나눔스퀘어" panose="020B0600000101010101" pitchFamily="50" charset="-127"/>
                <a:ea typeface="나눔스퀘어" panose="020B0600000101010101" pitchFamily="50" charset="-127"/>
              </a:rPr>
              <a:t>‹#›</a:t>
            </a:fld>
            <a:endParaRPr lang="en-US" altLang="ko-KR" sz="1350" spc="-113" dirty="0">
              <a:solidFill>
                <a:schemeClr val="tx2">
                  <a:lumMod val="75000"/>
                </a:schemeClr>
              </a:solidFill>
              <a:latin typeface="나눔스퀘어" panose="020B0600000101010101" pitchFamily="50" charset="-127"/>
              <a:ea typeface="나눔스퀘어" panose="020B0600000101010101" pitchFamily="50" charset="-127"/>
            </a:endParaRPr>
          </a:p>
        </p:txBody>
      </p:sp>
      <p:grpSp>
        <p:nvGrpSpPr>
          <p:cNvPr id="7" name="그룹 6">
            <a:extLst>
              <a:ext uri="{FF2B5EF4-FFF2-40B4-BE49-F238E27FC236}">
                <a16:creationId xmlns:a16="http://schemas.microsoft.com/office/drawing/2014/main" id="{1B2F78FE-C529-4606-B295-674B28356DF7}"/>
              </a:ext>
            </a:extLst>
          </p:cNvPr>
          <p:cNvGrpSpPr/>
          <p:nvPr userDrawn="1"/>
        </p:nvGrpSpPr>
        <p:grpSpPr>
          <a:xfrm>
            <a:off x="4077072" y="4566397"/>
            <a:ext cx="2478329" cy="532714"/>
            <a:chOff x="5885249" y="6088529"/>
            <a:chExt cx="3304438" cy="710285"/>
          </a:xfrm>
        </p:grpSpPr>
        <p:pic>
          <p:nvPicPr>
            <p:cNvPr id="8" name="Picture 2" descr="부산대학교에 대한 이미지 검색결과">
              <a:extLst>
                <a:ext uri="{FF2B5EF4-FFF2-40B4-BE49-F238E27FC236}">
                  <a16:creationId xmlns:a16="http://schemas.microsoft.com/office/drawing/2014/main" id="{BA1AD806-367E-4BDE-9408-0F2F54A641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5249" y="6255815"/>
              <a:ext cx="1496991" cy="375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박상혁업무\로고\bsclablogoresult\logo-transparent-color.png">
              <a:extLst>
                <a:ext uri="{FF2B5EF4-FFF2-40B4-BE49-F238E27FC236}">
                  <a16:creationId xmlns:a16="http://schemas.microsoft.com/office/drawing/2014/main" id="{B8463AA9-8075-41A6-9697-D79AF4D798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2240" y="6088529"/>
              <a:ext cx="1807447" cy="7102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161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04813" y="457200"/>
            <a:ext cx="6318647" cy="386954"/>
          </a:xfrm>
        </p:spPr>
        <p:txBody>
          <a:bodyPr/>
          <a:lstStyle/>
          <a:p>
            <a:r>
              <a:rPr lang="ko-KR" altLang="en-US"/>
              <a:t>마스터 제목 스타일 편집</a:t>
            </a:r>
          </a:p>
        </p:txBody>
      </p:sp>
      <p:sp>
        <p:nvSpPr>
          <p:cNvPr id="3" name="텍스트 개체 틀 2"/>
          <p:cNvSpPr>
            <a:spLocks noGrp="1"/>
          </p:cNvSpPr>
          <p:nvPr>
            <p:ph type="body" sz="half" idx="1"/>
          </p:nvPr>
        </p:nvSpPr>
        <p:spPr>
          <a:xfrm>
            <a:off x="417910" y="951310"/>
            <a:ext cx="3101578" cy="339209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3633788" y="951310"/>
            <a:ext cx="3102769" cy="339209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8"/>
          <p:cNvSpPr>
            <a:spLocks noGrp="1" noChangeArrowheads="1"/>
          </p:cNvSpPr>
          <p:nvPr>
            <p:ph type="sldNum" sz="quarter" idx="12"/>
          </p:nvPr>
        </p:nvSpPr>
        <p:spPr>
          <a:ln/>
        </p:spPr>
        <p:txBody>
          <a:bodyPr/>
          <a:lstStyle>
            <a:lvl1pPr>
              <a:defRPr/>
            </a:lvl1pPr>
          </a:lstStyle>
          <a:p>
            <a:fld id="{1261494E-B506-4E19-8A42-82AF187ED2C6}" type="slidenum">
              <a:rPr lang="en-US" altLang="ko-KR"/>
              <a:pPr/>
              <a:t>‹#›</a:t>
            </a:fld>
            <a:endParaRPr lang="en-US" altLang="ko-KR"/>
          </a:p>
        </p:txBody>
      </p:sp>
    </p:spTree>
    <p:extLst>
      <p:ext uri="{BB962C8B-B14F-4D97-AF65-F5344CB8AC3E}">
        <p14:creationId xmlns:p14="http://schemas.microsoft.com/office/powerpoint/2010/main" val="4287144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
        <p:nvSpPr>
          <p:cNvPr id="5" name="Title 1"/>
          <p:cNvSpPr>
            <a:spLocks noGrp="1"/>
          </p:cNvSpPr>
          <p:nvPr>
            <p:ph type="title"/>
          </p:nvPr>
        </p:nvSpPr>
        <p:spPr>
          <a:xfrm>
            <a:off x="0" y="1"/>
            <a:ext cx="6858000" cy="531390"/>
          </a:xfrm>
          <a:solidFill>
            <a:srgbClr val="002060"/>
          </a:solidFill>
          <a:ln>
            <a:solidFill>
              <a:srgbClr val="002060"/>
            </a:solidFill>
          </a:ln>
        </p:spPr>
        <p:txBody>
          <a:bodyPr>
            <a:normAutofit/>
          </a:bodyPr>
          <a:lstStyle>
            <a:lvl1pPr>
              <a:lnSpc>
                <a:spcPct val="100000"/>
              </a:lnSpc>
              <a:defRPr sz="2700" b="1">
                <a:solidFill>
                  <a:schemeClr val="bg1"/>
                </a:solidFill>
              </a:defRPr>
            </a:lvl1pPr>
          </a:lstStyle>
          <a:p>
            <a:r>
              <a:rPr lang="ko-KR" altLang="en-US" dirty="0"/>
              <a:t>마스터 제목 스타일 편집</a:t>
            </a:r>
            <a:endParaRPr lang="en-US" dirty="0"/>
          </a:p>
        </p:txBody>
      </p:sp>
      <p:sp>
        <p:nvSpPr>
          <p:cNvPr id="6" name="직사각형 5"/>
          <p:cNvSpPr/>
          <p:nvPr userDrawn="1"/>
        </p:nvSpPr>
        <p:spPr>
          <a:xfrm>
            <a:off x="0" y="534480"/>
            <a:ext cx="6858000" cy="6400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직사각형 6"/>
          <p:cNvSpPr/>
          <p:nvPr userDrawn="1"/>
        </p:nvSpPr>
        <p:spPr>
          <a:xfrm>
            <a:off x="0" y="4930347"/>
            <a:ext cx="6858000" cy="21315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Footer Placeholder 4"/>
          <p:cNvSpPr txBox="1">
            <a:spLocks/>
          </p:cNvSpPr>
          <p:nvPr userDrawn="1"/>
        </p:nvSpPr>
        <p:spPr>
          <a:xfrm>
            <a:off x="5751576"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endParaRPr lang="ko-KR" altLang="en-US" sz="825" b="1" dirty="0">
              <a:solidFill>
                <a:schemeClr val="bg1"/>
              </a:solidFill>
            </a:endParaRPr>
          </a:p>
        </p:txBody>
      </p:sp>
      <p:sp>
        <p:nvSpPr>
          <p:cNvPr id="9" name="Footer Placeholder 4"/>
          <p:cNvSpPr txBox="1">
            <a:spLocks/>
          </p:cNvSpPr>
          <p:nvPr userDrawn="1"/>
        </p:nvSpPr>
        <p:spPr>
          <a:xfrm>
            <a:off x="-1" y="4930346"/>
            <a:ext cx="1940011"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825" dirty="0">
                <a:solidFill>
                  <a:schemeClr val="bg1"/>
                </a:solidFill>
              </a:rPr>
              <a:t>문제해결을 위한 공학 프로그래밍</a:t>
            </a:r>
          </a:p>
        </p:txBody>
      </p:sp>
      <p:sp>
        <p:nvSpPr>
          <p:cNvPr id="10" name="Footer Placeholder 4"/>
          <p:cNvSpPr txBox="1">
            <a:spLocks/>
          </p:cNvSpPr>
          <p:nvPr userDrawn="1"/>
        </p:nvSpPr>
        <p:spPr>
          <a:xfrm>
            <a:off x="2875788"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fld id="{D93AC420-88C3-49B9-B139-A32DB4939349}" type="slidenum">
              <a:rPr lang="ko-KR" altLang="en-US" sz="825" b="1" smtClean="0">
                <a:solidFill>
                  <a:schemeClr val="bg1"/>
                </a:solidFill>
              </a:rPr>
              <a:t>‹#›</a:t>
            </a:fld>
            <a:endParaRPr lang="ko-KR" altLang="en-US" sz="825" b="1" dirty="0">
              <a:solidFill>
                <a:schemeClr val="bg1"/>
              </a:solidFill>
            </a:endParaRPr>
          </a:p>
        </p:txBody>
      </p:sp>
      <p:sp>
        <p:nvSpPr>
          <p:cNvPr id="11" name="Text Placeholder 3"/>
          <p:cNvSpPr>
            <a:spLocks noGrp="1"/>
          </p:cNvSpPr>
          <p:nvPr>
            <p:ph type="body" sz="half" idx="2"/>
          </p:nvPr>
        </p:nvSpPr>
        <p:spPr>
          <a:xfrm>
            <a:off x="3710611" y="829015"/>
            <a:ext cx="2782865" cy="3803708"/>
          </a:xfrm>
        </p:spPr>
        <p:txBody>
          <a:bodyPr vert="horz" lIns="91440" tIns="45720" rIns="91440" bIns="45720" rtlCol="0">
            <a:normAutofit/>
          </a:bodyPr>
          <a:lstStyle>
            <a:lvl1pPr marL="0" indent="0">
              <a:buNone/>
              <a:defRPr lang="en-US" sz="1050" kern="1200" smtClean="0">
                <a:solidFill>
                  <a:schemeClr val="tx1"/>
                </a:solidFill>
                <a:latin typeface="+mn-lt"/>
                <a:ea typeface="+mn-ea"/>
                <a:cs typeface="+mn-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lgn="l" defTabSz="685800" rtl="0" eaLnBrk="1" latinLnBrk="0" hangingPunct="1">
              <a:spcBef>
                <a:spcPct val="20000"/>
              </a:spcBef>
              <a:buClr>
                <a:schemeClr val="accent1"/>
              </a:buClr>
              <a:buSzPct val="90000"/>
              <a:buFont typeface="Wingdings 3" pitchFamily="18" charset="2"/>
              <a:buNone/>
            </a:pPr>
            <a:r>
              <a:rPr lang="ko-KR" altLang="en-US"/>
              <a:t>마스터 텍스트 스타일을 편집합니다</a:t>
            </a:r>
          </a:p>
        </p:txBody>
      </p:sp>
      <p:sp>
        <p:nvSpPr>
          <p:cNvPr id="12" name="Content Placeholder 2"/>
          <p:cNvSpPr>
            <a:spLocks noGrp="1"/>
          </p:cNvSpPr>
          <p:nvPr>
            <p:ph sz="half" idx="1"/>
          </p:nvPr>
        </p:nvSpPr>
        <p:spPr>
          <a:xfrm>
            <a:off x="267987" y="834082"/>
            <a:ext cx="3309294" cy="3798641"/>
          </a:xfrm>
        </p:spPr>
        <p:txBody>
          <a:bodyPr>
            <a:normAutofit/>
          </a:bodyPr>
          <a:lstStyle>
            <a:lvl1pPr>
              <a:defRPr sz="1800"/>
            </a:lvl1pPr>
            <a:lvl2pPr>
              <a:defRPr sz="1500"/>
            </a:lvl2pPr>
            <a:lvl3pPr>
              <a:defRPr sz="1350"/>
            </a:lvl3pPr>
            <a:lvl4pPr>
              <a:defRPr sz="12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extLst>
      <p:ext uri="{BB962C8B-B14F-4D97-AF65-F5344CB8AC3E}">
        <p14:creationId xmlns:p14="http://schemas.microsoft.com/office/powerpoint/2010/main" val="242799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및 세로 텍스트">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71849" y="827903"/>
            <a:ext cx="6258698" cy="394180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Title 1"/>
          <p:cNvSpPr txBox="1">
            <a:spLocks/>
          </p:cNvSpPr>
          <p:nvPr userDrawn="1"/>
        </p:nvSpPr>
        <p:spPr>
          <a:xfrm>
            <a:off x="0" y="1"/>
            <a:ext cx="6858000" cy="531390"/>
          </a:xfrm>
          <a:prstGeom prst="rect">
            <a:avLst/>
          </a:prstGeom>
          <a:solidFill>
            <a:srgbClr val="002060"/>
          </a:solidFill>
          <a:ln>
            <a:solidFill>
              <a:srgbClr val="002060"/>
            </a:solidFill>
          </a:ln>
        </p:spPr>
        <p:txBody>
          <a:bodyPr vert="horz" lIns="68580" tIns="34290" rIns="68580" bIns="34290" rtlCol="0" anchor="ctr">
            <a:normAutofit/>
          </a:bodyPr>
          <a:lstStyle>
            <a:lvl1pPr algn="l" defTabSz="914400" rtl="0" eaLnBrk="1" latinLnBrk="1" hangingPunct="1">
              <a:lnSpc>
                <a:spcPct val="100000"/>
              </a:lnSpc>
              <a:spcBef>
                <a:spcPct val="0"/>
              </a:spcBef>
              <a:buNone/>
              <a:defRPr sz="3600" b="1" kern="1200">
                <a:solidFill>
                  <a:schemeClr val="bg1"/>
                </a:solidFill>
                <a:latin typeface="+mj-lt"/>
                <a:ea typeface="+mj-ea"/>
                <a:cs typeface="+mj-cs"/>
              </a:defRPr>
            </a:lvl1pPr>
          </a:lstStyle>
          <a:p>
            <a:r>
              <a:rPr lang="ko-KR" altLang="en-US" sz="2700"/>
              <a:t>마스터 제목 스타일 편집</a:t>
            </a:r>
            <a:endParaRPr lang="en-US" sz="2700" dirty="0"/>
          </a:p>
        </p:txBody>
      </p:sp>
      <p:sp>
        <p:nvSpPr>
          <p:cNvPr id="8" name="직사각형 7"/>
          <p:cNvSpPr/>
          <p:nvPr userDrawn="1"/>
        </p:nvSpPr>
        <p:spPr>
          <a:xfrm>
            <a:off x="0" y="534480"/>
            <a:ext cx="6858000" cy="6400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 name="직사각형 8"/>
          <p:cNvSpPr/>
          <p:nvPr userDrawn="1"/>
        </p:nvSpPr>
        <p:spPr>
          <a:xfrm>
            <a:off x="0" y="4930347"/>
            <a:ext cx="6858000" cy="21315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0" name="Footer Placeholder 4"/>
          <p:cNvSpPr txBox="1">
            <a:spLocks/>
          </p:cNvSpPr>
          <p:nvPr userDrawn="1"/>
        </p:nvSpPr>
        <p:spPr>
          <a:xfrm>
            <a:off x="5751576"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endParaRPr lang="ko-KR" altLang="en-US" sz="825" b="1" dirty="0">
              <a:solidFill>
                <a:schemeClr val="bg1"/>
              </a:solidFill>
            </a:endParaRPr>
          </a:p>
        </p:txBody>
      </p:sp>
      <p:sp>
        <p:nvSpPr>
          <p:cNvPr id="11" name="Footer Placeholder 4"/>
          <p:cNvSpPr txBox="1">
            <a:spLocks/>
          </p:cNvSpPr>
          <p:nvPr userDrawn="1"/>
        </p:nvSpPr>
        <p:spPr>
          <a:xfrm>
            <a:off x="-1" y="4930346"/>
            <a:ext cx="1940011"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825" dirty="0">
                <a:solidFill>
                  <a:schemeClr val="bg1"/>
                </a:solidFill>
              </a:rPr>
              <a:t>문제해결을 위한 공학 프로그래밍</a:t>
            </a:r>
          </a:p>
        </p:txBody>
      </p:sp>
      <p:sp>
        <p:nvSpPr>
          <p:cNvPr id="12" name="Footer Placeholder 4"/>
          <p:cNvSpPr txBox="1">
            <a:spLocks/>
          </p:cNvSpPr>
          <p:nvPr userDrawn="1"/>
        </p:nvSpPr>
        <p:spPr>
          <a:xfrm>
            <a:off x="2875788"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fld id="{D93AC420-88C3-49B9-B139-A32DB4939349}" type="slidenum">
              <a:rPr lang="ko-KR" altLang="en-US" sz="825" b="1" smtClean="0">
                <a:solidFill>
                  <a:schemeClr val="bg1"/>
                </a:solidFill>
              </a:rPr>
              <a:t>‹#›</a:t>
            </a:fld>
            <a:endParaRPr lang="ko-KR" altLang="en-US" sz="825" b="1" dirty="0">
              <a:solidFill>
                <a:schemeClr val="bg1"/>
              </a:solidFill>
            </a:endParaRPr>
          </a:p>
        </p:txBody>
      </p:sp>
    </p:spTree>
    <p:extLst>
      <p:ext uri="{BB962C8B-B14F-4D97-AF65-F5344CB8AC3E}">
        <p14:creationId xmlns:p14="http://schemas.microsoft.com/office/powerpoint/2010/main" val="2727326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8"/>
          <p:cNvSpPr>
            <a:spLocks noGrp="1" noChangeArrowheads="1"/>
          </p:cNvSpPr>
          <p:nvPr>
            <p:ph type="sldNum" sz="quarter" idx="12"/>
          </p:nvPr>
        </p:nvSpPr>
        <p:spPr>
          <a:ln/>
        </p:spPr>
        <p:txBody>
          <a:bodyPr/>
          <a:lstStyle>
            <a:lvl1pPr>
              <a:defRPr/>
            </a:lvl1pPr>
          </a:lstStyle>
          <a:p>
            <a:pPr>
              <a:defRPr/>
            </a:pPr>
            <a:fld id="{233A9374-C02F-4120-A1ED-158F37E9936A}" type="slidenum">
              <a:rPr lang="en-US" altLang="ko-KR"/>
              <a:pPr>
                <a:defRPr/>
              </a:pPr>
              <a:t>‹#›</a:t>
            </a:fld>
            <a:endParaRPr lang="en-US" altLang="ko-KR"/>
          </a:p>
        </p:txBody>
      </p:sp>
    </p:spTree>
    <p:extLst>
      <p:ext uri="{BB962C8B-B14F-4D97-AF65-F5344CB8AC3E}">
        <p14:creationId xmlns:p14="http://schemas.microsoft.com/office/powerpoint/2010/main" val="905650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빈 화면">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8"/>
          <p:cNvSpPr>
            <a:spLocks noGrp="1" noChangeArrowheads="1"/>
          </p:cNvSpPr>
          <p:nvPr>
            <p:ph type="sldNum" sz="quarter" idx="12"/>
          </p:nvPr>
        </p:nvSpPr>
        <p:spPr>
          <a:ln/>
        </p:spPr>
        <p:txBody>
          <a:bodyPr/>
          <a:lstStyle>
            <a:lvl1pPr>
              <a:defRPr/>
            </a:lvl1pPr>
          </a:lstStyle>
          <a:p>
            <a:pPr>
              <a:defRPr/>
            </a:pPr>
            <a:fld id="{11DB0A36-7430-47B2-A03C-3197B9BBDA50}" type="slidenum">
              <a:rPr lang="en-US" altLang="ko-KR"/>
              <a:pPr>
                <a:defRPr/>
              </a:pPr>
              <a:t>‹#›</a:t>
            </a:fld>
            <a:endParaRPr lang="en-US" altLang="ko-KR"/>
          </a:p>
        </p:txBody>
      </p:sp>
    </p:spTree>
    <p:extLst>
      <p:ext uri="{BB962C8B-B14F-4D97-AF65-F5344CB8AC3E}">
        <p14:creationId xmlns:p14="http://schemas.microsoft.com/office/powerpoint/2010/main" val="3860887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7987" y="834082"/>
            <a:ext cx="3095754" cy="3798641"/>
          </a:xfrm>
        </p:spPr>
        <p:txBody>
          <a:bodyPr>
            <a:normAutofit/>
          </a:bodyPr>
          <a:lstStyle>
            <a:lvl1pPr>
              <a:defRPr sz="1800"/>
            </a:lvl1pPr>
            <a:lvl2pPr>
              <a:defRPr sz="1500"/>
            </a:lvl2pPr>
            <a:lvl3pPr>
              <a:defRPr sz="1350"/>
            </a:lvl3pPr>
            <a:lvl4pPr>
              <a:defRPr sz="12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3429000" y="834082"/>
            <a:ext cx="3095754" cy="3798641"/>
          </a:xfrm>
        </p:spPr>
        <p:txBody>
          <a:bodyPr>
            <a:normAutofit/>
          </a:bodyPr>
          <a:lstStyle>
            <a:lvl1pPr>
              <a:defRPr sz="1800"/>
            </a:lvl1pPr>
            <a:lvl2pPr>
              <a:defRPr sz="1500"/>
            </a:lvl2pPr>
            <a:lvl3pPr>
              <a:defRPr sz="1350"/>
            </a:lvl3pPr>
            <a:lvl4pPr>
              <a:defRPr sz="1200"/>
            </a:lvl4pPr>
            <a:lvl5pPr>
              <a:defRPr sz="120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Title 1"/>
          <p:cNvSpPr>
            <a:spLocks noGrp="1"/>
          </p:cNvSpPr>
          <p:nvPr>
            <p:ph type="title"/>
          </p:nvPr>
        </p:nvSpPr>
        <p:spPr>
          <a:xfrm>
            <a:off x="0" y="1"/>
            <a:ext cx="6858000" cy="531390"/>
          </a:xfrm>
          <a:solidFill>
            <a:srgbClr val="002060"/>
          </a:solidFill>
          <a:ln>
            <a:solidFill>
              <a:srgbClr val="002060"/>
            </a:solidFill>
          </a:ln>
        </p:spPr>
        <p:txBody>
          <a:bodyPr>
            <a:normAutofit/>
          </a:bodyPr>
          <a:lstStyle>
            <a:lvl1pPr>
              <a:lnSpc>
                <a:spcPct val="100000"/>
              </a:lnSpc>
              <a:defRPr sz="2700" b="1">
                <a:solidFill>
                  <a:schemeClr val="bg1"/>
                </a:solidFill>
              </a:defRPr>
            </a:lvl1pPr>
          </a:lstStyle>
          <a:p>
            <a:r>
              <a:rPr lang="ko-KR" altLang="en-US" dirty="0"/>
              <a:t>마스터 제목 스타일 편집</a:t>
            </a:r>
            <a:endParaRPr lang="en-US" dirty="0"/>
          </a:p>
        </p:txBody>
      </p:sp>
      <p:sp>
        <p:nvSpPr>
          <p:cNvPr id="9" name="직사각형 8"/>
          <p:cNvSpPr/>
          <p:nvPr userDrawn="1"/>
        </p:nvSpPr>
        <p:spPr>
          <a:xfrm>
            <a:off x="0" y="534480"/>
            <a:ext cx="6858000" cy="6400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직사각형 9"/>
          <p:cNvSpPr/>
          <p:nvPr userDrawn="1"/>
        </p:nvSpPr>
        <p:spPr>
          <a:xfrm>
            <a:off x="0" y="4930347"/>
            <a:ext cx="6858000" cy="21315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Footer Placeholder 4"/>
          <p:cNvSpPr txBox="1">
            <a:spLocks/>
          </p:cNvSpPr>
          <p:nvPr userDrawn="1"/>
        </p:nvSpPr>
        <p:spPr>
          <a:xfrm>
            <a:off x="5751576"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endParaRPr lang="ko-KR" altLang="en-US" sz="825" b="1" dirty="0">
              <a:solidFill>
                <a:schemeClr val="bg1"/>
              </a:solidFill>
            </a:endParaRPr>
          </a:p>
        </p:txBody>
      </p:sp>
      <p:sp>
        <p:nvSpPr>
          <p:cNvPr id="12" name="Footer Placeholder 4"/>
          <p:cNvSpPr txBox="1">
            <a:spLocks/>
          </p:cNvSpPr>
          <p:nvPr userDrawn="1"/>
        </p:nvSpPr>
        <p:spPr>
          <a:xfrm>
            <a:off x="-1" y="4930346"/>
            <a:ext cx="1940011"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825" dirty="0">
                <a:solidFill>
                  <a:schemeClr val="bg1"/>
                </a:solidFill>
              </a:rPr>
              <a:t>문제해결을 위한 공학 프로그래밍</a:t>
            </a:r>
          </a:p>
        </p:txBody>
      </p:sp>
      <p:sp>
        <p:nvSpPr>
          <p:cNvPr id="13" name="Footer Placeholder 4"/>
          <p:cNvSpPr txBox="1">
            <a:spLocks/>
          </p:cNvSpPr>
          <p:nvPr userDrawn="1"/>
        </p:nvSpPr>
        <p:spPr>
          <a:xfrm>
            <a:off x="2875788" y="4930346"/>
            <a:ext cx="1106424" cy="216243"/>
          </a:xfrm>
          <a:prstGeom prst="rect">
            <a:avLst/>
          </a:prstGeom>
        </p:spPr>
        <p:txBody>
          <a:bodyPr vert="horz" lIns="68580" tIns="34290" rIns="68580" bIns="3429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fld id="{D93AC420-88C3-49B9-B139-A32DB4939349}" type="slidenum">
              <a:rPr lang="ko-KR" altLang="en-US" sz="825" b="1" smtClean="0">
                <a:solidFill>
                  <a:schemeClr val="bg1"/>
                </a:solidFill>
              </a:rPr>
              <a:t>‹#›</a:t>
            </a:fld>
            <a:endParaRPr lang="ko-KR" altLang="en-US" sz="825" b="1" dirty="0">
              <a:solidFill>
                <a:schemeClr val="bg1"/>
              </a:solidFill>
            </a:endParaRPr>
          </a:p>
        </p:txBody>
      </p:sp>
    </p:spTree>
    <p:extLst>
      <p:ext uri="{BB962C8B-B14F-4D97-AF65-F5344CB8AC3E}">
        <p14:creationId xmlns:p14="http://schemas.microsoft.com/office/powerpoint/2010/main" val="427566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pic>
        <p:nvPicPr>
          <p:cNvPr id="26" name="Picture 2" descr="H:\project lab\7. logo BSC Lab\logo pnu\pnulogo-fix.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7CB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3"/>
          <a:stretch>
            <a:fillRect/>
          </a:stretch>
        </p:blipFill>
        <p:spPr>
          <a:xfrm>
            <a:off x="0" y="5082536"/>
            <a:ext cx="6858000" cy="60965"/>
          </a:xfrm>
          <a:prstGeom prst="rect">
            <a:avLst/>
          </a:prstGeom>
        </p:spPr>
      </p:pic>
      <p:cxnSp>
        <p:nvCxnSpPr>
          <p:cNvPr id="27" name="직선 연결선 26"/>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그림 3"/>
          <p:cNvPicPr>
            <a:picLocks noChangeAspect="1"/>
          </p:cNvPicPr>
          <p:nvPr userDrawn="1"/>
        </p:nvPicPr>
        <p:blipFill>
          <a:blip r:embed="rId4"/>
          <a:stretch>
            <a:fillRect/>
          </a:stretch>
        </p:blipFill>
        <p:spPr>
          <a:xfrm>
            <a:off x="1139086" y="4731252"/>
            <a:ext cx="689714" cy="2415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01A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7" name="직선 연결선 26"/>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94020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006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3157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E8E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100684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a:t>
            </a:r>
            <a:r>
              <a:rPr lang="en-US" altLang="ko-KR" sz="788" i="0" dirty="0" smtClean="0">
                <a:latin typeface="Cambria" panose="02040503050406030204" pitchFamily="18" charset="0"/>
              </a:rPr>
              <a:t>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B3A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25025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grpSp>
        <p:nvGrpSpPr>
          <p:cNvPr id="4" name="그룹 3"/>
          <p:cNvGrpSpPr/>
          <p:nvPr userDrawn="1"/>
        </p:nvGrpSpPr>
        <p:grpSpPr>
          <a:xfrm>
            <a:off x="2179214" y="5086350"/>
            <a:ext cx="2429154" cy="57150"/>
            <a:chOff x="3276600" y="2114550"/>
            <a:chExt cx="3238872" cy="144016"/>
          </a:xfrm>
        </p:grpSpPr>
        <p:grpSp>
          <p:nvGrpSpPr>
            <p:cNvPr id="5" name="그룹 4"/>
            <p:cNvGrpSpPr/>
            <p:nvPr userDrawn="1"/>
          </p:nvGrpSpPr>
          <p:grpSpPr>
            <a:xfrm>
              <a:off x="3276600" y="2114550"/>
              <a:ext cx="2592288" cy="144016"/>
              <a:chOff x="3275856" y="2767383"/>
              <a:chExt cx="2592288" cy="144016"/>
            </a:xfrm>
          </p:grpSpPr>
          <p:sp>
            <p:nvSpPr>
              <p:cNvPr id="7" name="직사각형 6"/>
              <p:cNvSpPr/>
              <p:nvPr userDrawn="1"/>
            </p:nvSpPr>
            <p:spPr>
              <a:xfrm>
                <a:off x="3275856" y="2767383"/>
                <a:ext cx="648072" cy="144016"/>
              </a:xfrm>
              <a:prstGeom prst="rect">
                <a:avLst/>
              </a:prstGeom>
              <a:solidFill>
                <a:srgbClr val="7CB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8" name="직사각형 7"/>
              <p:cNvSpPr/>
              <p:nvPr userDrawn="1"/>
            </p:nvSpPr>
            <p:spPr>
              <a:xfrm>
                <a:off x="3923928" y="2767383"/>
                <a:ext cx="648072" cy="144016"/>
              </a:xfrm>
              <a:prstGeom prst="rect">
                <a:avLst/>
              </a:prstGeom>
              <a:solidFill>
                <a:srgbClr val="01A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 name="직사각형 8"/>
              <p:cNvSpPr/>
              <p:nvPr userDrawn="1"/>
            </p:nvSpPr>
            <p:spPr>
              <a:xfrm>
                <a:off x="4572000" y="2767383"/>
                <a:ext cx="648072" cy="144016"/>
              </a:xfrm>
              <a:prstGeom prst="rect">
                <a:avLst/>
              </a:prstGeom>
              <a:solidFill>
                <a:srgbClr val="006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0" name="직사각형 9"/>
              <p:cNvSpPr/>
              <p:nvPr userDrawn="1"/>
            </p:nvSpPr>
            <p:spPr>
              <a:xfrm>
                <a:off x="5220072" y="2767383"/>
                <a:ext cx="648072" cy="144016"/>
              </a:xfrm>
              <a:prstGeom prst="rect">
                <a:avLst/>
              </a:prstGeom>
              <a:solidFill>
                <a:srgbClr val="E8E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grpSp>
        <p:sp>
          <p:nvSpPr>
            <p:cNvPr id="6" name="직사각형 5"/>
            <p:cNvSpPr/>
            <p:nvPr userDrawn="1"/>
          </p:nvSpPr>
          <p:spPr>
            <a:xfrm>
              <a:off x="5867400" y="2114550"/>
              <a:ext cx="648072" cy="144016"/>
            </a:xfrm>
            <a:prstGeom prst="rect">
              <a:avLst/>
            </a:prstGeom>
            <a:solidFill>
              <a:srgbClr val="B3A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grpSp>
    </p:spTree>
    <p:extLst>
      <p:ext uri="{BB962C8B-B14F-4D97-AF65-F5344CB8AC3E}">
        <p14:creationId xmlns:p14="http://schemas.microsoft.com/office/powerpoint/2010/main" val="412623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속지 슬라이드1">
    <p:spTree>
      <p:nvGrpSpPr>
        <p:cNvPr id="1" name=""/>
        <p:cNvGrpSpPr/>
        <p:nvPr/>
      </p:nvGrpSpPr>
      <p:grpSpPr>
        <a:xfrm>
          <a:off x="0" y="0"/>
          <a:ext cx="0" cy="0"/>
          <a:chOff x="0" y="0"/>
          <a:chExt cx="0" cy="0"/>
        </a:xfrm>
      </p:grpSpPr>
      <p:pic>
        <p:nvPicPr>
          <p:cNvPr id="8" name="그림 7" descr="속지_bg.png"/>
          <p:cNvPicPr>
            <a:picLocks noChangeAspect="1"/>
          </p:cNvPicPr>
          <p:nvPr userDrawn="1"/>
        </p:nvPicPr>
        <p:blipFill>
          <a:blip r:embed="rId2" cstate="print"/>
          <a:stretch>
            <a:fillRect/>
          </a:stretch>
        </p:blipFill>
        <p:spPr>
          <a:xfrm>
            <a:off x="0" y="0"/>
            <a:ext cx="6858000" cy="5143500"/>
          </a:xfrm>
          <a:prstGeom prst="rect">
            <a:avLst/>
          </a:prstGeom>
        </p:spPr>
      </p:pic>
      <p:pic>
        <p:nvPicPr>
          <p:cNvPr id="9" name="그림 8" descr="속지_라인.png"/>
          <p:cNvPicPr>
            <a:picLocks noChangeAspect="1"/>
          </p:cNvPicPr>
          <p:nvPr userDrawn="1"/>
        </p:nvPicPr>
        <p:blipFill>
          <a:blip r:embed="rId3" cstate="print"/>
          <a:stretch>
            <a:fillRect/>
          </a:stretch>
        </p:blipFill>
        <p:spPr>
          <a:xfrm>
            <a:off x="429" y="0"/>
            <a:ext cx="6857144" cy="96733"/>
          </a:xfrm>
          <a:prstGeom prst="rect">
            <a:avLst/>
          </a:prstGeom>
        </p:spPr>
      </p:pic>
      <p:sp>
        <p:nvSpPr>
          <p:cNvPr id="14" name="제목 1"/>
          <p:cNvSpPr>
            <a:spLocks noGrp="1"/>
          </p:cNvSpPr>
          <p:nvPr>
            <p:ph type="title"/>
          </p:nvPr>
        </p:nvSpPr>
        <p:spPr>
          <a:xfrm>
            <a:off x="134634" y="97966"/>
            <a:ext cx="6642738" cy="475562"/>
          </a:xfrm>
        </p:spPr>
        <p:txBody>
          <a:bodyPr>
            <a:normAutofit/>
          </a:bodyPr>
          <a:lstStyle>
            <a:lvl1pPr algn="l">
              <a:defRPr sz="1662" b="1">
                <a:solidFill>
                  <a:srgbClr val="36373B"/>
                </a:solidFill>
                <a:latin typeface="Arial" pitchFamily="34" charset="0"/>
                <a:ea typeface="맑은 고딕" pitchFamily="50" charset="-127"/>
                <a:cs typeface="Arial" pitchFamily="34" charset="0"/>
              </a:defRPr>
            </a:lvl1pPr>
          </a:lstStyle>
          <a:p>
            <a:r>
              <a:rPr lang="ko-KR" altLang="en-US" dirty="0"/>
              <a:t>마스터 제목 스타일 편집</a:t>
            </a:r>
          </a:p>
        </p:txBody>
      </p:sp>
      <p:sp>
        <p:nvSpPr>
          <p:cNvPr id="15" name="내용 개체 틀 2"/>
          <p:cNvSpPr>
            <a:spLocks noGrp="1"/>
          </p:cNvSpPr>
          <p:nvPr>
            <p:ph idx="1"/>
          </p:nvPr>
        </p:nvSpPr>
        <p:spPr>
          <a:xfrm>
            <a:off x="134635" y="627534"/>
            <a:ext cx="6588732" cy="4234131"/>
          </a:xfrm>
          <a:solidFill>
            <a:schemeClr val="bg1"/>
          </a:solidFill>
          <a:effectLst>
            <a:outerShdw blurRad="50800" dist="38100" dir="2700000" algn="tl" rotWithShape="0">
              <a:prstClr val="black">
                <a:alpha val="40000"/>
              </a:prstClr>
            </a:outerShdw>
          </a:effectLst>
        </p:spPr>
        <p:txBody>
          <a:bodyPr>
            <a:normAutofit/>
          </a:bodyPr>
          <a:lstStyle>
            <a:lvl1pPr marL="123091" indent="-123091">
              <a:defRPr sz="1246">
                <a:solidFill>
                  <a:schemeClr val="tx1">
                    <a:lumMod val="65000"/>
                    <a:lumOff val="35000"/>
                  </a:schemeClr>
                </a:solidFill>
              </a:defRPr>
            </a:lvl1pPr>
            <a:lvl2pPr marL="308827" indent="-185736">
              <a:defRPr sz="1108">
                <a:solidFill>
                  <a:schemeClr val="tx1">
                    <a:lumMod val="65000"/>
                    <a:lumOff val="35000"/>
                  </a:schemeClr>
                </a:solidFill>
              </a:defRPr>
            </a:lvl2pPr>
            <a:lvl3pPr marL="434116" indent="-125289">
              <a:defRPr sz="969">
                <a:solidFill>
                  <a:schemeClr val="tx1">
                    <a:lumMod val="65000"/>
                    <a:lumOff val="35000"/>
                  </a:schemeClr>
                </a:solidFill>
              </a:defRPr>
            </a:lvl3pPr>
            <a:lvl4pPr marL="619851" indent="-185736">
              <a:defRPr sz="831">
                <a:solidFill>
                  <a:schemeClr val="tx1">
                    <a:lumMod val="65000"/>
                    <a:lumOff val="35000"/>
                  </a:schemeClr>
                </a:solidFill>
              </a:defRPr>
            </a:lvl4pPr>
            <a:lvl5pPr marL="745140" indent="-125289">
              <a:defRPr sz="831">
                <a:solidFill>
                  <a:schemeClr val="tx1">
                    <a:lumMod val="65000"/>
                    <a:lumOff val="35000"/>
                  </a:schemeClr>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3"/>
          <p:cNvSpPr>
            <a:spLocks noGrp="1"/>
          </p:cNvSpPr>
          <p:nvPr>
            <p:ph type="ftr" sz="quarter" idx="3"/>
          </p:nvPr>
        </p:nvSpPr>
        <p:spPr>
          <a:xfrm>
            <a:off x="4401108" y="4948015"/>
            <a:ext cx="2314575" cy="165832"/>
          </a:xfrm>
          <a:prstGeom prst="rect">
            <a:avLst/>
          </a:prstGeom>
        </p:spPr>
        <p:txBody>
          <a:bodyPr vert="horz" lIns="91440" tIns="45720" rIns="91440" bIns="45720" rtlCol="0" anchor="ctr"/>
          <a:lstStyle>
            <a:lvl1pPr algn="ctr">
              <a:defRPr sz="831">
                <a:solidFill>
                  <a:schemeClr val="tx1">
                    <a:tint val="75000"/>
                  </a:schemeClr>
                </a:solidFill>
              </a:defRPr>
            </a:lvl1pPr>
          </a:lstStyle>
          <a:p>
            <a:pPr algn="r"/>
            <a:r>
              <a:rPr lang="en-US" altLang="ko-KR" dirty="0"/>
              <a:t>Prof. Hyerim Bae (hrbae@pusan.ac.kr)</a:t>
            </a:r>
            <a:endParaRPr lang="ko-KR" altLang="en-US" dirty="0"/>
          </a:p>
        </p:txBody>
      </p:sp>
      <p:pic>
        <p:nvPicPr>
          <p:cNvPr id="7" name="그림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4635" y="4862900"/>
            <a:ext cx="782706" cy="307604"/>
          </a:xfrm>
          <a:prstGeom prst="rect">
            <a:avLst/>
          </a:prstGeom>
        </p:spPr>
      </p:pic>
      <p:sp>
        <p:nvSpPr>
          <p:cNvPr id="10" name="직사각형 9"/>
          <p:cNvSpPr/>
          <p:nvPr userDrawn="1"/>
        </p:nvSpPr>
        <p:spPr>
          <a:xfrm>
            <a:off x="-429" y="92443"/>
            <a:ext cx="6858000"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85"/>
          </a:p>
        </p:txBody>
      </p:sp>
    </p:spTree>
    <p:extLst>
      <p:ext uri="{BB962C8B-B14F-4D97-AF65-F5344CB8AC3E}">
        <p14:creationId xmlns:p14="http://schemas.microsoft.com/office/powerpoint/2010/main" val="215562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간지 슬라이드">
    <p:spTree>
      <p:nvGrpSpPr>
        <p:cNvPr id="1" name=""/>
        <p:cNvGrpSpPr/>
        <p:nvPr/>
      </p:nvGrpSpPr>
      <p:grpSpPr>
        <a:xfrm>
          <a:off x="0" y="0"/>
          <a:ext cx="0" cy="0"/>
          <a:chOff x="0" y="0"/>
          <a:chExt cx="0" cy="0"/>
        </a:xfrm>
      </p:grpSpPr>
      <p:pic>
        <p:nvPicPr>
          <p:cNvPr id="8" name="그림 7" descr="간지_bg.png"/>
          <p:cNvPicPr>
            <a:picLocks noChangeAspect="1"/>
          </p:cNvPicPr>
          <p:nvPr userDrawn="1"/>
        </p:nvPicPr>
        <p:blipFill>
          <a:blip r:embed="rId2" cstate="print"/>
          <a:stretch>
            <a:fillRect/>
          </a:stretch>
        </p:blipFill>
        <p:spPr>
          <a:xfrm>
            <a:off x="0" y="0"/>
            <a:ext cx="6858000" cy="5143500"/>
          </a:xfrm>
          <a:prstGeom prst="rect">
            <a:avLst/>
          </a:prstGeom>
        </p:spPr>
      </p:pic>
      <p:pic>
        <p:nvPicPr>
          <p:cNvPr id="11" name="그림 10" descr="간지_설계도.png"/>
          <p:cNvPicPr>
            <a:picLocks noChangeAspect="1"/>
          </p:cNvPicPr>
          <p:nvPr userDrawn="1"/>
        </p:nvPicPr>
        <p:blipFill>
          <a:blip r:embed="rId3" cstate="print"/>
          <a:srcRect l="24013" t="37400" r="26375" b="5901"/>
          <a:stretch>
            <a:fillRect/>
          </a:stretch>
        </p:blipFill>
        <p:spPr>
          <a:xfrm>
            <a:off x="5697252" y="4245936"/>
            <a:ext cx="945105" cy="810090"/>
          </a:xfrm>
          <a:prstGeom prst="rect">
            <a:avLst/>
          </a:prstGeom>
        </p:spPr>
      </p:pic>
      <p:sp>
        <p:nvSpPr>
          <p:cNvPr id="9" name="제목 1"/>
          <p:cNvSpPr>
            <a:spLocks noGrp="1"/>
          </p:cNvSpPr>
          <p:nvPr>
            <p:ph type="title"/>
          </p:nvPr>
        </p:nvSpPr>
        <p:spPr>
          <a:xfrm>
            <a:off x="1381075" y="1943042"/>
            <a:ext cx="4328238" cy="857250"/>
          </a:xfrm>
        </p:spPr>
        <p:txBody>
          <a:bodyPr>
            <a:normAutofit/>
          </a:bodyPr>
          <a:lstStyle>
            <a:lvl1pPr>
              <a:defRPr sz="2492" b="1" cap="none" spc="0">
                <a:ln>
                  <a:noFill/>
                </a:ln>
                <a:solidFill>
                  <a:srgbClr val="36373B"/>
                </a:solidFill>
                <a:effectLst/>
                <a:latin typeface="맑은 고딕" pitchFamily="50" charset="-127"/>
                <a:ea typeface="맑은 고딕" pitchFamily="50" charset="-127"/>
              </a:defRPr>
            </a:lvl1pPr>
          </a:lstStyle>
          <a:p>
            <a:r>
              <a:rPr lang="ko-KR" altLang="en-US" dirty="0" smtClean="0"/>
              <a:t>마스터 제목 스타일 편집</a:t>
            </a:r>
            <a:endParaRPr lang="ko-KR" altLang="en-US" dirty="0"/>
          </a:p>
        </p:txBody>
      </p:sp>
      <p:pic>
        <p:nvPicPr>
          <p:cNvPr id="10" name="그림 9" descr="속지_라인.png"/>
          <p:cNvPicPr>
            <a:picLocks noChangeAspect="1"/>
          </p:cNvPicPr>
          <p:nvPr userDrawn="1"/>
        </p:nvPicPr>
        <p:blipFill>
          <a:blip r:embed="rId4" cstate="print"/>
          <a:stretch>
            <a:fillRect/>
          </a:stretch>
        </p:blipFill>
        <p:spPr>
          <a:xfrm>
            <a:off x="429" y="0"/>
            <a:ext cx="6857144" cy="71429"/>
          </a:xfrm>
          <a:prstGeom prst="rect">
            <a:avLst/>
          </a:prstGeom>
        </p:spPr>
      </p:pic>
      <p:pic>
        <p:nvPicPr>
          <p:cNvPr id="12" name="그림 11" descr="간지_콤파스.png"/>
          <p:cNvPicPr>
            <a:picLocks noChangeAspect="1"/>
          </p:cNvPicPr>
          <p:nvPr userDrawn="1"/>
        </p:nvPicPr>
        <p:blipFill>
          <a:blip r:embed="rId5" cstate="print"/>
          <a:srcRect l="16925" t="67849" r="55513" b="11151"/>
          <a:stretch>
            <a:fillRect/>
          </a:stretch>
        </p:blipFill>
        <p:spPr>
          <a:xfrm>
            <a:off x="5675469" y="4677984"/>
            <a:ext cx="525058" cy="300033"/>
          </a:xfrm>
          <a:prstGeom prst="rect">
            <a:avLst/>
          </a:prstGeom>
        </p:spPr>
      </p:pic>
      <p:pic>
        <p:nvPicPr>
          <p:cNvPr id="13" name="그림 12" descr="간지_샤프.png"/>
          <p:cNvPicPr>
            <a:picLocks noChangeAspect="1"/>
          </p:cNvPicPr>
          <p:nvPr userDrawn="1"/>
        </p:nvPicPr>
        <p:blipFill>
          <a:blip r:embed="rId6" cstate="print"/>
          <a:srcRect l="62600" t="58400" r="24800" b="12200"/>
          <a:stretch>
            <a:fillRect/>
          </a:stretch>
        </p:blipFill>
        <p:spPr>
          <a:xfrm>
            <a:off x="6510343" y="4311943"/>
            <a:ext cx="240027" cy="420047"/>
          </a:xfrm>
          <a:prstGeom prst="rect">
            <a:avLst/>
          </a:prstGeom>
        </p:spPr>
      </p:pic>
      <p:pic>
        <p:nvPicPr>
          <p:cNvPr id="14" name="그림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8391"/>
            <a:ext cx="782706" cy="307604"/>
          </a:xfrm>
          <a:prstGeom prst="rect">
            <a:avLst/>
          </a:prstGeom>
        </p:spPr>
      </p:pic>
    </p:spTree>
    <p:extLst>
      <p:ext uri="{BB962C8B-B14F-4D97-AF65-F5344CB8AC3E}">
        <p14:creationId xmlns:p14="http://schemas.microsoft.com/office/powerpoint/2010/main" val="24228316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BEDD84E-25D4-4983-8AA1-2863C96F08D9}" type="slidenum">
              <a:rPr lang="ko-KR" altLang="en-US" smtClean="0"/>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1" r:id="rId11"/>
    <p:sldLayoutId id="2147483682" r:id="rId12"/>
    <p:sldLayoutId id="2147483683" r:id="rId13"/>
    <p:sldLayoutId id="2147483684" r:id="rId14"/>
    <p:sldLayoutId id="2147483685" r:id="rId15"/>
    <p:sldLayoutId id="2147483686" r:id="rId16"/>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6.xml"/><Relationship Id="rId3" Type="http://schemas.openxmlformats.org/officeDocument/2006/relationships/image" Target="../media/image16.emf"/><Relationship Id="rId7" Type="http://schemas.openxmlformats.org/officeDocument/2006/relationships/image" Target="../media/image18.emf"/><Relationship Id="rId12" Type="http://schemas.openxmlformats.org/officeDocument/2006/relationships/image" Target="NULL"/><Relationship Id="rId2" Type="http://schemas.openxmlformats.org/officeDocument/2006/relationships/customXml" Target="../ink/ink1.xml"/><Relationship Id="rId16" Type="http://schemas.openxmlformats.org/officeDocument/2006/relationships/image" Target="NULL"/><Relationship Id="rId1" Type="http://schemas.openxmlformats.org/officeDocument/2006/relationships/slideLayout" Target="../slideLayouts/slideLayout15.xml"/><Relationship Id="rId6" Type="http://schemas.openxmlformats.org/officeDocument/2006/relationships/customXml" Target="../ink/ink3.xml"/><Relationship Id="rId5" Type="http://schemas.openxmlformats.org/officeDocument/2006/relationships/image" Target="../media/image17.emf"/><Relationship Id="rId15" Type="http://schemas.openxmlformats.org/officeDocument/2006/relationships/customXml" Target="../ink/ink7.xml"/><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NULL"/><Relationship Id="rId14" Type="http://schemas.openxmlformats.org/officeDocument/2006/relationships/image" Target="NUL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3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028700" y="2743200"/>
            <a:ext cx="4800600" cy="557213"/>
          </a:xfrm>
        </p:spPr>
        <p:txBody>
          <a:bodyPr>
            <a:normAutofit fontScale="92500"/>
          </a:bodyPr>
          <a:lstStyle/>
          <a:p>
            <a:r>
              <a:rPr lang="en-US" altLang="ko-KR" dirty="0" smtClean="0">
                <a:ln>
                  <a:solidFill>
                    <a:schemeClr val="bg1">
                      <a:lumMod val="65000"/>
                      <a:alpha val="15000"/>
                    </a:schemeClr>
                  </a:solidFill>
                </a:ln>
                <a:solidFill>
                  <a:schemeClr val="bg1">
                    <a:lumMod val="65000"/>
                  </a:schemeClr>
                </a:solidFill>
              </a:rPr>
              <a:t>Hyerim Bae</a:t>
            </a:r>
            <a:endParaRPr lang="en-US" altLang="ko-KR" dirty="0">
              <a:ln>
                <a:solidFill>
                  <a:schemeClr val="bg1">
                    <a:lumMod val="65000"/>
                    <a:alpha val="15000"/>
                  </a:schemeClr>
                </a:solidFill>
              </a:ln>
              <a:solidFill>
                <a:schemeClr val="bg1">
                  <a:lumMod val="65000"/>
                </a:schemeClr>
              </a:solidFill>
            </a:endParaRPr>
          </a:p>
          <a:p>
            <a:r>
              <a:rPr lang="en-US" altLang="ko-KR" sz="900" dirty="0">
                <a:ln>
                  <a:solidFill>
                    <a:schemeClr val="bg1">
                      <a:lumMod val="65000"/>
                      <a:alpha val="15000"/>
                    </a:schemeClr>
                  </a:solidFill>
                </a:ln>
                <a:solidFill>
                  <a:schemeClr val="bg1">
                    <a:lumMod val="65000"/>
                  </a:schemeClr>
                </a:solidFill>
              </a:rPr>
              <a:t>Department of Industrial Engineering, Pusan National University</a:t>
            </a:r>
          </a:p>
          <a:p>
            <a:r>
              <a:rPr lang="en-US" altLang="ko-KR" sz="788" dirty="0" smtClean="0">
                <a:ln>
                  <a:solidFill>
                    <a:schemeClr val="bg1">
                      <a:lumMod val="65000"/>
                      <a:alpha val="15000"/>
                    </a:schemeClr>
                  </a:solidFill>
                </a:ln>
                <a:solidFill>
                  <a:schemeClr val="bg1">
                    <a:lumMod val="65000"/>
                  </a:schemeClr>
                </a:solidFill>
              </a:rPr>
              <a:t>hrbae@pusan.ac.kr</a:t>
            </a:r>
            <a:endParaRPr lang="ko-KR" altLang="en-US" sz="788" dirty="0">
              <a:ln>
                <a:solidFill>
                  <a:schemeClr val="bg1">
                    <a:lumMod val="65000"/>
                    <a:alpha val="15000"/>
                  </a:schemeClr>
                </a:solidFill>
              </a:ln>
              <a:solidFill>
                <a:schemeClr val="bg1">
                  <a:lumMod val="65000"/>
                </a:schemeClr>
              </a:solidFill>
            </a:endParaRPr>
          </a:p>
        </p:txBody>
      </p:sp>
      <p:sp>
        <p:nvSpPr>
          <p:cNvPr id="6" name="제목 1"/>
          <p:cNvSpPr txBox="1">
            <a:spLocks/>
          </p:cNvSpPr>
          <p:nvPr/>
        </p:nvSpPr>
        <p:spPr>
          <a:xfrm>
            <a:off x="311728" y="1771650"/>
            <a:ext cx="6234545" cy="702078"/>
          </a:xfrm>
          <a:prstGeom prst="rect">
            <a:avLst/>
          </a:prstGeom>
        </p:spPr>
        <p:txBody>
          <a:bodyPr vert="horz" lIns="68580" tIns="34290" rIns="68580" bIns="34290" rtlCol="0" anchor="ctr">
            <a:noAutofit/>
          </a:bodyPr>
          <a:lstStyle>
            <a:lvl1pPr algn="ctr" defTabSz="914400" rtl="0" eaLnBrk="1" latinLnBrk="1" hangingPunct="1">
              <a:spcBef>
                <a:spcPct val="0"/>
              </a:spcBef>
              <a:buNone/>
              <a:defRPr sz="4400" b="1" kern="1200">
                <a:solidFill>
                  <a:schemeClr val="tx1">
                    <a:lumMod val="65000"/>
                    <a:lumOff val="35000"/>
                  </a:schemeClr>
                </a:solidFill>
                <a:latin typeface="Calibri" panose="020F0502020204030204" pitchFamily="34" charset="0"/>
                <a:ea typeface="+mj-ea"/>
                <a:cs typeface="+mj-cs"/>
              </a:defRPr>
            </a:lvl1pPr>
          </a:lstStyle>
          <a:p>
            <a:r>
              <a:rPr lang="en-US" altLang="ko-KR" sz="1725" dirty="0" smtClean="0">
                <a:ln>
                  <a:solidFill>
                    <a:schemeClr val="tx1">
                      <a:lumMod val="65000"/>
                      <a:lumOff val="35000"/>
                      <a:alpha val="50000"/>
                    </a:schemeClr>
                  </a:solidFill>
                </a:ln>
              </a:rPr>
              <a:t>Recursion and search</a:t>
            </a:r>
            <a:endParaRPr lang="ko-KR" altLang="en-US" sz="1725" dirty="0">
              <a:ln>
                <a:solidFill>
                  <a:schemeClr val="tx1">
                    <a:lumMod val="65000"/>
                    <a:lumOff val="35000"/>
                    <a:alpha val="50000"/>
                  </a:schemeClr>
                </a:solidFill>
              </a:ln>
            </a:endParaRPr>
          </a:p>
        </p:txBody>
      </p:sp>
    </p:spTree>
    <p:extLst>
      <p:ext uri="{BB962C8B-B14F-4D97-AF65-F5344CB8AC3E}">
        <p14:creationId xmlns:p14="http://schemas.microsoft.com/office/powerpoint/2010/main" val="4150915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ko-KR" smtClean="0"/>
              <a:t>A Recursive Squaring Method</a:t>
            </a:r>
          </a:p>
        </p:txBody>
      </p:sp>
      <p:sp>
        <p:nvSpPr>
          <p:cNvPr id="28674" name="Rectangle 3"/>
          <p:cNvSpPr>
            <a:spLocks noGrp="1" noChangeArrowheads="1"/>
          </p:cNvSpPr>
          <p:nvPr>
            <p:ph sz="half" idx="1"/>
          </p:nvPr>
        </p:nvSpPr>
        <p:spPr/>
        <p:txBody>
          <a:bodyPr/>
          <a:lstStyle/>
          <a:p>
            <a:pPr eaLnBrk="1" hangingPunct="1">
              <a:lnSpc>
                <a:spcPct val="90000"/>
              </a:lnSpc>
              <a:buFont typeface="Wingdings" pitchFamily="2" charset="2"/>
              <a:buNone/>
            </a:pPr>
            <a:r>
              <a:rPr lang="en-US" altLang="ko-KR" b="1"/>
              <a:t>Algorithm </a:t>
            </a:r>
            <a:r>
              <a:rPr lang="en-US" altLang="ko-KR"/>
              <a:t>Power(</a:t>
            </a:r>
            <a:r>
              <a:rPr lang="en-US" altLang="ko-KR" i="1"/>
              <a:t>x, n</a:t>
            </a:r>
            <a:r>
              <a:rPr lang="en-US" altLang="ko-KR"/>
              <a:t>):</a:t>
            </a:r>
          </a:p>
          <a:p>
            <a:pPr eaLnBrk="1" hangingPunct="1">
              <a:lnSpc>
                <a:spcPct val="90000"/>
              </a:lnSpc>
              <a:buFont typeface="Wingdings" pitchFamily="2" charset="2"/>
              <a:buNone/>
            </a:pPr>
            <a:r>
              <a:rPr lang="en-US" altLang="ko-KR" b="1" i="1"/>
              <a:t>      Input: </a:t>
            </a:r>
            <a:r>
              <a:rPr lang="en-US" altLang="ko-KR"/>
              <a:t>A number </a:t>
            </a:r>
            <a:r>
              <a:rPr lang="en-US" altLang="ko-KR" i="1"/>
              <a:t>x </a:t>
            </a:r>
            <a:r>
              <a:rPr lang="en-US" altLang="ko-KR"/>
              <a:t>and integer </a:t>
            </a:r>
            <a:r>
              <a:rPr lang="en-US" altLang="ko-KR" i="1"/>
              <a:t>n = </a:t>
            </a:r>
            <a:r>
              <a:rPr lang="en-US" altLang="ko-KR"/>
              <a:t>0</a:t>
            </a:r>
          </a:p>
          <a:p>
            <a:pPr eaLnBrk="1" hangingPunct="1">
              <a:lnSpc>
                <a:spcPct val="90000"/>
              </a:lnSpc>
              <a:buFont typeface="Wingdings" pitchFamily="2" charset="2"/>
              <a:buNone/>
            </a:pPr>
            <a:r>
              <a:rPr lang="en-US" altLang="ko-KR" b="1" i="1"/>
              <a:t>      Output: </a:t>
            </a:r>
            <a:r>
              <a:rPr lang="en-US" altLang="ko-KR"/>
              <a:t>The value </a:t>
            </a:r>
            <a:r>
              <a:rPr lang="en-US" altLang="ko-KR" i="1"/>
              <a:t>x</a:t>
            </a:r>
            <a:r>
              <a:rPr lang="en-US" altLang="ko-KR" i="1" baseline="30000"/>
              <a:t>n</a:t>
            </a:r>
          </a:p>
          <a:p>
            <a:pPr eaLnBrk="1" hangingPunct="1">
              <a:lnSpc>
                <a:spcPct val="90000"/>
              </a:lnSpc>
              <a:buFont typeface="Wingdings" pitchFamily="2" charset="2"/>
              <a:buNone/>
            </a:pPr>
            <a:r>
              <a:rPr lang="en-US" altLang="ko-KR" b="1"/>
              <a:t>     if </a:t>
            </a:r>
            <a:r>
              <a:rPr lang="en-US" altLang="ko-KR" i="1"/>
              <a:t>n </a:t>
            </a:r>
            <a:r>
              <a:rPr lang="en-US" altLang="ko-KR"/>
              <a:t>= 0	</a:t>
            </a:r>
            <a:r>
              <a:rPr lang="en-US" altLang="ko-KR" b="1"/>
              <a:t>then</a:t>
            </a:r>
          </a:p>
          <a:p>
            <a:pPr eaLnBrk="1" hangingPunct="1">
              <a:lnSpc>
                <a:spcPct val="90000"/>
              </a:lnSpc>
              <a:buFont typeface="Wingdings" pitchFamily="2" charset="2"/>
              <a:buNone/>
            </a:pPr>
            <a:r>
              <a:rPr lang="en-US" altLang="ko-KR" b="1"/>
              <a:t>		return </a:t>
            </a:r>
            <a:r>
              <a:rPr lang="en-US" altLang="ko-KR"/>
              <a:t>1</a:t>
            </a:r>
          </a:p>
          <a:p>
            <a:pPr eaLnBrk="1" hangingPunct="1">
              <a:lnSpc>
                <a:spcPct val="90000"/>
              </a:lnSpc>
              <a:buFont typeface="Wingdings" pitchFamily="2" charset="2"/>
              <a:buNone/>
            </a:pPr>
            <a:r>
              <a:rPr lang="en-US" altLang="ko-KR" b="1"/>
              <a:t>     if </a:t>
            </a:r>
            <a:r>
              <a:rPr lang="en-US" altLang="ko-KR" i="1"/>
              <a:t>n </a:t>
            </a:r>
            <a:r>
              <a:rPr lang="en-US" altLang="ko-KR"/>
              <a:t>is odd </a:t>
            </a:r>
            <a:r>
              <a:rPr lang="en-US" altLang="ko-KR" b="1"/>
              <a:t>then</a:t>
            </a:r>
          </a:p>
          <a:p>
            <a:pPr eaLnBrk="1" hangingPunct="1">
              <a:lnSpc>
                <a:spcPct val="90000"/>
              </a:lnSpc>
              <a:buFont typeface="Wingdings" pitchFamily="2" charset="2"/>
              <a:buNone/>
            </a:pPr>
            <a:r>
              <a:rPr lang="en-US" altLang="ko-KR" i="1"/>
              <a:t>		y  = </a:t>
            </a:r>
            <a:r>
              <a:rPr lang="en-US" altLang="ko-KR"/>
              <a:t>Power(</a:t>
            </a:r>
            <a:r>
              <a:rPr lang="en-US" altLang="ko-KR" i="1"/>
              <a:t>x, </a:t>
            </a:r>
            <a:r>
              <a:rPr lang="en-US" altLang="ko-KR"/>
              <a:t>(</a:t>
            </a:r>
            <a:r>
              <a:rPr lang="en-US" altLang="ko-KR" i="1"/>
              <a:t>n - </a:t>
            </a:r>
            <a:r>
              <a:rPr lang="en-US" altLang="ko-KR"/>
              <a:t>1)</a:t>
            </a:r>
            <a:r>
              <a:rPr lang="en-US" altLang="ko-KR" i="1"/>
              <a:t>/ </a:t>
            </a:r>
            <a:r>
              <a:rPr lang="en-US" altLang="ko-KR"/>
              <a:t>2)</a:t>
            </a:r>
          </a:p>
          <a:p>
            <a:pPr eaLnBrk="1" hangingPunct="1">
              <a:lnSpc>
                <a:spcPct val="90000"/>
              </a:lnSpc>
              <a:buFont typeface="Wingdings" pitchFamily="2" charset="2"/>
              <a:buNone/>
            </a:pPr>
            <a:r>
              <a:rPr lang="en-US" altLang="ko-KR" b="1"/>
              <a:t>		return </a:t>
            </a:r>
            <a:r>
              <a:rPr lang="en-US" altLang="ko-KR" i="1"/>
              <a:t>x </a:t>
            </a:r>
            <a:r>
              <a:rPr lang="en-US" altLang="ko-KR" i="1">
                <a:latin typeface="Tahoma" pitchFamily="34" charset="0"/>
              </a:rPr>
              <a:t>·</a:t>
            </a:r>
            <a:r>
              <a:rPr lang="en-US" altLang="ko-KR" i="1"/>
              <a:t> y </a:t>
            </a:r>
            <a:r>
              <a:rPr lang="en-US" altLang="ko-KR" i="1">
                <a:latin typeface="Tahoma" pitchFamily="34" charset="0"/>
              </a:rPr>
              <a:t>·</a:t>
            </a:r>
            <a:r>
              <a:rPr lang="en-US" altLang="ko-KR" i="1"/>
              <a:t>y</a:t>
            </a:r>
          </a:p>
          <a:p>
            <a:pPr eaLnBrk="1" hangingPunct="1">
              <a:lnSpc>
                <a:spcPct val="90000"/>
              </a:lnSpc>
              <a:buFont typeface="Wingdings" pitchFamily="2" charset="2"/>
              <a:buNone/>
            </a:pPr>
            <a:r>
              <a:rPr lang="en-US" altLang="ko-KR" b="1"/>
              <a:t>     else</a:t>
            </a:r>
          </a:p>
          <a:p>
            <a:pPr eaLnBrk="1" hangingPunct="1">
              <a:lnSpc>
                <a:spcPct val="90000"/>
              </a:lnSpc>
              <a:buFont typeface="Wingdings" pitchFamily="2" charset="2"/>
              <a:buNone/>
            </a:pPr>
            <a:r>
              <a:rPr lang="en-US" altLang="ko-KR" i="1"/>
              <a:t>		y = </a:t>
            </a:r>
            <a:r>
              <a:rPr lang="en-US" altLang="ko-KR"/>
              <a:t>Power(</a:t>
            </a:r>
            <a:r>
              <a:rPr lang="en-US" altLang="ko-KR" i="1"/>
              <a:t>x, n/ </a:t>
            </a:r>
            <a:r>
              <a:rPr lang="en-US" altLang="ko-KR"/>
              <a:t>2)</a:t>
            </a:r>
          </a:p>
          <a:p>
            <a:pPr eaLnBrk="1" hangingPunct="1">
              <a:lnSpc>
                <a:spcPct val="90000"/>
              </a:lnSpc>
              <a:buFont typeface="Wingdings" pitchFamily="2" charset="2"/>
              <a:buNone/>
            </a:pPr>
            <a:r>
              <a:rPr lang="en-US" altLang="ko-KR" b="1"/>
              <a:t>		return </a:t>
            </a:r>
            <a:r>
              <a:rPr lang="en-US" altLang="ko-KR" i="1"/>
              <a:t>y </a:t>
            </a:r>
            <a:r>
              <a:rPr lang="en-US" altLang="ko-KR" i="1">
                <a:latin typeface="Tahoma" pitchFamily="34" charset="0"/>
              </a:rPr>
              <a:t>·</a:t>
            </a:r>
            <a:r>
              <a:rPr lang="en-US" altLang="ko-KR" i="1"/>
              <a:t> y</a:t>
            </a:r>
            <a:endParaRPr lang="en-US" altLang="ko-KR"/>
          </a:p>
        </p:txBody>
      </p:sp>
    </p:spTree>
    <p:extLst>
      <p:ext uri="{BB962C8B-B14F-4D97-AF65-F5344CB8AC3E}">
        <p14:creationId xmlns:p14="http://schemas.microsoft.com/office/powerpoint/2010/main" val="3931450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ko-KR" sz="1500"/>
              <a:t>Analyzing the Recursive Squaring Method</a:t>
            </a:r>
          </a:p>
        </p:txBody>
      </p:sp>
      <p:sp>
        <p:nvSpPr>
          <p:cNvPr id="29698" name="Rectangle 3"/>
          <p:cNvSpPr>
            <a:spLocks noGrp="1" noChangeArrowheads="1"/>
          </p:cNvSpPr>
          <p:nvPr>
            <p:ph sz="half" idx="1"/>
          </p:nvPr>
        </p:nvSpPr>
        <p:spPr/>
        <p:txBody>
          <a:bodyPr/>
          <a:lstStyle/>
          <a:p>
            <a:pPr eaLnBrk="1" hangingPunct="1">
              <a:buFont typeface="Wingdings" pitchFamily="2" charset="2"/>
              <a:buNone/>
            </a:pPr>
            <a:r>
              <a:rPr lang="en-US" altLang="ko-KR" b="1"/>
              <a:t>Algorithm </a:t>
            </a:r>
            <a:r>
              <a:rPr lang="en-US" altLang="ko-KR"/>
              <a:t>Power(</a:t>
            </a:r>
            <a:r>
              <a:rPr lang="en-US" altLang="ko-KR" i="1"/>
              <a:t>x, n</a:t>
            </a:r>
            <a:r>
              <a:rPr lang="en-US" altLang="ko-KR"/>
              <a:t>):</a:t>
            </a:r>
          </a:p>
          <a:p>
            <a:pPr eaLnBrk="1" hangingPunct="1">
              <a:buFont typeface="Wingdings" pitchFamily="2" charset="2"/>
              <a:buNone/>
            </a:pPr>
            <a:r>
              <a:rPr lang="en-US" altLang="ko-KR" b="1" i="1"/>
              <a:t>      Input: </a:t>
            </a:r>
            <a:r>
              <a:rPr lang="en-US" altLang="ko-KR"/>
              <a:t>A number </a:t>
            </a:r>
            <a:r>
              <a:rPr lang="en-US" altLang="ko-KR" i="1"/>
              <a:t>x </a:t>
            </a:r>
            <a:r>
              <a:rPr lang="en-US" altLang="ko-KR"/>
              <a:t>and integer </a:t>
            </a:r>
            <a:r>
              <a:rPr lang="en-US" altLang="ko-KR" i="1"/>
              <a:t>n = </a:t>
            </a:r>
            <a:r>
              <a:rPr lang="en-US" altLang="ko-KR"/>
              <a:t>0</a:t>
            </a:r>
          </a:p>
          <a:p>
            <a:pPr eaLnBrk="1" hangingPunct="1">
              <a:buFont typeface="Wingdings" pitchFamily="2" charset="2"/>
              <a:buNone/>
            </a:pPr>
            <a:r>
              <a:rPr lang="en-US" altLang="ko-KR" b="1" i="1"/>
              <a:t>      Output: </a:t>
            </a:r>
            <a:r>
              <a:rPr lang="en-US" altLang="ko-KR"/>
              <a:t>The value </a:t>
            </a:r>
            <a:r>
              <a:rPr lang="en-US" altLang="ko-KR" i="1"/>
              <a:t>x</a:t>
            </a:r>
            <a:r>
              <a:rPr lang="en-US" altLang="ko-KR" i="1" baseline="30000"/>
              <a:t>n</a:t>
            </a:r>
          </a:p>
          <a:p>
            <a:pPr eaLnBrk="1" hangingPunct="1">
              <a:buFont typeface="Wingdings" pitchFamily="2" charset="2"/>
              <a:buNone/>
            </a:pPr>
            <a:r>
              <a:rPr lang="en-US" altLang="ko-KR" b="1"/>
              <a:t>     if </a:t>
            </a:r>
            <a:r>
              <a:rPr lang="en-US" altLang="ko-KR" i="1"/>
              <a:t>n </a:t>
            </a:r>
            <a:r>
              <a:rPr lang="en-US" altLang="ko-KR"/>
              <a:t>= 0	</a:t>
            </a:r>
            <a:r>
              <a:rPr lang="en-US" altLang="ko-KR" b="1"/>
              <a:t>then</a:t>
            </a:r>
          </a:p>
          <a:p>
            <a:pPr eaLnBrk="1" hangingPunct="1">
              <a:buFont typeface="Wingdings" pitchFamily="2" charset="2"/>
              <a:buNone/>
            </a:pPr>
            <a:r>
              <a:rPr lang="en-US" altLang="ko-KR" b="1"/>
              <a:t>		return </a:t>
            </a:r>
            <a:r>
              <a:rPr lang="en-US" altLang="ko-KR"/>
              <a:t>1</a:t>
            </a:r>
          </a:p>
          <a:p>
            <a:pPr eaLnBrk="1" hangingPunct="1">
              <a:buFont typeface="Wingdings" pitchFamily="2" charset="2"/>
              <a:buNone/>
            </a:pPr>
            <a:r>
              <a:rPr lang="en-US" altLang="ko-KR" b="1"/>
              <a:t>     if </a:t>
            </a:r>
            <a:r>
              <a:rPr lang="en-US" altLang="ko-KR" i="1"/>
              <a:t>n </a:t>
            </a:r>
            <a:r>
              <a:rPr lang="en-US" altLang="ko-KR"/>
              <a:t>is odd </a:t>
            </a:r>
            <a:r>
              <a:rPr lang="en-US" altLang="ko-KR" b="1"/>
              <a:t>then</a:t>
            </a:r>
          </a:p>
          <a:p>
            <a:pPr eaLnBrk="1" hangingPunct="1">
              <a:buFont typeface="Wingdings" pitchFamily="2" charset="2"/>
              <a:buNone/>
            </a:pPr>
            <a:r>
              <a:rPr lang="en-US" altLang="ko-KR" i="1"/>
              <a:t>		y  = </a:t>
            </a:r>
            <a:r>
              <a:rPr lang="en-US" altLang="ko-KR"/>
              <a:t>Power(</a:t>
            </a:r>
            <a:r>
              <a:rPr lang="en-US" altLang="ko-KR" i="1"/>
              <a:t>x, </a:t>
            </a:r>
            <a:r>
              <a:rPr lang="en-US" altLang="ko-KR"/>
              <a:t>(</a:t>
            </a:r>
            <a:r>
              <a:rPr lang="en-US" altLang="ko-KR" i="1"/>
              <a:t>n - </a:t>
            </a:r>
            <a:r>
              <a:rPr lang="en-US" altLang="ko-KR"/>
              <a:t>1)</a:t>
            </a:r>
            <a:r>
              <a:rPr lang="en-US" altLang="ko-KR" i="1"/>
              <a:t>/ </a:t>
            </a:r>
            <a:r>
              <a:rPr lang="en-US" altLang="ko-KR"/>
              <a:t>2)</a:t>
            </a:r>
          </a:p>
          <a:p>
            <a:pPr eaLnBrk="1" hangingPunct="1">
              <a:buFont typeface="Wingdings" pitchFamily="2" charset="2"/>
              <a:buNone/>
            </a:pPr>
            <a:r>
              <a:rPr lang="en-US" altLang="ko-KR" b="1"/>
              <a:t>		return </a:t>
            </a:r>
            <a:r>
              <a:rPr lang="en-US" altLang="ko-KR" i="1"/>
              <a:t>x </a:t>
            </a:r>
            <a:r>
              <a:rPr lang="en-US" altLang="ko-KR" i="1">
                <a:latin typeface="Tahoma" pitchFamily="34" charset="0"/>
              </a:rPr>
              <a:t>·</a:t>
            </a:r>
            <a:r>
              <a:rPr lang="en-US" altLang="ko-KR" i="1"/>
              <a:t> y </a:t>
            </a:r>
            <a:r>
              <a:rPr lang="en-US" altLang="ko-KR" i="1">
                <a:latin typeface="Tahoma" pitchFamily="34" charset="0"/>
              </a:rPr>
              <a:t>·</a:t>
            </a:r>
            <a:r>
              <a:rPr lang="en-US" altLang="ko-KR" i="1"/>
              <a:t> y</a:t>
            </a:r>
          </a:p>
          <a:p>
            <a:pPr eaLnBrk="1" hangingPunct="1">
              <a:buFont typeface="Wingdings" pitchFamily="2" charset="2"/>
              <a:buNone/>
            </a:pPr>
            <a:r>
              <a:rPr lang="en-US" altLang="ko-KR" b="1"/>
              <a:t>     else</a:t>
            </a:r>
          </a:p>
          <a:p>
            <a:pPr eaLnBrk="1" hangingPunct="1">
              <a:buFont typeface="Wingdings" pitchFamily="2" charset="2"/>
              <a:buNone/>
            </a:pPr>
            <a:r>
              <a:rPr lang="en-US" altLang="ko-KR" i="1"/>
              <a:t>		y = </a:t>
            </a:r>
            <a:r>
              <a:rPr lang="en-US" altLang="ko-KR"/>
              <a:t>Power(</a:t>
            </a:r>
            <a:r>
              <a:rPr lang="en-US" altLang="ko-KR" i="1"/>
              <a:t>x, n/ </a:t>
            </a:r>
            <a:r>
              <a:rPr lang="en-US" altLang="ko-KR"/>
              <a:t>2)</a:t>
            </a:r>
          </a:p>
          <a:p>
            <a:pPr eaLnBrk="1" hangingPunct="1">
              <a:buFont typeface="Wingdings" pitchFamily="2" charset="2"/>
              <a:buNone/>
            </a:pPr>
            <a:r>
              <a:rPr lang="en-US" altLang="ko-KR" b="1"/>
              <a:t>		return </a:t>
            </a:r>
            <a:r>
              <a:rPr lang="en-US" altLang="ko-KR" i="1"/>
              <a:t>y </a:t>
            </a:r>
            <a:r>
              <a:rPr lang="en-US" altLang="ko-KR" i="1">
                <a:latin typeface="Tahoma" pitchFamily="34" charset="0"/>
              </a:rPr>
              <a:t>·</a:t>
            </a:r>
            <a:r>
              <a:rPr lang="en-US" altLang="ko-KR" i="1"/>
              <a:t> y</a:t>
            </a:r>
            <a:endParaRPr lang="en-US" altLang="ko-KR"/>
          </a:p>
        </p:txBody>
      </p:sp>
      <p:sp>
        <p:nvSpPr>
          <p:cNvPr id="29699" name="Line 4"/>
          <p:cNvSpPr>
            <a:spLocks noChangeShapeType="1"/>
          </p:cNvSpPr>
          <p:nvPr/>
        </p:nvSpPr>
        <p:spPr bwMode="auto">
          <a:xfrm>
            <a:off x="3028950" y="3771900"/>
            <a:ext cx="1257300" cy="45720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lstStyle/>
          <a:p>
            <a:endParaRPr lang="ko-KR" altLang="en-US" sz="1350"/>
          </a:p>
        </p:txBody>
      </p:sp>
      <p:sp>
        <p:nvSpPr>
          <p:cNvPr id="29700" name="Text Box 5"/>
          <p:cNvSpPr txBox="1">
            <a:spLocks noChangeArrowheads="1"/>
          </p:cNvSpPr>
          <p:nvPr/>
        </p:nvSpPr>
        <p:spPr bwMode="auto">
          <a:xfrm>
            <a:off x="4286251" y="3771900"/>
            <a:ext cx="229790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latinLnBrk="0" hangingPunct="1"/>
            <a:r>
              <a:rPr kumimoji="0" lang="en-US" altLang="ko-KR" sz="1350">
                <a:solidFill>
                  <a:schemeClr val="tx2"/>
                </a:solidFill>
                <a:latin typeface="Comic Sans MS" pitchFamily="66" charset="0"/>
              </a:rPr>
              <a:t>It is important that we used a variable twice here rather than calling the method twice.</a:t>
            </a:r>
          </a:p>
        </p:txBody>
      </p:sp>
      <p:sp>
        <p:nvSpPr>
          <p:cNvPr id="29701" name="AutoShape 6"/>
          <p:cNvSpPr>
            <a:spLocks/>
          </p:cNvSpPr>
          <p:nvPr/>
        </p:nvSpPr>
        <p:spPr bwMode="auto">
          <a:xfrm>
            <a:off x="4000500" y="2171700"/>
            <a:ext cx="285750" cy="2228850"/>
          </a:xfrm>
          <a:prstGeom prst="rightBrace">
            <a:avLst>
              <a:gd name="adj1" fmla="val 65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endParaRPr lang="en-US" altLang="ko-KR" sz="1350">
              <a:latin typeface="Tahoma" pitchFamily="34" charset="0"/>
            </a:endParaRPr>
          </a:p>
        </p:txBody>
      </p:sp>
      <p:sp>
        <p:nvSpPr>
          <p:cNvPr id="29702" name="Text Box 7"/>
          <p:cNvSpPr txBox="1">
            <a:spLocks noChangeArrowheads="1"/>
          </p:cNvSpPr>
          <p:nvPr/>
        </p:nvSpPr>
        <p:spPr bwMode="auto">
          <a:xfrm>
            <a:off x="4400551" y="2238375"/>
            <a:ext cx="2297906"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latinLnBrk="0" hangingPunct="1"/>
            <a:r>
              <a:rPr kumimoji="0" lang="en-US" altLang="ko-KR" sz="1350">
                <a:solidFill>
                  <a:schemeClr val="tx2"/>
                </a:solidFill>
                <a:latin typeface="Comic Sans MS" pitchFamily="66" charset="0"/>
              </a:rPr>
              <a:t>Each time we make a recursive call we halve the value of n; hence, we make log n recursive calls. That is, this method runs in O(log n) time.</a:t>
            </a:r>
          </a:p>
        </p:txBody>
      </p:sp>
    </p:spTree>
    <p:extLst>
      <p:ext uri="{BB962C8B-B14F-4D97-AF65-F5344CB8AC3E}">
        <p14:creationId xmlns:p14="http://schemas.microsoft.com/office/powerpoint/2010/main" val="3249140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tLang="ko-KR" smtClean="0"/>
              <a:t>Tail Recursion</a:t>
            </a:r>
          </a:p>
        </p:txBody>
      </p:sp>
      <p:sp>
        <p:nvSpPr>
          <p:cNvPr id="30722" name="Rectangle 3"/>
          <p:cNvSpPr>
            <a:spLocks noGrp="1" noChangeArrowheads="1"/>
          </p:cNvSpPr>
          <p:nvPr>
            <p:ph sz="half" idx="1"/>
          </p:nvPr>
        </p:nvSpPr>
        <p:spPr/>
        <p:txBody>
          <a:bodyPr/>
          <a:lstStyle/>
          <a:p>
            <a:pPr eaLnBrk="1" hangingPunct="1"/>
            <a:r>
              <a:rPr lang="en-US" altLang="ko-KR"/>
              <a:t>Tail recursion occurs when a linearly recursive method makes its recursive call as its last step.</a:t>
            </a:r>
          </a:p>
          <a:p>
            <a:pPr eaLnBrk="1" hangingPunct="1"/>
            <a:r>
              <a:rPr lang="en-US" altLang="ko-KR"/>
              <a:t>The array reversal method is an example.</a:t>
            </a:r>
          </a:p>
          <a:p>
            <a:pPr eaLnBrk="1" hangingPunct="1"/>
            <a:r>
              <a:rPr lang="en-US" altLang="ko-KR"/>
              <a:t>Such methods can be easily converted to non-recursive methods (which saves on some resources).</a:t>
            </a:r>
          </a:p>
          <a:p>
            <a:pPr eaLnBrk="1" hangingPunct="1"/>
            <a:r>
              <a:rPr lang="en-US" altLang="ko-KR"/>
              <a:t>Example:</a:t>
            </a:r>
          </a:p>
          <a:p>
            <a:pPr lvl="1" eaLnBrk="1" hangingPunct="1">
              <a:buFontTx/>
              <a:buNone/>
            </a:pPr>
            <a:r>
              <a:rPr lang="en-US" altLang="ko-KR" b="1"/>
              <a:t>Algorithm </a:t>
            </a:r>
            <a:r>
              <a:rPr lang="en-US" altLang="ko-KR"/>
              <a:t>IterativeReverseArray(</a:t>
            </a:r>
            <a:r>
              <a:rPr lang="en-US" altLang="ko-KR" i="1"/>
              <a:t>A, i, j </a:t>
            </a:r>
            <a:r>
              <a:rPr lang="en-US" altLang="ko-KR"/>
              <a:t>):</a:t>
            </a:r>
          </a:p>
          <a:p>
            <a:pPr lvl="1" eaLnBrk="1" hangingPunct="1">
              <a:buFontTx/>
              <a:buNone/>
            </a:pPr>
            <a:r>
              <a:rPr lang="en-US" altLang="ko-KR" b="1" i="1"/>
              <a:t>      Input: </a:t>
            </a:r>
            <a:r>
              <a:rPr lang="en-US" altLang="ko-KR"/>
              <a:t>An array </a:t>
            </a:r>
            <a:r>
              <a:rPr lang="en-US" altLang="ko-KR" i="1"/>
              <a:t>A </a:t>
            </a:r>
            <a:r>
              <a:rPr lang="en-US" altLang="ko-KR"/>
              <a:t>and nonnegative integer indices </a:t>
            </a:r>
            <a:r>
              <a:rPr lang="en-US" altLang="ko-KR" i="1"/>
              <a:t>i </a:t>
            </a:r>
            <a:r>
              <a:rPr lang="en-US" altLang="ko-KR"/>
              <a:t>and </a:t>
            </a:r>
            <a:r>
              <a:rPr lang="en-US" altLang="ko-KR" i="1"/>
              <a:t>j</a:t>
            </a:r>
          </a:p>
          <a:p>
            <a:pPr lvl="1" eaLnBrk="1" hangingPunct="1">
              <a:buFontTx/>
              <a:buNone/>
            </a:pPr>
            <a:r>
              <a:rPr lang="en-US" altLang="ko-KR" b="1" i="1"/>
              <a:t>      Output: </a:t>
            </a:r>
            <a:r>
              <a:rPr lang="en-US" altLang="ko-KR"/>
              <a:t>The reversal of the elements in </a:t>
            </a:r>
            <a:r>
              <a:rPr lang="en-US" altLang="ko-KR" i="1"/>
              <a:t>A </a:t>
            </a:r>
            <a:r>
              <a:rPr lang="en-US" altLang="ko-KR"/>
              <a:t>starting at index </a:t>
            </a:r>
            <a:r>
              <a:rPr lang="en-US" altLang="ko-KR" i="1"/>
              <a:t>i </a:t>
            </a:r>
            <a:r>
              <a:rPr lang="en-US" altLang="ko-KR"/>
              <a:t>and ending at </a:t>
            </a:r>
            <a:r>
              <a:rPr lang="en-US" altLang="ko-KR" i="1"/>
              <a:t>j</a:t>
            </a:r>
          </a:p>
          <a:p>
            <a:pPr lvl="1" eaLnBrk="1" hangingPunct="1">
              <a:buFontTx/>
              <a:buNone/>
            </a:pPr>
            <a:r>
              <a:rPr lang="en-US" altLang="ko-KR" b="1"/>
              <a:t>     while </a:t>
            </a:r>
            <a:r>
              <a:rPr lang="en-US" altLang="ko-KR" i="1"/>
              <a:t>i &lt;  j </a:t>
            </a:r>
            <a:r>
              <a:rPr lang="en-US" altLang="ko-KR" b="1"/>
              <a:t>do</a:t>
            </a:r>
          </a:p>
          <a:p>
            <a:pPr lvl="2" eaLnBrk="1" hangingPunct="1">
              <a:buFont typeface="Wingdings" pitchFamily="2" charset="2"/>
              <a:buNone/>
            </a:pPr>
            <a:r>
              <a:rPr lang="en-US" altLang="ko-KR"/>
              <a:t>	Swap </a:t>
            </a:r>
            <a:r>
              <a:rPr lang="en-US" altLang="ko-KR" i="1"/>
              <a:t>A</a:t>
            </a:r>
            <a:r>
              <a:rPr lang="en-US" altLang="ko-KR"/>
              <a:t>[</a:t>
            </a:r>
            <a:r>
              <a:rPr lang="en-US" altLang="ko-KR" i="1"/>
              <a:t>i </a:t>
            </a:r>
            <a:r>
              <a:rPr lang="en-US" altLang="ko-KR"/>
              <a:t>] and </a:t>
            </a:r>
            <a:r>
              <a:rPr lang="en-US" altLang="ko-KR" i="1"/>
              <a:t>A</a:t>
            </a:r>
            <a:r>
              <a:rPr lang="en-US" altLang="ko-KR"/>
              <a:t>[ </a:t>
            </a:r>
            <a:r>
              <a:rPr lang="en-US" altLang="ko-KR" i="1"/>
              <a:t>j </a:t>
            </a:r>
            <a:r>
              <a:rPr lang="en-US" altLang="ko-KR"/>
              <a:t>]</a:t>
            </a:r>
          </a:p>
          <a:p>
            <a:pPr lvl="2" eaLnBrk="1" hangingPunct="1">
              <a:buFont typeface="Wingdings" pitchFamily="2" charset="2"/>
              <a:buNone/>
            </a:pPr>
            <a:r>
              <a:rPr lang="en-US" altLang="ko-KR" i="1"/>
              <a:t>	i  = i </a:t>
            </a:r>
            <a:r>
              <a:rPr lang="en-US" altLang="ko-KR"/>
              <a:t>+ 1</a:t>
            </a:r>
          </a:p>
          <a:p>
            <a:pPr lvl="2" eaLnBrk="1" hangingPunct="1">
              <a:buFont typeface="Wingdings" pitchFamily="2" charset="2"/>
              <a:buNone/>
            </a:pPr>
            <a:r>
              <a:rPr lang="en-US" altLang="ko-KR" i="1"/>
              <a:t>	j  = j - </a:t>
            </a:r>
            <a:r>
              <a:rPr lang="en-US" altLang="ko-KR"/>
              <a:t>1</a:t>
            </a:r>
          </a:p>
          <a:p>
            <a:pPr lvl="1" eaLnBrk="1" hangingPunct="1">
              <a:buFontTx/>
              <a:buNone/>
            </a:pPr>
            <a:r>
              <a:rPr lang="en-US" altLang="ko-KR" b="1"/>
              <a:t>     return</a:t>
            </a:r>
            <a:endParaRPr lang="en-US" altLang="ko-KR"/>
          </a:p>
        </p:txBody>
      </p:sp>
    </p:spTree>
    <p:extLst>
      <p:ext uri="{BB962C8B-B14F-4D97-AF65-F5344CB8AC3E}">
        <p14:creationId xmlns:p14="http://schemas.microsoft.com/office/powerpoint/2010/main" val="1913108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tLang="ko-KR" smtClean="0"/>
              <a:t>Binary Recursion</a:t>
            </a:r>
          </a:p>
        </p:txBody>
      </p:sp>
      <p:sp>
        <p:nvSpPr>
          <p:cNvPr id="31746" name="Rectangle 3"/>
          <p:cNvSpPr>
            <a:spLocks noGrp="1" noChangeArrowheads="1"/>
          </p:cNvSpPr>
          <p:nvPr>
            <p:ph sz="half" idx="1"/>
          </p:nvPr>
        </p:nvSpPr>
        <p:spPr/>
        <p:txBody>
          <a:bodyPr/>
          <a:lstStyle/>
          <a:p>
            <a:pPr eaLnBrk="1" hangingPunct="1"/>
            <a:r>
              <a:rPr lang="en-US" altLang="ko-KR" sz="1350"/>
              <a:t>Binary recursion occurs whenever there are </a:t>
            </a:r>
            <a:r>
              <a:rPr lang="en-US" altLang="ko-KR" sz="1350" b="1"/>
              <a:t>two</a:t>
            </a:r>
            <a:r>
              <a:rPr lang="en-US" altLang="ko-KR" sz="1350"/>
              <a:t> recursive calls for each non-base case.</a:t>
            </a:r>
          </a:p>
          <a:p>
            <a:pPr eaLnBrk="1" hangingPunct="1"/>
            <a:r>
              <a:rPr lang="en-US" altLang="ko-KR" sz="1350"/>
              <a:t>Example: the DrawTicks method for drawing ticks on an English ruler.</a:t>
            </a:r>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560" y="2301479"/>
            <a:ext cx="29718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023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tLang="ko-KR" sz="1500"/>
              <a:t>Another Binary Recursive Method</a:t>
            </a:r>
          </a:p>
        </p:txBody>
      </p:sp>
      <p:sp>
        <p:nvSpPr>
          <p:cNvPr id="34818" name="Rectangle 3"/>
          <p:cNvSpPr>
            <a:spLocks noGrp="1" noChangeArrowheads="1"/>
          </p:cNvSpPr>
          <p:nvPr>
            <p:ph sz="half" idx="1"/>
          </p:nvPr>
        </p:nvSpPr>
        <p:spPr/>
        <p:txBody>
          <a:bodyPr/>
          <a:lstStyle/>
          <a:p>
            <a:pPr eaLnBrk="1" hangingPunct="1"/>
            <a:r>
              <a:rPr lang="en-US" altLang="ko-KR"/>
              <a:t>Problem: add all the numbers in an integer array A:</a:t>
            </a:r>
          </a:p>
          <a:p>
            <a:pPr lvl="1" eaLnBrk="1" hangingPunct="1">
              <a:buFontTx/>
              <a:buNone/>
            </a:pPr>
            <a:r>
              <a:rPr lang="en-US" altLang="ko-KR" sz="750" b="1"/>
              <a:t>Algorithm </a:t>
            </a:r>
            <a:r>
              <a:rPr lang="en-US" altLang="ko-KR" sz="750"/>
              <a:t>BinarySum(</a:t>
            </a:r>
            <a:r>
              <a:rPr lang="en-US" altLang="ko-KR" sz="750" i="1"/>
              <a:t>A, i, n</a:t>
            </a:r>
            <a:r>
              <a:rPr lang="en-US" altLang="ko-KR" sz="750"/>
              <a:t>):</a:t>
            </a:r>
          </a:p>
          <a:p>
            <a:pPr lvl="1" eaLnBrk="1" hangingPunct="1">
              <a:buFontTx/>
              <a:buNone/>
            </a:pPr>
            <a:r>
              <a:rPr lang="en-US" altLang="ko-KR" sz="750" b="1" i="1"/>
              <a:t>      Input: </a:t>
            </a:r>
            <a:r>
              <a:rPr lang="en-US" altLang="ko-KR" sz="750"/>
              <a:t>An array </a:t>
            </a:r>
            <a:r>
              <a:rPr lang="en-US" altLang="ko-KR" sz="750" i="1"/>
              <a:t>A </a:t>
            </a:r>
            <a:r>
              <a:rPr lang="en-US" altLang="ko-KR" sz="750"/>
              <a:t>and integers </a:t>
            </a:r>
            <a:r>
              <a:rPr lang="en-US" altLang="ko-KR" sz="750" i="1"/>
              <a:t>i </a:t>
            </a:r>
            <a:r>
              <a:rPr lang="en-US" altLang="ko-KR" sz="750"/>
              <a:t>and </a:t>
            </a:r>
            <a:r>
              <a:rPr lang="en-US" altLang="ko-KR" sz="750" i="1"/>
              <a:t>n</a:t>
            </a:r>
          </a:p>
          <a:p>
            <a:pPr lvl="1" eaLnBrk="1" hangingPunct="1">
              <a:buFontTx/>
              <a:buNone/>
            </a:pPr>
            <a:r>
              <a:rPr lang="en-US" altLang="ko-KR" sz="750" b="1" i="1"/>
              <a:t>      Output: </a:t>
            </a:r>
            <a:r>
              <a:rPr lang="en-US" altLang="ko-KR" sz="750"/>
              <a:t>The sum of the </a:t>
            </a:r>
            <a:r>
              <a:rPr lang="en-US" altLang="ko-KR" sz="750" i="1"/>
              <a:t>n </a:t>
            </a:r>
            <a:r>
              <a:rPr lang="en-US" altLang="ko-KR" sz="750"/>
              <a:t>integers in </a:t>
            </a:r>
            <a:r>
              <a:rPr lang="en-US" altLang="ko-KR" sz="750" i="1"/>
              <a:t>A </a:t>
            </a:r>
            <a:r>
              <a:rPr lang="en-US" altLang="ko-KR" sz="750"/>
              <a:t>starting at index </a:t>
            </a:r>
            <a:r>
              <a:rPr lang="en-US" altLang="ko-KR" sz="750" i="1"/>
              <a:t>i</a:t>
            </a:r>
          </a:p>
          <a:p>
            <a:pPr lvl="1" eaLnBrk="1" hangingPunct="1">
              <a:buFontTx/>
              <a:buNone/>
            </a:pPr>
            <a:r>
              <a:rPr lang="en-US" altLang="ko-KR" sz="750" b="1"/>
              <a:t>     if </a:t>
            </a:r>
            <a:r>
              <a:rPr lang="en-US" altLang="ko-KR" sz="750" i="1"/>
              <a:t>n </a:t>
            </a:r>
            <a:r>
              <a:rPr lang="en-US" altLang="ko-KR" sz="750"/>
              <a:t>= 1 </a:t>
            </a:r>
            <a:r>
              <a:rPr lang="en-US" altLang="ko-KR" sz="750" b="1"/>
              <a:t>then</a:t>
            </a:r>
          </a:p>
          <a:p>
            <a:pPr lvl="1" eaLnBrk="1" hangingPunct="1">
              <a:buFontTx/>
              <a:buNone/>
            </a:pPr>
            <a:r>
              <a:rPr lang="en-US" altLang="ko-KR" sz="750" b="1"/>
              <a:t>	return </a:t>
            </a:r>
            <a:r>
              <a:rPr lang="en-US" altLang="ko-KR" sz="750" i="1"/>
              <a:t>A</a:t>
            </a:r>
            <a:r>
              <a:rPr lang="en-US" altLang="ko-KR" sz="750"/>
              <a:t>[</a:t>
            </a:r>
            <a:r>
              <a:rPr lang="en-US" altLang="ko-KR" sz="750" i="1"/>
              <a:t>i </a:t>
            </a:r>
            <a:r>
              <a:rPr lang="en-US" altLang="ko-KR" sz="750"/>
              <a:t>]</a:t>
            </a:r>
          </a:p>
          <a:p>
            <a:pPr lvl="1" eaLnBrk="1" hangingPunct="1">
              <a:buFontTx/>
              <a:buNone/>
            </a:pPr>
            <a:r>
              <a:rPr lang="en-US" altLang="ko-KR" sz="750" b="1"/>
              <a:t>     return </a:t>
            </a:r>
            <a:r>
              <a:rPr lang="en-US" altLang="ko-KR" sz="750"/>
              <a:t>BinarySum(</a:t>
            </a:r>
            <a:r>
              <a:rPr lang="en-US" altLang="ko-KR" sz="750" i="1"/>
              <a:t>A, i, n/ </a:t>
            </a:r>
            <a:r>
              <a:rPr lang="en-US" altLang="ko-KR" sz="750"/>
              <a:t>2) + BinarySum(</a:t>
            </a:r>
            <a:r>
              <a:rPr lang="en-US" altLang="ko-KR" sz="750" i="1"/>
              <a:t>A, i </a:t>
            </a:r>
            <a:r>
              <a:rPr lang="en-US" altLang="ko-KR" sz="750"/>
              <a:t>+ </a:t>
            </a:r>
            <a:r>
              <a:rPr lang="en-US" altLang="ko-KR" sz="750" i="1"/>
              <a:t>n/ </a:t>
            </a:r>
            <a:r>
              <a:rPr lang="en-US" altLang="ko-KR" sz="750"/>
              <a:t>2</a:t>
            </a:r>
            <a:r>
              <a:rPr lang="en-US" altLang="ko-KR" sz="750" i="1"/>
              <a:t>, n/ </a:t>
            </a:r>
            <a:r>
              <a:rPr lang="en-US" altLang="ko-KR" sz="750"/>
              <a:t>2)</a:t>
            </a:r>
          </a:p>
          <a:p>
            <a:pPr eaLnBrk="1" hangingPunct="1"/>
            <a:endParaRPr lang="en-US" altLang="ko-KR" sz="900" b="1"/>
          </a:p>
          <a:p>
            <a:pPr eaLnBrk="1" hangingPunct="1"/>
            <a:r>
              <a:rPr lang="en-US" altLang="ko-KR" sz="900" b="1"/>
              <a:t>Example trace:</a:t>
            </a:r>
          </a:p>
        </p:txBody>
      </p:sp>
      <p:grpSp>
        <p:nvGrpSpPr>
          <p:cNvPr id="34819" name="Group 4"/>
          <p:cNvGrpSpPr>
            <a:grpSpLocks noChangeAspect="1"/>
          </p:cNvGrpSpPr>
          <p:nvPr/>
        </p:nvGrpSpPr>
        <p:grpSpPr bwMode="auto">
          <a:xfrm>
            <a:off x="972741" y="3028950"/>
            <a:ext cx="5141119" cy="1485900"/>
            <a:chOff x="817" y="2544"/>
            <a:chExt cx="4318" cy="1248"/>
          </a:xfrm>
        </p:grpSpPr>
        <p:sp>
          <p:nvSpPr>
            <p:cNvPr id="34820" name="AutoShape 5"/>
            <p:cNvSpPr>
              <a:spLocks noChangeAspect="1" noChangeArrowheads="1" noTextEdit="1"/>
            </p:cNvSpPr>
            <p:nvPr/>
          </p:nvSpPr>
          <p:spPr bwMode="auto">
            <a:xfrm>
              <a:off x="817" y="2544"/>
              <a:ext cx="4318"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z="1350"/>
            </a:p>
          </p:txBody>
        </p:sp>
        <p:sp>
          <p:nvSpPr>
            <p:cNvPr id="34821" name="Freeform 6"/>
            <p:cNvSpPr>
              <a:spLocks/>
            </p:cNvSpPr>
            <p:nvPr/>
          </p:nvSpPr>
          <p:spPr bwMode="auto">
            <a:xfrm>
              <a:off x="2511"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22" name="Freeform 7"/>
            <p:cNvSpPr>
              <a:spLocks/>
            </p:cNvSpPr>
            <p:nvPr/>
          </p:nvSpPr>
          <p:spPr bwMode="auto">
            <a:xfrm>
              <a:off x="2511"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23" name="Rectangle 8"/>
            <p:cNvSpPr>
              <a:spLocks noChangeArrowheads="1"/>
            </p:cNvSpPr>
            <p:nvPr/>
          </p:nvSpPr>
          <p:spPr bwMode="auto">
            <a:xfrm>
              <a:off x="2577"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3</a:t>
              </a:r>
              <a:endParaRPr lang="en-US" altLang="ko-KR" sz="1350">
                <a:latin typeface="Tahoma" pitchFamily="34" charset="0"/>
              </a:endParaRPr>
            </a:p>
          </p:txBody>
        </p:sp>
        <p:sp>
          <p:nvSpPr>
            <p:cNvPr id="34824" name="Rectangle 9"/>
            <p:cNvSpPr>
              <a:spLocks noChangeArrowheads="1"/>
            </p:cNvSpPr>
            <p:nvPr/>
          </p:nvSpPr>
          <p:spPr bwMode="auto">
            <a:xfrm>
              <a:off x="2655"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25" name="Rectangle 10"/>
            <p:cNvSpPr>
              <a:spLocks noChangeArrowheads="1"/>
            </p:cNvSpPr>
            <p:nvPr/>
          </p:nvSpPr>
          <p:spPr bwMode="auto">
            <a:xfrm>
              <a:off x="2740"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sp>
          <p:nvSpPr>
            <p:cNvPr id="34826" name="Freeform 11"/>
            <p:cNvSpPr>
              <a:spLocks/>
            </p:cNvSpPr>
            <p:nvPr/>
          </p:nvSpPr>
          <p:spPr bwMode="auto">
            <a:xfrm>
              <a:off x="2232" y="3215"/>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27" name="Freeform 12"/>
            <p:cNvSpPr>
              <a:spLocks/>
            </p:cNvSpPr>
            <p:nvPr/>
          </p:nvSpPr>
          <p:spPr bwMode="auto">
            <a:xfrm>
              <a:off x="2232" y="3215"/>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28" name="Rectangle 13"/>
            <p:cNvSpPr>
              <a:spLocks noChangeArrowheads="1"/>
            </p:cNvSpPr>
            <p:nvPr/>
          </p:nvSpPr>
          <p:spPr bwMode="auto">
            <a:xfrm>
              <a:off x="2298"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2</a:t>
              </a:r>
              <a:endParaRPr lang="en-US" altLang="ko-KR" sz="1350">
                <a:latin typeface="Tahoma" pitchFamily="34" charset="0"/>
              </a:endParaRPr>
            </a:p>
          </p:txBody>
        </p:sp>
        <p:sp>
          <p:nvSpPr>
            <p:cNvPr id="34829" name="Rectangle 14"/>
            <p:cNvSpPr>
              <a:spLocks noChangeArrowheads="1"/>
            </p:cNvSpPr>
            <p:nvPr/>
          </p:nvSpPr>
          <p:spPr bwMode="auto">
            <a:xfrm>
              <a:off x="2375"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30" name="Rectangle 15"/>
            <p:cNvSpPr>
              <a:spLocks noChangeArrowheads="1"/>
            </p:cNvSpPr>
            <p:nvPr/>
          </p:nvSpPr>
          <p:spPr bwMode="auto">
            <a:xfrm>
              <a:off x="2461"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2</a:t>
              </a:r>
              <a:endParaRPr lang="en-US" altLang="ko-KR" sz="1350">
                <a:latin typeface="Tahoma" pitchFamily="34" charset="0"/>
              </a:endParaRPr>
            </a:p>
          </p:txBody>
        </p:sp>
        <p:sp>
          <p:nvSpPr>
            <p:cNvPr id="34831" name="Freeform 16"/>
            <p:cNvSpPr>
              <a:spLocks/>
            </p:cNvSpPr>
            <p:nvPr/>
          </p:nvSpPr>
          <p:spPr bwMode="auto">
            <a:xfrm>
              <a:off x="1674" y="2936"/>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32" name="Freeform 17"/>
            <p:cNvSpPr>
              <a:spLocks/>
            </p:cNvSpPr>
            <p:nvPr/>
          </p:nvSpPr>
          <p:spPr bwMode="auto">
            <a:xfrm>
              <a:off x="1674" y="2936"/>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33" name="Rectangle 18"/>
            <p:cNvSpPr>
              <a:spLocks noChangeArrowheads="1"/>
            </p:cNvSpPr>
            <p:nvPr/>
          </p:nvSpPr>
          <p:spPr bwMode="auto">
            <a:xfrm>
              <a:off x="1740" y="293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0</a:t>
              </a:r>
              <a:endParaRPr lang="en-US" altLang="ko-KR" sz="1350">
                <a:latin typeface="Tahoma" pitchFamily="34" charset="0"/>
              </a:endParaRPr>
            </a:p>
          </p:txBody>
        </p:sp>
        <p:sp>
          <p:nvSpPr>
            <p:cNvPr id="34834" name="Rectangle 19"/>
            <p:cNvSpPr>
              <a:spLocks noChangeArrowheads="1"/>
            </p:cNvSpPr>
            <p:nvPr/>
          </p:nvSpPr>
          <p:spPr bwMode="auto">
            <a:xfrm>
              <a:off x="1817" y="293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35" name="Rectangle 20"/>
            <p:cNvSpPr>
              <a:spLocks noChangeArrowheads="1"/>
            </p:cNvSpPr>
            <p:nvPr/>
          </p:nvSpPr>
          <p:spPr bwMode="auto">
            <a:xfrm>
              <a:off x="1902" y="293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4</a:t>
              </a:r>
              <a:endParaRPr lang="en-US" altLang="ko-KR" sz="1350">
                <a:latin typeface="Tahoma" pitchFamily="34" charset="0"/>
              </a:endParaRPr>
            </a:p>
          </p:txBody>
        </p:sp>
        <p:sp>
          <p:nvSpPr>
            <p:cNvPr id="34836" name="Line 21"/>
            <p:cNvSpPr>
              <a:spLocks noChangeShapeType="1"/>
            </p:cNvSpPr>
            <p:nvPr/>
          </p:nvSpPr>
          <p:spPr bwMode="auto">
            <a:xfrm>
              <a:off x="2980" y="2750"/>
              <a:ext cx="852" cy="206"/>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37" name="Freeform 22"/>
            <p:cNvSpPr>
              <a:spLocks/>
            </p:cNvSpPr>
            <p:nvPr/>
          </p:nvSpPr>
          <p:spPr bwMode="auto">
            <a:xfrm>
              <a:off x="3816" y="2922"/>
              <a:ext cx="106" cy="65"/>
            </a:xfrm>
            <a:custGeom>
              <a:avLst/>
              <a:gdLst>
                <a:gd name="T0" fmla="*/ 16 w 106"/>
                <a:gd name="T1" fmla="*/ 0 h 65"/>
                <a:gd name="T2" fmla="*/ 106 w 106"/>
                <a:gd name="T3" fmla="*/ 56 h 65"/>
                <a:gd name="T4" fmla="*/ 0 w 106"/>
                <a:gd name="T5" fmla="*/ 65 h 65"/>
                <a:gd name="T6" fmla="*/ 16 w 106"/>
                <a:gd name="T7" fmla="*/ 0 h 65"/>
                <a:gd name="T8" fmla="*/ 0 60000 65536"/>
                <a:gd name="T9" fmla="*/ 0 60000 65536"/>
                <a:gd name="T10" fmla="*/ 0 60000 65536"/>
                <a:gd name="T11" fmla="*/ 0 60000 65536"/>
                <a:gd name="T12" fmla="*/ 0 w 106"/>
                <a:gd name="T13" fmla="*/ 0 h 65"/>
                <a:gd name="T14" fmla="*/ 106 w 106"/>
                <a:gd name="T15" fmla="*/ 65 h 65"/>
              </a:gdLst>
              <a:ahLst/>
              <a:cxnLst>
                <a:cxn ang="T8">
                  <a:pos x="T0" y="T1"/>
                </a:cxn>
                <a:cxn ang="T9">
                  <a:pos x="T2" y="T3"/>
                </a:cxn>
                <a:cxn ang="T10">
                  <a:pos x="T4" y="T5"/>
                </a:cxn>
                <a:cxn ang="T11">
                  <a:pos x="T6" y="T7"/>
                </a:cxn>
              </a:cxnLst>
              <a:rect l="T12" t="T13" r="T14" b="T15"/>
              <a:pathLst>
                <a:path w="106" h="65">
                  <a:moveTo>
                    <a:pt x="16" y="0"/>
                  </a:moveTo>
                  <a:lnTo>
                    <a:pt x="106" y="56"/>
                  </a:lnTo>
                  <a:lnTo>
                    <a:pt x="0" y="6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38" name="Line 23"/>
            <p:cNvSpPr>
              <a:spLocks noChangeShapeType="1"/>
            </p:cNvSpPr>
            <p:nvPr/>
          </p:nvSpPr>
          <p:spPr bwMode="auto">
            <a:xfrm flipV="1">
              <a:off x="2120" y="2750"/>
              <a:ext cx="860" cy="20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39" name="Freeform 24"/>
            <p:cNvSpPr>
              <a:spLocks/>
            </p:cNvSpPr>
            <p:nvPr/>
          </p:nvSpPr>
          <p:spPr bwMode="auto">
            <a:xfrm>
              <a:off x="2030" y="2921"/>
              <a:ext cx="106" cy="65"/>
            </a:xfrm>
            <a:custGeom>
              <a:avLst/>
              <a:gdLst>
                <a:gd name="T0" fmla="*/ 106 w 106"/>
                <a:gd name="T1" fmla="*/ 65 h 65"/>
                <a:gd name="T2" fmla="*/ 0 w 106"/>
                <a:gd name="T3" fmla="*/ 56 h 65"/>
                <a:gd name="T4" fmla="*/ 90 w 106"/>
                <a:gd name="T5" fmla="*/ 0 h 65"/>
                <a:gd name="T6" fmla="*/ 106 w 106"/>
                <a:gd name="T7" fmla="*/ 65 h 65"/>
                <a:gd name="T8" fmla="*/ 0 60000 65536"/>
                <a:gd name="T9" fmla="*/ 0 60000 65536"/>
                <a:gd name="T10" fmla="*/ 0 60000 65536"/>
                <a:gd name="T11" fmla="*/ 0 60000 65536"/>
                <a:gd name="T12" fmla="*/ 0 w 106"/>
                <a:gd name="T13" fmla="*/ 0 h 65"/>
                <a:gd name="T14" fmla="*/ 106 w 106"/>
                <a:gd name="T15" fmla="*/ 65 h 65"/>
              </a:gdLst>
              <a:ahLst/>
              <a:cxnLst>
                <a:cxn ang="T8">
                  <a:pos x="T0" y="T1"/>
                </a:cxn>
                <a:cxn ang="T9">
                  <a:pos x="T2" y="T3"/>
                </a:cxn>
                <a:cxn ang="T10">
                  <a:pos x="T4" y="T5"/>
                </a:cxn>
                <a:cxn ang="T11">
                  <a:pos x="T6" y="T7"/>
                </a:cxn>
              </a:cxnLst>
              <a:rect l="T12" t="T13" r="T14" b="T15"/>
              <a:pathLst>
                <a:path w="106" h="65">
                  <a:moveTo>
                    <a:pt x="106" y="65"/>
                  </a:moveTo>
                  <a:lnTo>
                    <a:pt x="0" y="56"/>
                  </a:lnTo>
                  <a:lnTo>
                    <a:pt x="90" y="0"/>
                  </a:lnTo>
                  <a:lnTo>
                    <a:pt x="10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40" name="Line 25"/>
            <p:cNvSpPr>
              <a:spLocks noChangeShapeType="1"/>
            </p:cNvSpPr>
            <p:nvPr/>
          </p:nvSpPr>
          <p:spPr bwMode="auto">
            <a:xfrm>
              <a:off x="1860" y="3122"/>
              <a:ext cx="300" cy="104"/>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41" name="Freeform 26"/>
            <p:cNvSpPr>
              <a:spLocks/>
            </p:cNvSpPr>
            <p:nvPr/>
          </p:nvSpPr>
          <p:spPr bwMode="auto">
            <a:xfrm>
              <a:off x="2142" y="3192"/>
              <a:ext cx="105" cy="64"/>
            </a:xfrm>
            <a:custGeom>
              <a:avLst/>
              <a:gdLst>
                <a:gd name="T0" fmla="*/ 22 w 105"/>
                <a:gd name="T1" fmla="*/ 0 h 64"/>
                <a:gd name="T2" fmla="*/ 105 w 105"/>
                <a:gd name="T3" fmla="*/ 64 h 64"/>
                <a:gd name="T4" fmla="*/ 0 w 105"/>
                <a:gd name="T5" fmla="*/ 63 h 64"/>
                <a:gd name="T6" fmla="*/ 22 w 105"/>
                <a:gd name="T7" fmla="*/ 0 h 64"/>
                <a:gd name="T8" fmla="*/ 0 60000 65536"/>
                <a:gd name="T9" fmla="*/ 0 60000 65536"/>
                <a:gd name="T10" fmla="*/ 0 60000 65536"/>
                <a:gd name="T11" fmla="*/ 0 60000 65536"/>
                <a:gd name="T12" fmla="*/ 0 w 105"/>
                <a:gd name="T13" fmla="*/ 0 h 64"/>
                <a:gd name="T14" fmla="*/ 105 w 105"/>
                <a:gd name="T15" fmla="*/ 64 h 64"/>
              </a:gdLst>
              <a:ahLst/>
              <a:cxnLst>
                <a:cxn ang="T8">
                  <a:pos x="T0" y="T1"/>
                </a:cxn>
                <a:cxn ang="T9">
                  <a:pos x="T2" y="T3"/>
                </a:cxn>
                <a:cxn ang="T10">
                  <a:pos x="T4" y="T5"/>
                </a:cxn>
                <a:cxn ang="T11">
                  <a:pos x="T6" y="T7"/>
                </a:cxn>
              </a:cxnLst>
              <a:rect l="T12" t="T13" r="T14" b="T15"/>
              <a:pathLst>
                <a:path w="105" h="64">
                  <a:moveTo>
                    <a:pt x="22" y="0"/>
                  </a:moveTo>
                  <a:lnTo>
                    <a:pt x="105" y="64"/>
                  </a:lnTo>
                  <a:lnTo>
                    <a:pt x="0" y="6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42" name="Line 27"/>
            <p:cNvSpPr>
              <a:spLocks noChangeShapeType="1"/>
            </p:cNvSpPr>
            <p:nvPr/>
          </p:nvSpPr>
          <p:spPr bwMode="auto">
            <a:xfrm>
              <a:off x="2418" y="3401"/>
              <a:ext cx="203" cy="13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43" name="Freeform 28"/>
            <p:cNvSpPr>
              <a:spLocks/>
            </p:cNvSpPr>
            <p:nvPr/>
          </p:nvSpPr>
          <p:spPr bwMode="auto">
            <a:xfrm>
              <a:off x="2595" y="3503"/>
              <a:ext cx="102" cy="84"/>
            </a:xfrm>
            <a:custGeom>
              <a:avLst/>
              <a:gdLst>
                <a:gd name="T0" fmla="*/ 37 w 102"/>
                <a:gd name="T1" fmla="*/ 0 h 84"/>
                <a:gd name="T2" fmla="*/ 102 w 102"/>
                <a:gd name="T3" fmla="*/ 84 h 84"/>
                <a:gd name="T4" fmla="*/ 0 w 102"/>
                <a:gd name="T5" fmla="*/ 56 h 84"/>
                <a:gd name="T6" fmla="*/ 37 w 102"/>
                <a:gd name="T7" fmla="*/ 0 h 84"/>
                <a:gd name="T8" fmla="*/ 0 60000 65536"/>
                <a:gd name="T9" fmla="*/ 0 60000 65536"/>
                <a:gd name="T10" fmla="*/ 0 60000 65536"/>
                <a:gd name="T11" fmla="*/ 0 60000 65536"/>
                <a:gd name="T12" fmla="*/ 0 w 102"/>
                <a:gd name="T13" fmla="*/ 0 h 84"/>
                <a:gd name="T14" fmla="*/ 102 w 102"/>
                <a:gd name="T15" fmla="*/ 84 h 84"/>
              </a:gdLst>
              <a:ahLst/>
              <a:cxnLst>
                <a:cxn ang="T8">
                  <a:pos x="T0" y="T1"/>
                </a:cxn>
                <a:cxn ang="T9">
                  <a:pos x="T2" y="T3"/>
                </a:cxn>
                <a:cxn ang="T10">
                  <a:pos x="T4" y="T5"/>
                </a:cxn>
                <a:cxn ang="T11">
                  <a:pos x="T6" y="T7"/>
                </a:cxn>
              </a:cxnLst>
              <a:rect l="T12" t="T13" r="T14" b="T15"/>
              <a:pathLst>
                <a:path w="102" h="84">
                  <a:moveTo>
                    <a:pt x="37" y="0"/>
                  </a:moveTo>
                  <a:lnTo>
                    <a:pt x="102" y="84"/>
                  </a:lnTo>
                  <a:lnTo>
                    <a:pt x="0" y="56"/>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44" name="Freeform 29"/>
            <p:cNvSpPr>
              <a:spLocks/>
            </p:cNvSpPr>
            <p:nvPr/>
          </p:nvSpPr>
          <p:spPr bwMode="auto">
            <a:xfrm>
              <a:off x="1953"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45" name="Freeform 30"/>
            <p:cNvSpPr>
              <a:spLocks/>
            </p:cNvSpPr>
            <p:nvPr/>
          </p:nvSpPr>
          <p:spPr bwMode="auto">
            <a:xfrm>
              <a:off x="1953"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46" name="Rectangle 31"/>
            <p:cNvSpPr>
              <a:spLocks noChangeArrowheads="1"/>
            </p:cNvSpPr>
            <p:nvPr/>
          </p:nvSpPr>
          <p:spPr bwMode="auto">
            <a:xfrm>
              <a:off x="2019"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2</a:t>
              </a:r>
              <a:endParaRPr lang="en-US" altLang="ko-KR" sz="1350">
                <a:latin typeface="Tahoma" pitchFamily="34" charset="0"/>
              </a:endParaRPr>
            </a:p>
          </p:txBody>
        </p:sp>
        <p:sp>
          <p:nvSpPr>
            <p:cNvPr id="34847" name="Rectangle 32"/>
            <p:cNvSpPr>
              <a:spLocks noChangeArrowheads="1"/>
            </p:cNvSpPr>
            <p:nvPr/>
          </p:nvSpPr>
          <p:spPr bwMode="auto">
            <a:xfrm>
              <a:off x="2096"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48" name="Rectangle 33"/>
            <p:cNvSpPr>
              <a:spLocks noChangeArrowheads="1"/>
            </p:cNvSpPr>
            <p:nvPr/>
          </p:nvSpPr>
          <p:spPr bwMode="auto">
            <a:xfrm>
              <a:off x="2182"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sp>
          <p:nvSpPr>
            <p:cNvPr id="34849" name="Freeform 34"/>
            <p:cNvSpPr>
              <a:spLocks/>
            </p:cNvSpPr>
            <p:nvPr/>
          </p:nvSpPr>
          <p:spPr bwMode="auto">
            <a:xfrm>
              <a:off x="1395"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50" name="Freeform 35"/>
            <p:cNvSpPr>
              <a:spLocks/>
            </p:cNvSpPr>
            <p:nvPr/>
          </p:nvSpPr>
          <p:spPr bwMode="auto">
            <a:xfrm>
              <a:off x="1395"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51" name="Rectangle 36"/>
            <p:cNvSpPr>
              <a:spLocks noChangeArrowheads="1"/>
            </p:cNvSpPr>
            <p:nvPr/>
          </p:nvSpPr>
          <p:spPr bwMode="auto">
            <a:xfrm>
              <a:off x="1461"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sp>
          <p:nvSpPr>
            <p:cNvPr id="34852" name="Rectangle 37"/>
            <p:cNvSpPr>
              <a:spLocks noChangeArrowheads="1"/>
            </p:cNvSpPr>
            <p:nvPr/>
          </p:nvSpPr>
          <p:spPr bwMode="auto">
            <a:xfrm>
              <a:off x="1538"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53" name="Rectangle 38"/>
            <p:cNvSpPr>
              <a:spLocks noChangeArrowheads="1"/>
            </p:cNvSpPr>
            <p:nvPr/>
          </p:nvSpPr>
          <p:spPr bwMode="auto">
            <a:xfrm>
              <a:off x="1623"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sp>
          <p:nvSpPr>
            <p:cNvPr id="34854" name="Freeform 39"/>
            <p:cNvSpPr>
              <a:spLocks/>
            </p:cNvSpPr>
            <p:nvPr/>
          </p:nvSpPr>
          <p:spPr bwMode="auto">
            <a:xfrm>
              <a:off x="836" y="3587"/>
              <a:ext cx="373"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55" name="Freeform 40"/>
            <p:cNvSpPr>
              <a:spLocks/>
            </p:cNvSpPr>
            <p:nvPr/>
          </p:nvSpPr>
          <p:spPr bwMode="auto">
            <a:xfrm>
              <a:off x="836" y="3587"/>
              <a:ext cx="373"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56" name="Rectangle 41"/>
            <p:cNvSpPr>
              <a:spLocks noChangeArrowheads="1"/>
            </p:cNvSpPr>
            <p:nvPr/>
          </p:nvSpPr>
          <p:spPr bwMode="auto">
            <a:xfrm>
              <a:off x="902"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0</a:t>
              </a:r>
              <a:endParaRPr lang="en-US" altLang="ko-KR" sz="1350">
                <a:latin typeface="Tahoma" pitchFamily="34" charset="0"/>
              </a:endParaRPr>
            </a:p>
          </p:txBody>
        </p:sp>
        <p:sp>
          <p:nvSpPr>
            <p:cNvPr id="34857" name="Rectangle 42"/>
            <p:cNvSpPr>
              <a:spLocks noChangeArrowheads="1"/>
            </p:cNvSpPr>
            <p:nvPr/>
          </p:nvSpPr>
          <p:spPr bwMode="auto">
            <a:xfrm>
              <a:off x="980"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58" name="Rectangle 43"/>
            <p:cNvSpPr>
              <a:spLocks noChangeArrowheads="1"/>
            </p:cNvSpPr>
            <p:nvPr/>
          </p:nvSpPr>
          <p:spPr bwMode="auto">
            <a:xfrm>
              <a:off x="1065"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sp>
          <p:nvSpPr>
            <p:cNvPr id="34859" name="Freeform 44"/>
            <p:cNvSpPr>
              <a:spLocks/>
            </p:cNvSpPr>
            <p:nvPr/>
          </p:nvSpPr>
          <p:spPr bwMode="auto">
            <a:xfrm>
              <a:off x="2794" y="2563"/>
              <a:ext cx="372" cy="187"/>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60" name="Freeform 45"/>
            <p:cNvSpPr>
              <a:spLocks/>
            </p:cNvSpPr>
            <p:nvPr/>
          </p:nvSpPr>
          <p:spPr bwMode="auto">
            <a:xfrm>
              <a:off x="2794" y="2563"/>
              <a:ext cx="372" cy="187"/>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61" name="Rectangle 46"/>
            <p:cNvSpPr>
              <a:spLocks noChangeArrowheads="1"/>
            </p:cNvSpPr>
            <p:nvPr/>
          </p:nvSpPr>
          <p:spPr bwMode="auto">
            <a:xfrm>
              <a:off x="2856" y="256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0</a:t>
              </a:r>
              <a:endParaRPr lang="en-US" altLang="ko-KR" sz="1350">
                <a:latin typeface="Tahoma" pitchFamily="34" charset="0"/>
              </a:endParaRPr>
            </a:p>
          </p:txBody>
        </p:sp>
        <p:sp>
          <p:nvSpPr>
            <p:cNvPr id="34862" name="Rectangle 47"/>
            <p:cNvSpPr>
              <a:spLocks noChangeArrowheads="1"/>
            </p:cNvSpPr>
            <p:nvPr/>
          </p:nvSpPr>
          <p:spPr bwMode="auto">
            <a:xfrm>
              <a:off x="2941" y="256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63" name="Rectangle 48"/>
            <p:cNvSpPr>
              <a:spLocks noChangeArrowheads="1"/>
            </p:cNvSpPr>
            <p:nvPr/>
          </p:nvSpPr>
          <p:spPr bwMode="auto">
            <a:xfrm>
              <a:off x="3019" y="256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8</a:t>
              </a:r>
              <a:endParaRPr lang="en-US" altLang="ko-KR" sz="1350">
                <a:latin typeface="Tahoma" pitchFamily="34" charset="0"/>
              </a:endParaRPr>
            </a:p>
          </p:txBody>
        </p:sp>
        <p:sp>
          <p:nvSpPr>
            <p:cNvPr id="34864" name="Freeform 49"/>
            <p:cNvSpPr>
              <a:spLocks/>
            </p:cNvSpPr>
            <p:nvPr/>
          </p:nvSpPr>
          <p:spPr bwMode="auto">
            <a:xfrm>
              <a:off x="1116" y="3215"/>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65" name="Freeform 50"/>
            <p:cNvSpPr>
              <a:spLocks/>
            </p:cNvSpPr>
            <p:nvPr/>
          </p:nvSpPr>
          <p:spPr bwMode="auto">
            <a:xfrm>
              <a:off x="1116" y="3215"/>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w 768"/>
                <a:gd name="T17" fmla="*/ 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8"/>
                <a:gd name="T28" fmla="*/ 0 h 384"/>
                <a:gd name="T29" fmla="*/ 768 w 76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66" name="Rectangle 51"/>
            <p:cNvSpPr>
              <a:spLocks noChangeArrowheads="1"/>
            </p:cNvSpPr>
            <p:nvPr/>
          </p:nvSpPr>
          <p:spPr bwMode="auto">
            <a:xfrm>
              <a:off x="1181"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0</a:t>
              </a:r>
              <a:endParaRPr lang="en-US" altLang="ko-KR" sz="1350">
                <a:latin typeface="Tahoma" pitchFamily="34" charset="0"/>
              </a:endParaRPr>
            </a:p>
          </p:txBody>
        </p:sp>
        <p:sp>
          <p:nvSpPr>
            <p:cNvPr id="34867" name="Rectangle 52"/>
            <p:cNvSpPr>
              <a:spLocks noChangeArrowheads="1"/>
            </p:cNvSpPr>
            <p:nvPr/>
          </p:nvSpPr>
          <p:spPr bwMode="auto">
            <a:xfrm>
              <a:off x="1259"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68" name="Rectangle 53"/>
            <p:cNvSpPr>
              <a:spLocks noChangeArrowheads="1"/>
            </p:cNvSpPr>
            <p:nvPr/>
          </p:nvSpPr>
          <p:spPr bwMode="auto">
            <a:xfrm>
              <a:off x="1344"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2</a:t>
              </a:r>
              <a:endParaRPr lang="en-US" altLang="ko-KR" sz="1350">
                <a:latin typeface="Tahoma" pitchFamily="34" charset="0"/>
              </a:endParaRPr>
            </a:p>
          </p:txBody>
        </p:sp>
        <p:sp>
          <p:nvSpPr>
            <p:cNvPr id="34869" name="Line 54"/>
            <p:cNvSpPr>
              <a:spLocks noChangeShapeType="1"/>
            </p:cNvSpPr>
            <p:nvPr/>
          </p:nvSpPr>
          <p:spPr bwMode="auto">
            <a:xfrm flipV="1">
              <a:off x="2216" y="3401"/>
              <a:ext cx="202" cy="13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70" name="Freeform 55"/>
            <p:cNvSpPr>
              <a:spLocks/>
            </p:cNvSpPr>
            <p:nvPr/>
          </p:nvSpPr>
          <p:spPr bwMode="auto">
            <a:xfrm>
              <a:off x="2139" y="3503"/>
              <a:ext cx="102" cy="84"/>
            </a:xfrm>
            <a:custGeom>
              <a:avLst/>
              <a:gdLst>
                <a:gd name="T0" fmla="*/ 102 w 102"/>
                <a:gd name="T1" fmla="*/ 56 h 84"/>
                <a:gd name="T2" fmla="*/ 0 w 102"/>
                <a:gd name="T3" fmla="*/ 84 h 84"/>
                <a:gd name="T4" fmla="*/ 65 w 102"/>
                <a:gd name="T5" fmla="*/ 0 h 84"/>
                <a:gd name="T6" fmla="*/ 102 w 102"/>
                <a:gd name="T7" fmla="*/ 56 h 84"/>
                <a:gd name="T8" fmla="*/ 0 60000 65536"/>
                <a:gd name="T9" fmla="*/ 0 60000 65536"/>
                <a:gd name="T10" fmla="*/ 0 60000 65536"/>
                <a:gd name="T11" fmla="*/ 0 60000 65536"/>
                <a:gd name="T12" fmla="*/ 0 w 102"/>
                <a:gd name="T13" fmla="*/ 0 h 84"/>
                <a:gd name="T14" fmla="*/ 102 w 102"/>
                <a:gd name="T15" fmla="*/ 84 h 84"/>
              </a:gdLst>
              <a:ahLst/>
              <a:cxnLst>
                <a:cxn ang="T8">
                  <a:pos x="T0" y="T1"/>
                </a:cxn>
                <a:cxn ang="T9">
                  <a:pos x="T2" y="T3"/>
                </a:cxn>
                <a:cxn ang="T10">
                  <a:pos x="T4" y="T5"/>
                </a:cxn>
                <a:cxn ang="T11">
                  <a:pos x="T6" y="T7"/>
                </a:cxn>
              </a:cxnLst>
              <a:rect l="T12" t="T13" r="T14" b="T15"/>
              <a:pathLst>
                <a:path w="102" h="84">
                  <a:moveTo>
                    <a:pt x="102" y="56"/>
                  </a:moveTo>
                  <a:lnTo>
                    <a:pt x="0" y="84"/>
                  </a:lnTo>
                  <a:lnTo>
                    <a:pt x="65" y="0"/>
                  </a:lnTo>
                  <a:lnTo>
                    <a:pt x="10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71" name="Line 56"/>
            <p:cNvSpPr>
              <a:spLocks noChangeShapeType="1"/>
            </p:cNvSpPr>
            <p:nvPr/>
          </p:nvSpPr>
          <p:spPr bwMode="auto">
            <a:xfrm>
              <a:off x="1302" y="3401"/>
              <a:ext cx="202" cy="13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72" name="Freeform 57"/>
            <p:cNvSpPr>
              <a:spLocks/>
            </p:cNvSpPr>
            <p:nvPr/>
          </p:nvSpPr>
          <p:spPr bwMode="auto">
            <a:xfrm>
              <a:off x="1478" y="3503"/>
              <a:ext cx="103" cy="84"/>
            </a:xfrm>
            <a:custGeom>
              <a:avLst/>
              <a:gdLst>
                <a:gd name="T0" fmla="*/ 38 w 103"/>
                <a:gd name="T1" fmla="*/ 0 h 84"/>
                <a:gd name="T2" fmla="*/ 103 w 103"/>
                <a:gd name="T3" fmla="*/ 84 h 84"/>
                <a:gd name="T4" fmla="*/ 0 w 103"/>
                <a:gd name="T5" fmla="*/ 56 h 84"/>
                <a:gd name="T6" fmla="*/ 38 w 103"/>
                <a:gd name="T7" fmla="*/ 0 h 84"/>
                <a:gd name="T8" fmla="*/ 0 60000 65536"/>
                <a:gd name="T9" fmla="*/ 0 60000 65536"/>
                <a:gd name="T10" fmla="*/ 0 60000 65536"/>
                <a:gd name="T11" fmla="*/ 0 60000 65536"/>
                <a:gd name="T12" fmla="*/ 0 w 103"/>
                <a:gd name="T13" fmla="*/ 0 h 84"/>
                <a:gd name="T14" fmla="*/ 103 w 103"/>
                <a:gd name="T15" fmla="*/ 84 h 84"/>
              </a:gdLst>
              <a:ahLst/>
              <a:cxnLst>
                <a:cxn ang="T8">
                  <a:pos x="T0" y="T1"/>
                </a:cxn>
                <a:cxn ang="T9">
                  <a:pos x="T2" y="T3"/>
                </a:cxn>
                <a:cxn ang="T10">
                  <a:pos x="T4" y="T5"/>
                </a:cxn>
                <a:cxn ang="T11">
                  <a:pos x="T6" y="T7"/>
                </a:cxn>
              </a:cxnLst>
              <a:rect l="T12" t="T13" r="T14" b="T15"/>
              <a:pathLst>
                <a:path w="103" h="84">
                  <a:moveTo>
                    <a:pt x="38" y="0"/>
                  </a:moveTo>
                  <a:lnTo>
                    <a:pt x="103" y="84"/>
                  </a:lnTo>
                  <a:lnTo>
                    <a:pt x="0" y="56"/>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73" name="Line 58"/>
            <p:cNvSpPr>
              <a:spLocks noChangeShapeType="1"/>
            </p:cNvSpPr>
            <p:nvPr/>
          </p:nvSpPr>
          <p:spPr bwMode="auto">
            <a:xfrm flipV="1">
              <a:off x="1099" y="3401"/>
              <a:ext cx="203" cy="13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74" name="Freeform 59"/>
            <p:cNvSpPr>
              <a:spLocks/>
            </p:cNvSpPr>
            <p:nvPr/>
          </p:nvSpPr>
          <p:spPr bwMode="auto">
            <a:xfrm>
              <a:off x="1022" y="3503"/>
              <a:ext cx="103" cy="84"/>
            </a:xfrm>
            <a:custGeom>
              <a:avLst/>
              <a:gdLst>
                <a:gd name="T0" fmla="*/ 103 w 103"/>
                <a:gd name="T1" fmla="*/ 56 h 84"/>
                <a:gd name="T2" fmla="*/ 0 w 103"/>
                <a:gd name="T3" fmla="*/ 84 h 84"/>
                <a:gd name="T4" fmla="*/ 65 w 103"/>
                <a:gd name="T5" fmla="*/ 0 h 84"/>
                <a:gd name="T6" fmla="*/ 103 w 103"/>
                <a:gd name="T7" fmla="*/ 56 h 84"/>
                <a:gd name="T8" fmla="*/ 0 60000 65536"/>
                <a:gd name="T9" fmla="*/ 0 60000 65536"/>
                <a:gd name="T10" fmla="*/ 0 60000 65536"/>
                <a:gd name="T11" fmla="*/ 0 60000 65536"/>
                <a:gd name="T12" fmla="*/ 0 w 103"/>
                <a:gd name="T13" fmla="*/ 0 h 84"/>
                <a:gd name="T14" fmla="*/ 103 w 103"/>
                <a:gd name="T15" fmla="*/ 84 h 84"/>
              </a:gdLst>
              <a:ahLst/>
              <a:cxnLst>
                <a:cxn ang="T8">
                  <a:pos x="T0" y="T1"/>
                </a:cxn>
                <a:cxn ang="T9">
                  <a:pos x="T2" y="T3"/>
                </a:cxn>
                <a:cxn ang="T10">
                  <a:pos x="T4" y="T5"/>
                </a:cxn>
                <a:cxn ang="T11">
                  <a:pos x="T6" y="T7"/>
                </a:cxn>
              </a:cxnLst>
              <a:rect l="T12" t="T13" r="T14" b="T15"/>
              <a:pathLst>
                <a:path w="103" h="84">
                  <a:moveTo>
                    <a:pt x="103" y="56"/>
                  </a:moveTo>
                  <a:lnTo>
                    <a:pt x="0" y="84"/>
                  </a:lnTo>
                  <a:lnTo>
                    <a:pt x="65" y="0"/>
                  </a:lnTo>
                  <a:lnTo>
                    <a:pt x="103"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75" name="Line 60"/>
            <p:cNvSpPr>
              <a:spLocks noChangeShapeType="1"/>
            </p:cNvSpPr>
            <p:nvPr/>
          </p:nvSpPr>
          <p:spPr bwMode="auto">
            <a:xfrm flipV="1">
              <a:off x="1534" y="3122"/>
              <a:ext cx="326" cy="84"/>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76" name="Freeform 61"/>
            <p:cNvSpPr>
              <a:spLocks/>
            </p:cNvSpPr>
            <p:nvPr/>
          </p:nvSpPr>
          <p:spPr bwMode="auto">
            <a:xfrm>
              <a:off x="1445" y="3172"/>
              <a:ext cx="105" cy="65"/>
            </a:xfrm>
            <a:custGeom>
              <a:avLst/>
              <a:gdLst>
                <a:gd name="T0" fmla="*/ 105 w 105"/>
                <a:gd name="T1" fmla="*/ 65 h 65"/>
                <a:gd name="T2" fmla="*/ 0 w 105"/>
                <a:gd name="T3" fmla="*/ 57 h 65"/>
                <a:gd name="T4" fmla="*/ 88 w 105"/>
                <a:gd name="T5" fmla="*/ 0 h 65"/>
                <a:gd name="T6" fmla="*/ 105 w 105"/>
                <a:gd name="T7" fmla="*/ 65 h 65"/>
                <a:gd name="T8" fmla="*/ 0 60000 65536"/>
                <a:gd name="T9" fmla="*/ 0 60000 65536"/>
                <a:gd name="T10" fmla="*/ 0 60000 65536"/>
                <a:gd name="T11" fmla="*/ 0 60000 65536"/>
                <a:gd name="T12" fmla="*/ 0 w 105"/>
                <a:gd name="T13" fmla="*/ 0 h 65"/>
                <a:gd name="T14" fmla="*/ 105 w 105"/>
                <a:gd name="T15" fmla="*/ 65 h 65"/>
              </a:gdLst>
              <a:ahLst/>
              <a:cxnLst>
                <a:cxn ang="T8">
                  <a:pos x="T0" y="T1"/>
                </a:cxn>
                <a:cxn ang="T9">
                  <a:pos x="T2" y="T3"/>
                </a:cxn>
                <a:cxn ang="T10">
                  <a:pos x="T4" y="T5"/>
                </a:cxn>
                <a:cxn ang="T11">
                  <a:pos x="T6" y="T7"/>
                </a:cxn>
              </a:cxnLst>
              <a:rect l="T12" t="T13" r="T14" b="T15"/>
              <a:pathLst>
                <a:path w="105" h="65">
                  <a:moveTo>
                    <a:pt x="105" y="65"/>
                  </a:moveTo>
                  <a:lnTo>
                    <a:pt x="0" y="57"/>
                  </a:lnTo>
                  <a:lnTo>
                    <a:pt x="88" y="0"/>
                  </a:lnTo>
                  <a:lnTo>
                    <a:pt x="10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77" name="Freeform 62"/>
            <p:cNvSpPr>
              <a:spLocks/>
            </p:cNvSpPr>
            <p:nvPr/>
          </p:nvSpPr>
          <p:spPr bwMode="auto">
            <a:xfrm>
              <a:off x="4744"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78" name="Freeform 63"/>
            <p:cNvSpPr>
              <a:spLocks/>
            </p:cNvSpPr>
            <p:nvPr/>
          </p:nvSpPr>
          <p:spPr bwMode="auto">
            <a:xfrm>
              <a:off x="4744"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79" name="Rectangle 64"/>
            <p:cNvSpPr>
              <a:spLocks noChangeArrowheads="1"/>
            </p:cNvSpPr>
            <p:nvPr/>
          </p:nvSpPr>
          <p:spPr bwMode="auto">
            <a:xfrm>
              <a:off x="4810"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7</a:t>
              </a:r>
              <a:endParaRPr lang="en-US" altLang="ko-KR" sz="1350">
                <a:latin typeface="Tahoma" pitchFamily="34" charset="0"/>
              </a:endParaRPr>
            </a:p>
          </p:txBody>
        </p:sp>
        <p:sp>
          <p:nvSpPr>
            <p:cNvPr id="34880" name="Rectangle 65"/>
            <p:cNvSpPr>
              <a:spLocks noChangeArrowheads="1"/>
            </p:cNvSpPr>
            <p:nvPr/>
          </p:nvSpPr>
          <p:spPr bwMode="auto">
            <a:xfrm>
              <a:off x="4887"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81" name="Rectangle 66"/>
            <p:cNvSpPr>
              <a:spLocks noChangeArrowheads="1"/>
            </p:cNvSpPr>
            <p:nvPr/>
          </p:nvSpPr>
          <p:spPr bwMode="auto">
            <a:xfrm>
              <a:off x="4973"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sp>
          <p:nvSpPr>
            <p:cNvPr id="34882" name="Freeform 67"/>
            <p:cNvSpPr>
              <a:spLocks/>
            </p:cNvSpPr>
            <p:nvPr/>
          </p:nvSpPr>
          <p:spPr bwMode="auto">
            <a:xfrm>
              <a:off x="4465" y="3215"/>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60000 65536"/>
                <a:gd name="T15" fmla="*/ 0 60000 65536"/>
                <a:gd name="T16" fmla="*/ 0 60000 65536"/>
                <a:gd name="T17" fmla="*/ 0 60000 65536"/>
                <a:gd name="T18" fmla="*/ 0 60000 65536"/>
                <a:gd name="T19" fmla="*/ 0 60000 65536"/>
                <a:gd name="T20" fmla="*/ 0 60000 65536"/>
                <a:gd name="T21" fmla="*/ 0 w 768"/>
                <a:gd name="T22" fmla="*/ 0 h 384"/>
                <a:gd name="T23" fmla="*/ 768 w 76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83" name="Freeform 68"/>
            <p:cNvSpPr>
              <a:spLocks/>
            </p:cNvSpPr>
            <p:nvPr/>
          </p:nvSpPr>
          <p:spPr bwMode="auto">
            <a:xfrm>
              <a:off x="4465" y="3215"/>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60000 65536"/>
                <a:gd name="T15" fmla="*/ 0 60000 65536"/>
                <a:gd name="T16" fmla="*/ 0 60000 65536"/>
                <a:gd name="T17" fmla="*/ 0 60000 65536"/>
                <a:gd name="T18" fmla="*/ 0 60000 65536"/>
                <a:gd name="T19" fmla="*/ 0 60000 65536"/>
                <a:gd name="T20" fmla="*/ 0 60000 65536"/>
                <a:gd name="T21" fmla="*/ 0 w 768"/>
                <a:gd name="T22" fmla="*/ 0 h 384"/>
                <a:gd name="T23" fmla="*/ 768 w 76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84" name="Rectangle 69"/>
            <p:cNvSpPr>
              <a:spLocks noChangeArrowheads="1"/>
            </p:cNvSpPr>
            <p:nvPr/>
          </p:nvSpPr>
          <p:spPr bwMode="auto">
            <a:xfrm>
              <a:off x="4531"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6</a:t>
              </a:r>
              <a:endParaRPr lang="en-US" altLang="ko-KR" sz="1350">
                <a:latin typeface="Tahoma" pitchFamily="34" charset="0"/>
              </a:endParaRPr>
            </a:p>
          </p:txBody>
        </p:sp>
        <p:sp>
          <p:nvSpPr>
            <p:cNvPr id="34885" name="Rectangle 70"/>
            <p:cNvSpPr>
              <a:spLocks noChangeArrowheads="1"/>
            </p:cNvSpPr>
            <p:nvPr/>
          </p:nvSpPr>
          <p:spPr bwMode="auto">
            <a:xfrm>
              <a:off x="4608"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86" name="Rectangle 71"/>
            <p:cNvSpPr>
              <a:spLocks noChangeArrowheads="1"/>
            </p:cNvSpPr>
            <p:nvPr/>
          </p:nvSpPr>
          <p:spPr bwMode="auto">
            <a:xfrm>
              <a:off x="4694"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2</a:t>
              </a:r>
              <a:endParaRPr lang="en-US" altLang="ko-KR" sz="1350">
                <a:latin typeface="Tahoma" pitchFamily="34" charset="0"/>
              </a:endParaRPr>
            </a:p>
          </p:txBody>
        </p:sp>
        <p:sp>
          <p:nvSpPr>
            <p:cNvPr id="34887" name="Freeform 72"/>
            <p:cNvSpPr>
              <a:spLocks/>
            </p:cNvSpPr>
            <p:nvPr/>
          </p:nvSpPr>
          <p:spPr bwMode="auto">
            <a:xfrm>
              <a:off x="3907" y="2936"/>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88" name="Freeform 73"/>
            <p:cNvSpPr>
              <a:spLocks/>
            </p:cNvSpPr>
            <p:nvPr/>
          </p:nvSpPr>
          <p:spPr bwMode="auto">
            <a:xfrm>
              <a:off x="3907" y="2936"/>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89" name="Rectangle 74"/>
            <p:cNvSpPr>
              <a:spLocks noChangeArrowheads="1"/>
            </p:cNvSpPr>
            <p:nvPr/>
          </p:nvSpPr>
          <p:spPr bwMode="auto">
            <a:xfrm>
              <a:off x="3973" y="293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4</a:t>
              </a:r>
              <a:endParaRPr lang="en-US" altLang="ko-KR" sz="1350">
                <a:latin typeface="Tahoma" pitchFamily="34" charset="0"/>
              </a:endParaRPr>
            </a:p>
          </p:txBody>
        </p:sp>
        <p:sp>
          <p:nvSpPr>
            <p:cNvPr id="34890" name="Rectangle 75"/>
            <p:cNvSpPr>
              <a:spLocks noChangeArrowheads="1"/>
            </p:cNvSpPr>
            <p:nvPr/>
          </p:nvSpPr>
          <p:spPr bwMode="auto">
            <a:xfrm>
              <a:off x="4050" y="293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891" name="Rectangle 76"/>
            <p:cNvSpPr>
              <a:spLocks noChangeArrowheads="1"/>
            </p:cNvSpPr>
            <p:nvPr/>
          </p:nvSpPr>
          <p:spPr bwMode="auto">
            <a:xfrm>
              <a:off x="4135" y="293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4</a:t>
              </a:r>
              <a:endParaRPr lang="en-US" altLang="ko-KR" sz="1350">
                <a:latin typeface="Tahoma" pitchFamily="34" charset="0"/>
              </a:endParaRPr>
            </a:p>
          </p:txBody>
        </p:sp>
        <p:sp>
          <p:nvSpPr>
            <p:cNvPr id="34892" name="Line 77"/>
            <p:cNvSpPr>
              <a:spLocks noChangeShapeType="1"/>
            </p:cNvSpPr>
            <p:nvPr/>
          </p:nvSpPr>
          <p:spPr bwMode="auto">
            <a:xfrm>
              <a:off x="4093" y="3122"/>
              <a:ext cx="300" cy="104"/>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93" name="Freeform 78"/>
            <p:cNvSpPr>
              <a:spLocks/>
            </p:cNvSpPr>
            <p:nvPr/>
          </p:nvSpPr>
          <p:spPr bwMode="auto">
            <a:xfrm>
              <a:off x="4375" y="3192"/>
              <a:ext cx="105" cy="64"/>
            </a:xfrm>
            <a:custGeom>
              <a:avLst/>
              <a:gdLst>
                <a:gd name="T0" fmla="*/ 22 w 105"/>
                <a:gd name="T1" fmla="*/ 0 h 64"/>
                <a:gd name="T2" fmla="*/ 105 w 105"/>
                <a:gd name="T3" fmla="*/ 64 h 64"/>
                <a:gd name="T4" fmla="*/ 0 w 105"/>
                <a:gd name="T5" fmla="*/ 63 h 64"/>
                <a:gd name="T6" fmla="*/ 22 w 105"/>
                <a:gd name="T7" fmla="*/ 0 h 64"/>
                <a:gd name="T8" fmla="*/ 0 60000 65536"/>
                <a:gd name="T9" fmla="*/ 0 60000 65536"/>
                <a:gd name="T10" fmla="*/ 0 60000 65536"/>
                <a:gd name="T11" fmla="*/ 0 60000 65536"/>
                <a:gd name="T12" fmla="*/ 0 w 105"/>
                <a:gd name="T13" fmla="*/ 0 h 64"/>
                <a:gd name="T14" fmla="*/ 105 w 105"/>
                <a:gd name="T15" fmla="*/ 64 h 64"/>
              </a:gdLst>
              <a:ahLst/>
              <a:cxnLst>
                <a:cxn ang="T8">
                  <a:pos x="T0" y="T1"/>
                </a:cxn>
                <a:cxn ang="T9">
                  <a:pos x="T2" y="T3"/>
                </a:cxn>
                <a:cxn ang="T10">
                  <a:pos x="T4" y="T5"/>
                </a:cxn>
                <a:cxn ang="T11">
                  <a:pos x="T6" y="T7"/>
                </a:cxn>
              </a:cxnLst>
              <a:rect l="T12" t="T13" r="T14" b="T15"/>
              <a:pathLst>
                <a:path w="105" h="64">
                  <a:moveTo>
                    <a:pt x="22" y="0"/>
                  </a:moveTo>
                  <a:lnTo>
                    <a:pt x="105" y="64"/>
                  </a:lnTo>
                  <a:lnTo>
                    <a:pt x="0" y="6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94" name="Line 79"/>
            <p:cNvSpPr>
              <a:spLocks noChangeShapeType="1"/>
            </p:cNvSpPr>
            <p:nvPr/>
          </p:nvSpPr>
          <p:spPr bwMode="auto">
            <a:xfrm>
              <a:off x="4651" y="3401"/>
              <a:ext cx="203" cy="13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895" name="Freeform 80"/>
            <p:cNvSpPr>
              <a:spLocks/>
            </p:cNvSpPr>
            <p:nvPr/>
          </p:nvSpPr>
          <p:spPr bwMode="auto">
            <a:xfrm>
              <a:off x="4828" y="3503"/>
              <a:ext cx="102" cy="84"/>
            </a:xfrm>
            <a:custGeom>
              <a:avLst/>
              <a:gdLst>
                <a:gd name="T0" fmla="*/ 37 w 102"/>
                <a:gd name="T1" fmla="*/ 0 h 84"/>
                <a:gd name="T2" fmla="*/ 102 w 102"/>
                <a:gd name="T3" fmla="*/ 84 h 84"/>
                <a:gd name="T4" fmla="*/ 0 w 102"/>
                <a:gd name="T5" fmla="*/ 56 h 84"/>
                <a:gd name="T6" fmla="*/ 37 w 102"/>
                <a:gd name="T7" fmla="*/ 0 h 84"/>
                <a:gd name="T8" fmla="*/ 0 60000 65536"/>
                <a:gd name="T9" fmla="*/ 0 60000 65536"/>
                <a:gd name="T10" fmla="*/ 0 60000 65536"/>
                <a:gd name="T11" fmla="*/ 0 60000 65536"/>
                <a:gd name="T12" fmla="*/ 0 w 102"/>
                <a:gd name="T13" fmla="*/ 0 h 84"/>
                <a:gd name="T14" fmla="*/ 102 w 102"/>
                <a:gd name="T15" fmla="*/ 84 h 84"/>
              </a:gdLst>
              <a:ahLst/>
              <a:cxnLst>
                <a:cxn ang="T8">
                  <a:pos x="T0" y="T1"/>
                </a:cxn>
                <a:cxn ang="T9">
                  <a:pos x="T2" y="T3"/>
                </a:cxn>
                <a:cxn ang="T10">
                  <a:pos x="T4" y="T5"/>
                </a:cxn>
                <a:cxn ang="T11">
                  <a:pos x="T6" y="T7"/>
                </a:cxn>
              </a:cxnLst>
              <a:rect l="T12" t="T13" r="T14" b="T15"/>
              <a:pathLst>
                <a:path w="102" h="84">
                  <a:moveTo>
                    <a:pt x="37" y="0"/>
                  </a:moveTo>
                  <a:lnTo>
                    <a:pt x="102" y="84"/>
                  </a:lnTo>
                  <a:lnTo>
                    <a:pt x="0" y="56"/>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896" name="Freeform 81"/>
            <p:cNvSpPr>
              <a:spLocks/>
            </p:cNvSpPr>
            <p:nvPr/>
          </p:nvSpPr>
          <p:spPr bwMode="auto">
            <a:xfrm>
              <a:off x="4186"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897" name="Freeform 82"/>
            <p:cNvSpPr>
              <a:spLocks/>
            </p:cNvSpPr>
            <p:nvPr/>
          </p:nvSpPr>
          <p:spPr bwMode="auto">
            <a:xfrm>
              <a:off x="4186"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898" name="Rectangle 83"/>
            <p:cNvSpPr>
              <a:spLocks noChangeArrowheads="1"/>
            </p:cNvSpPr>
            <p:nvPr/>
          </p:nvSpPr>
          <p:spPr bwMode="auto">
            <a:xfrm>
              <a:off x="4252"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6</a:t>
              </a:r>
              <a:endParaRPr lang="en-US" altLang="ko-KR" sz="1350">
                <a:latin typeface="Tahoma" pitchFamily="34" charset="0"/>
              </a:endParaRPr>
            </a:p>
          </p:txBody>
        </p:sp>
        <p:sp>
          <p:nvSpPr>
            <p:cNvPr id="34899" name="Rectangle 84"/>
            <p:cNvSpPr>
              <a:spLocks noChangeArrowheads="1"/>
            </p:cNvSpPr>
            <p:nvPr/>
          </p:nvSpPr>
          <p:spPr bwMode="auto">
            <a:xfrm>
              <a:off x="4329"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900" name="Rectangle 85"/>
            <p:cNvSpPr>
              <a:spLocks noChangeArrowheads="1"/>
            </p:cNvSpPr>
            <p:nvPr/>
          </p:nvSpPr>
          <p:spPr bwMode="auto">
            <a:xfrm>
              <a:off x="4415"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sp>
          <p:nvSpPr>
            <p:cNvPr id="34901" name="Freeform 86"/>
            <p:cNvSpPr>
              <a:spLocks/>
            </p:cNvSpPr>
            <p:nvPr/>
          </p:nvSpPr>
          <p:spPr bwMode="auto">
            <a:xfrm>
              <a:off x="3628"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902" name="Freeform 87"/>
            <p:cNvSpPr>
              <a:spLocks/>
            </p:cNvSpPr>
            <p:nvPr/>
          </p:nvSpPr>
          <p:spPr bwMode="auto">
            <a:xfrm>
              <a:off x="3628"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903" name="Rectangle 88"/>
            <p:cNvSpPr>
              <a:spLocks noChangeArrowheads="1"/>
            </p:cNvSpPr>
            <p:nvPr/>
          </p:nvSpPr>
          <p:spPr bwMode="auto">
            <a:xfrm>
              <a:off x="3693"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5</a:t>
              </a:r>
              <a:endParaRPr lang="en-US" altLang="ko-KR" sz="1350">
                <a:latin typeface="Tahoma" pitchFamily="34" charset="0"/>
              </a:endParaRPr>
            </a:p>
          </p:txBody>
        </p:sp>
        <p:sp>
          <p:nvSpPr>
            <p:cNvPr id="34904" name="Rectangle 89"/>
            <p:cNvSpPr>
              <a:spLocks noChangeArrowheads="1"/>
            </p:cNvSpPr>
            <p:nvPr/>
          </p:nvSpPr>
          <p:spPr bwMode="auto">
            <a:xfrm>
              <a:off x="3771"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905" name="Rectangle 90"/>
            <p:cNvSpPr>
              <a:spLocks noChangeArrowheads="1"/>
            </p:cNvSpPr>
            <p:nvPr/>
          </p:nvSpPr>
          <p:spPr bwMode="auto">
            <a:xfrm>
              <a:off x="3856"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sp>
          <p:nvSpPr>
            <p:cNvPr id="34906" name="Freeform 91"/>
            <p:cNvSpPr>
              <a:spLocks/>
            </p:cNvSpPr>
            <p:nvPr/>
          </p:nvSpPr>
          <p:spPr bwMode="auto">
            <a:xfrm>
              <a:off x="3348" y="3215"/>
              <a:ext cx="373"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60000 65536"/>
                <a:gd name="T15" fmla="*/ 0 60000 65536"/>
                <a:gd name="T16" fmla="*/ 0 60000 65536"/>
                <a:gd name="T17" fmla="*/ 0 60000 65536"/>
                <a:gd name="T18" fmla="*/ 0 60000 65536"/>
                <a:gd name="T19" fmla="*/ 0 60000 65536"/>
                <a:gd name="T20" fmla="*/ 0 60000 65536"/>
                <a:gd name="T21" fmla="*/ 0 w 768"/>
                <a:gd name="T22" fmla="*/ 0 h 384"/>
                <a:gd name="T23" fmla="*/ 768 w 76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907" name="Freeform 92"/>
            <p:cNvSpPr>
              <a:spLocks/>
            </p:cNvSpPr>
            <p:nvPr/>
          </p:nvSpPr>
          <p:spPr bwMode="auto">
            <a:xfrm>
              <a:off x="3348" y="3215"/>
              <a:ext cx="373"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60000 65536"/>
                <a:gd name="T15" fmla="*/ 0 60000 65536"/>
                <a:gd name="T16" fmla="*/ 0 60000 65536"/>
                <a:gd name="T17" fmla="*/ 0 60000 65536"/>
                <a:gd name="T18" fmla="*/ 0 60000 65536"/>
                <a:gd name="T19" fmla="*/ 0 60000 65536"/>
                <a:gd name="T20" fmla="*/ 0 60000 65536"/>
                <a:gd name="T21" fmla="*/ 0 w 768"/>
                <a:gd name="T22" fmla="*/ 0 h 384"/>
                <a:gd name="T23" fmla="*/ 768 w 76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908" name="Rectangle 93"/>
            <p:cNvSpPr>
              <a:spLocks noChangeArrowheads="1"/>
            </p:cNvSpPr>
            <p:nvPr/>
          </p:nvSpPr>
          <p:spPr bwMode="auto">
            <a:xfrm>
              <a:off x="3414"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4</a:t>
              </a:r>
              <a:endParaRPr lang="en-US" altLang="ko-KR" sz="1350">
                <a:latin typeface="Tahoma" pitchFamily="34" charset="0"/>
              </a:endParaRPr>
            </a:p>
          </p:txBody>
        </p:sp>
        <p:sp>
          <p:nvSpPr>
            <p:cNvPr id="34909" name="Rectangle 94"/>
            <p:cNvSpPr>
              <a:spLocks noChangeArrowheads="1"/>
            </p:cNvSpPr>
            <p:nvPr/>
          </p:nvSpPr>
          <p:spPr bwMode="auto">
            <a:xfrm>
              <a:off x="3492"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910" name="Rectangle 95"/>
            <p:cNvSpPr>
              <a:spLocks noChangeArrowheads="1"/>
            </p:cNvSpPr>
            <p:nvPr/>
          </p:nvSpPr>
          <p:spPr bwMode="auto">
            <a:xfrm>
              <a:off x="3577" y="321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2</a:t>
              </a:r>
              <a:endParaRPr lang="en-US" altLang="ko-KR" sz="1350">
                <a:latin typeface="Tahoma" pitchFamily="34" charset="0"/>
              </a:endParaRPr>
            </a:p>
          </p:txBody>
        </p:sp>
        <p:sp>
          <p:nvSpPr>
            <p:cNvPr id="34911" name="Line 96"/>
            <p:cNvSpPr>
              <a:spLocks noChangeShapeType="1"/>
            </p:cNvSpPr>
            <p:nvPr/>
          </p:nvSpPr>
          <p:spPr bwMode="auto">
            <a:xfrm flipV="1">
              <a:off x="4448" y="3401"/>
              <a:ext cx="203" cy="13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912" name="Freeform 97"/>
            <p:cNvSpPr>
              <a:spLocks/>
            </p:cNvSpPr>
            <p:nvPr/>
          </p:nvSpPr>
          <p:spPr bwMode="auto">
            <a:xfrm>
              <a:off x="4372" y="3503"/>
              <a:ext cx="102" cy="84"/>
            </a:xfrm>
            <a:custGeom>
              <a:avLst/>
              <a:gdLst>
                <a:gd name="T0" fmla="*/ 102 w 102"/>
                <a:gd name="T1" fmla="*/ 56 h 84"/>
                <a:gd name="T2" fmla="*/ 0 w 102"/>
                <a:gd name="T3" fmla="*/ 84 h 84"/>
                <a:gd name="T4" fmla="*/ 65 w 102"/>
                <a:gd name="T5" fmla="*/ 0 h 84"/>
                <a:gd name="T6" fmla="*/ 102 w 102"/>
                <a:gd name="T7" fmla="*/ 56 h 84"/>
                <a:gd name="T8" fmla="*/ 0 60000 65536"/>
                <a:gd name="T9" fmla="*/ 0 60000 65536"/>
                <a:gd name="T10" fmla="*/ 0 60000 65536"/>
                <a:gd name="T11" fmla="*/ 0 60000 65536"/>
                <a:gd name="T12" fmla="*/ 0 w 102"/>
                <a:gd name="T13" fmla="*/ 0 h 84"/>
                <a:gd name="T14" fmla="*/ 102 w 102"/>
                <a:gd name="T15" fmla="*/ 84 h 84"/>
              </a:gdLst>
              <a:ahLst/>
              <a:cxnLst>
                <a:cxn ang="T8">
                  <a:pos x="T0" y="T1"/>
                </a:cxn>
                <a:cxn ang="T9">
                  <a:pos x="T2" y="T3"/>
                </a:cxn>
                <a:cxn ang="T10">
                  <a:pos x="T4" y="T5"/>
                </a:cxn>
                <a:cxn ang="T11">
                  <a:pos x="T6" y="T7"/>
                </a:cxn>
              </a:cxnLst>
              <a:rect l="T12" t="T13" r="T14" b="T15"/>
              <a:pathLst>
                <a:path w="102" h="84">
                  <a:moveTo>
                    <a:pt x="102" y="56"/>
                  </a:moveTo>
                  <a:lnTo>
                    <a:pt x="0" y="84"/>
                  </a:lnTo>
                  <a:lnTo>
                    <a:pt x="65" y="0"/>
                  </a:lnTo>
                  <a:lnTo>
                    <a:pt x="10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913" name="Line 98"/>
            <p:cNvSpPr>
              <a:spLocks noChangeShapeType="1"/>
            </p:cNvSpPr>
            <p:nvPr/>
          </p:nvSpPr>
          <p:spPr bwMode="auto">
            <a:xfrm>
              <a:off x="3535" y="3401"/>
              <a:ext cx="202" cy="13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914" name="Freeform 99"/>
            <p:cNvSpPr>
              <a:spLocks/>
            </p:cNvSpPr>
            <p:nvPr/>
          </p:nvSpPr>
          <p:spPr bwMode="auto">
            <a:xfrm>
              <a:off x="3711" y="3503"/>
              <a:ext cx="103" cy="84"/>
            </a:xfrm>
            <a:custGeom>
              <a:avLst/>
              <a:gdLst>
                <a:gd name="T0" fmla="*/ 38 w 103"/>
                <a:gd name="T1" fmla="*/ 0 h 84"/>
                <a:gd name="T2" fmla="*/ 103 w 103"/>
                <a:gd name="T3" fmla="*/ 84 h 84"/>
                <a:gd name="T4" fmla="*/ 0 w 103"/>
                <a:gd name="T5" fmla="*/ 56 h 84"/>
                <a:gd name="T6" fmla="*/ 38 w 103"/>
                <a:gd name="T7" fmla="*/ 0 h 84"/>
                <a:gd name="T8" fmla="*/ 0 60000 65536"/>
                <a:gd name="T9" fmla="*/ 0 60000 65536"/>
                <a:gd name="T10" fmla="*/ 0 60000 65536"/>
                <a:gd name="T11" fmla="*/ 0 60000 65536"/>
                <a:gd name="T12" fmla="*/ 0 w 103"/>
                <a:gd name="T13" fmla="*/ 0 h 84"/>
                <a:gd name="T14" fmla="*/ 103 w 103"/>
                <a:gd name="T15" fmla="*/ 84 h 84"/>
              </a:gdLst>
              <a:ahLst/>
              <a:cxnLst>
                <a:cxn ang="T8">
                  <a:pos x="T0" y="T1"/>
                </a:cxn>
                <a:cxn ang="T9">
                  <a:pos x="T2" y="T3"/>
                </a:cxn>
                <a:cxn ang="T10">
                  <a:pos x="T4" y="T5"/>
                </a:cxn>
                <a:cxn ang="T11">
                  <a:pos x="T6" y="T7"/>
                </a:cxn>
              </a:cxnLst>
              <a:rect l="T12" t="T13" r="T14" b="T15"/>
              <a:pathLst>
                <a:path w="103" h="84">
                  <a:moveTo>
                    <a:pt x="38" y="0"/>
                  </a:moveTo>
                  <a:lnTo>
                    <a:pt x="103" y="84"/>
                  </a:lnTo>
                  <a:lnTo>
                    <a:pt x="0" y="56"/>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915" name="Line 100"/>
            <p:cNvSpPr>
              <a:spLocks noChangeShapeType="1"/>
            </p:cNvSpPr>
            <p:nvPr/>
          </p:nvSpPr>
          <p:spPr bwMode="auto">
            <a:xfrm flipV="1">
              <a:off x="3332" y="3401"/>
              <a:ext cx="203" cy="13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916" name="Freeform 101"/>
            <p:cNvSpPr>
              <a:spLocks/>
            </p:cNvSpPr>
            <p:nvPr/>
          </p:nvSpPr>
          <p:spPr bwMode="auto">
            <a:xfrm>
              <a:off x="3255" y="3503"/>
              <a:ext cx="103" cy="84"/>
            </a:xfrm>
            <a:custGeom>
              <a:avLst/>
              <a:gdLst>
                <a:gd name="T0" fmla="*/ 103 w 103"/>
                <a:gd name="T1" fmla="*/ 56 h 84"/>
                <a:gd name="T2" fmla="*/ 0 w 103"/>
                <a:gd name="T3" fmla="*/ 84 h 84"/>
                <a:gd name="T4" fmla="*/ 65 w 103"/>
                <a:gd name="T5" fmla="*/ 0 h 84"/>
                <a:gd name="T6" fmla="*/ 103 w 103"/>
                <a:gd name="T7" fmla="*/ 56 h 84"/>
                <a:gd name="T8" fmla="*/ 0 60000 65536"/>
                <a:gd name="T9" fmla="*/ 0 60000 65536"/>
                <a:gd name="T10" fmla="*/ 0 60000 65536"/>
                <a:gd name="T11" fmla="*/ 0 60000 65536"/>
                <a:gd name="T12" fmla="*/ 0 w 103"/>
                <a:gd name="T13" fmla="*/ 0 h 84"/>
                <a:gd name="T14" fmla="*/ 103 w 103"/>
                <a:gd name="T15" fmla="*/ 84 h 84"/>
              </a:gdLst>
              <a:ahLst/>
              <a:cxnLst>
                <a:cxn ang="T8">
                  <a:pos x="T0" y="T1"/>
                </a:cxn>
                <a:cxn ang="T9">
                  <a:pos x="T2" y="T3"/>
                </a:cxn>
                <a:cxn ang="T10">
                  <a:pos x="T4" y="T5"/>
                </a:cxn>
                <a:cxn ang="T11">
                  <a:pos x="T6" y="T7"/>
                </a:cxn>
              </a:cxnLst>
              <a:rect l="T12" t="T13" r="T14" b="T15"/>
              <a:pathLst>
                <a:path w="103" h="84">
                  <a:moveTo>
                    <a:pt x="103" y="56"/>
                  </a:moveTo>
                  <a:lnTo>
                    <a:pt x="0" y="84"/>
                  </a:lnTo>
                  <a:lnTo>
                    <a:pt x="65" y="0"/>
                  </a:lnTo>
                  <a:lnTo>
                    <a:pt x="103"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917" name="Line 102"/>
            <p:cNvSpPr>
              <a:spLocks noChangeShapeType="1"/>
            </p:cNvSpPr>
            <p:nvPr/>
          </p:nvSpPr>
          <p:spPr bwMode="auto">
            <a:xfrm flipV="1">
              <a:off x="3767" y="3122"/>
              <a:ext cx="326" cy="84"/>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34918" name="Freeform 103"/>
            <p:cNvSpPr>
              <a:spLocks/>
            </p:cNvSpPr>
            <p:nvPr/>
          </p:nvSpPr>
          <p:spPr bwMode="auto">
            <a:xfrm>
              <a:off x="3677" y="3172"/>
              <a:ext cx="106" cy="65"/>
            </a:xfrm>
            <a:custGeom>
              <a:avLst/>
              <a:gdLst>
                <a:gd name="T0" fmla="*/ 106 w 106"/>
                <a:gd name="T1" fmla="*/ 65 h 65"/>
                <a:gd name="T2" fmla="*/ 0 w 106"/>
                <a:gd name="T3" fmla="*/ 57 h 65"/>
                <a:gd name="T4" fmla="*/ 89 w 106"/>
                <a:gd name="T5" fmla="*/ 0 h 65"/>
                <a:gd name="T6" fmla="*/ 106 w 106"/>
                <a:gd name="T7" fmla="*/ 65 h 65"/>
                <a:gd name="T8" fmla="*/ 0 60000 65536"/>
                <a:gd name="T9" fmla="*/ 0 60000 65536"/>
                <a:gd name="T10" fmla="*/ 0 60000 65536"/>
                <a:gd name="T11" fmla="*/ 0 60000 65536"/>
                <a:gd name="T12" fmla="*/ 0 w 106"/>
                <a:gd name="T13" fmla="*/ 0 h 65"/>
                <a:gd name="T14" fmla="*/ 106 w 106"/>
                <a:gd name="T15" fmla="*/ 65 h 65"/>
              </a:gdLst>
              <a:ahLst/>
              <a:cxnLst>
                <a:cxn ang="T8">
                  <a:pos x="T0" y="T1"/>
                </a:cxn>
                <a:cxn ang="T9">
                  <a:pos x="T2" y="T3"/>
                </a:cxn>
                <a:cxn ang="T10">
                  <a:pos x="T4" y="T5"/>
                </a:cxn>
                <a:cxn ang="T11">
                  <a:pos x="T6" y="T7"/>
                </a:cxn>
              </a:cxnLst>
              <a:rect l="T12" t="T13" r="T14" b="T15"/>
              <a:pathLst>
                <a:path w="106" h="65">
                  <a:moveTo>
                    <a:pt x="106" y="65"/>
                  </a:moveTo>
                  <a:lnTo>
                    <a:pt x="0" y="57"/>
                  </a:lnTo>
                  <a:lnTo>
                    <a:pt x="89" y="0"/>
                  </a:lnTo>
                  <a:lnTo>
                    <a:pt x="10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34919" name="Freeform 104"/>
            <p:cNvSpPr>
              <a:spLocks/>
            </p:cNvSpPr>
            <p:nvPr/>
          </p:nvSpPr>
          <p:spPr bwMode="auto">
            <a:xfrm>
              <a:off x="3069"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34920" name="Freeform 105"/>
            <p:cNvSpPr>
              <a:spLocks/>
            </p:cNvSpPr>
            <p:nvPr/>
          </p:nvSpPr>
          <p:spPr bwMode="auto">
            <a:xfrm>
              <a:off x="3069" y="3587"/>
              <a:ext cx="372" cy="186"/>
            </a:xfrm>
            <a:custGeom>
              <a:avLst/>
              <a:gdLst>
                <a:gd name="T0" fmla="*/ 0 w 768"/>
                <a:gd name="T1" fmla="*/ 0 h 384"/>
                <a:gd name="T2" fmla="*/ 0 w 768"/>
                <a:gd name="T3" fmla="*/ 0 h 384"/>
                <a:gd name="T4" fmla="*/ 0 w 768"/>
                <a:gd name="T5" fmla="*/ 0 h 384"/>
                <a:gd name="T6" fmla="*/ 0 w 768"/>
                <a:gd name="T7" fmla="*/ 0 h 384"/>
                <a:gd name="T8" fmla="*/ 0 w 768"/>
                <a:gd name="T9" fmla="*/ 0 h 384"/>
                <a:gd name="T10" fmla="*/ 0 w 768"/>
                <a:gd name="T11" fmla="*/ 0 h 384"/>
                <a:gd name="T12" fmla="*/ 0 w 768"/>
                <a:gd name="T13" fmla="*/ 0 h 384"/>
                <a:gd name="T14" fmla="*/ 0 w 768"/>
                <a:gd name="T15" fmla="*/ 0 h 384"/>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384"/>
                <a:gd name="T26" fmla="*/ 768 w 768"/>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384">
                  <a:moveTo>
                    <a:pt x="576" y="384"/>
                  </a:moveTo>
                  <a:cubicBezTo>
                    <a:pt x="682" y="384"/>
                    <a:pt x="768" y="298"/>
                    <a:pt x="768" y="192"/>
                  </a:cubicBezTo>
                  <a:cubicBezTo>
                    <a:pt x="768" y="86"/>
                    <a:pt x="682" y="0"/>
                    <a:pt x="576" y="0"/>
                  </a:cubicBezTo>
                  <a:lnTo>
                    <a:pt x="192" y="0"/>
                  </a:lnTo>
                  <a:cubicBezTo>
                    <a:pt x="86" y="0"/>
                    <a:pt x="0" y="86"/>
                    <a:pt x="0" y="192"/>
                  </a:cubicBezTo>
                  <a:cubicBezTo>
                    <a:pt x="0" y="298"/>
                    <a:pt x="86" y="384"/>
                    <a:pt x="192" y="384"/>
                  </a:cubicBezTo>
                  <a:lnTo>
                    <a:pt x="576" y="384"/>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34921" name="Rectangle 106"/>
            <p:cNvSpPr>
              <a:spLocks noChangeArrowheads="1"/>
            </p:cNvSpPr>
            <p:nvPr/>
          </p:nvSpPr>
          <p:spPr bwMode="auto">
            <a:xfrm>
              <a:off x="3135"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4</a:t>
              </a:r>
              <a:endParaRPr lang="en-US" altLang="ko-KR" sz="1350">
                <a:latin typeface="Tahoma" pitchFamily="34" charset="0"/>
              </a:endParaRPr>
            </a:p>
          </p:txBody>
        </p:sp>
        <p:sp>
          <p:nvSpPr>
            <p:cNvPr id="34922" name="Rectangle 107"/>
            <p:cNvSpPr>
              <a:spLocks noChangeArrowheads="1"/>
            </p:cNvSpPr>
            <p:nvPr/>
          </p:nvSpPr>
          <p:spPr bwMode="auto">
            <a:xfrm>
              <a:off x="3213"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 </a:t>
              </a:r>
              <a:endParaRPr lang="en-US" altLang="ko-KR" sz="1350">
                <a:latin typeface="Tahoma" pitchFamily="34" charset="0"/>
              </a:endParaRPr>
            </a:p>
          </p:txBody>
        </p:sp>
        <p:sp>
          <p:nvSpPr>
            <p:cNvPr id="34923" name="Rectangle 108"/>
            <p:cNvSpPr>
              <a:spLocks noChangeArrowheads="1"/>
            </p:cNvSpPr>
            <p:nvPr/>
          </p:nvSpPr>
          <p:spPr bwMode="auto">
            <a:xfrm>
              <a:off x="3298" y="359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1350">
                  <a:solidFill>
                    <a:srgbClr val="0000FF"/>
                  </a:solidFill>
                  <a:latin typeface="Arial" pitchFamily="34" charset="0"/>
                </a:rPr>
                <a:t>1</a:t>
              </a:r>
              <a:endParaRPr lang="en-US" altLang="ko-KR" sz="1350">
                <a:latin typeface="Tahoma" pitchFamily="34" charset="0"/>
              </a:endParaRPr>
            </a:p>
          </p:txBody>
        </p:sp>
      </p:grpSp>
    </p:spTree>
    <p:extLst>
      <p:ext uri="{BB962C8B-B14F-4D97-AF65-F5344CB8AC3E}">
        <p14:creationId xmlns:p14="http://schemas.microsoft.com/office/powerpoint/2010/main" val="991592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ko-KR" smtClean="0"/>
              <a:t>Computing Fibanacci Numbers</a:t>
            </a:r>
          </a:p>
        </p:txBody>
      </p:sp>
      <p:sp>
        <p:nvSpPr>
          <p:cNvPr id="35842" name="Rectangle 3"/>
          <p:cNvSpPr>
            <a:spLocks noGrp="1" noChangeArrowheads="1"/>
          </p:cNvSpPr>
          <p:nvPr>
            <p:ph sz="half" idx="1"/>
          </p:nvPr>
        </p:nvSpPr>
        <p:spPr/>
        <p:txBody>
          <a:bodyPr/>
          <a:lstStyle/>
          <a:p>
            <a:pPr eaLnBrk="1" hangingPunct="1">
              <a:lnSpc>
                <a:spcPct val="90000"/>
              </a:lnSpc>
            </a:pPr>
            <a:r>
              <a:rPr lang="en-US" altLang="ko-KR" sz="1350" dirty="0"/>
              <a:t>Fibonacci numbers are defined recursively:</a:t>
            </a:r>
          </a:p>
          <a:p>
            <a:pPr lvl="2" eaLnBrk="1" hangingPunct="1">
              <a:lnSpc>
                <a:spcPct val="90000"/>
              </a:lnSpc>
              <a:buFont typeface="Wingdings" pitchFamily="2" charset="2"/>
              <a:buNone/>
            </a:pPr>
            <a:r>
              <a:rPr lang="en-US" altLang="ko-KR" sz="1050" i="1" dirty="0">
                <a:solidFill>
                  <a:srgbClr val="000000"/>
                </a:solidFill>
                <a:latin typeface="Times" charset="0"/>
              </a:rPr>
              <a:t>F</a:t>
            </a:r>
            <a:r>
              <a:rPr lang="en-US" altLang="ko-KR" sz="1050" baseline="-25000" dirty="0">
                <a:solidFill>
                  <a:srgbClr val="000000"/>
                </a:solidFill>
                <a:latin typeface="Times" charset="0"/>
              </a:rPr>
              <a:t>0</a:t>
            </a:r>
            <a:r>
              <a:rPr lang="en-US" altLang="ko-KR" sz="1050" dirty="0">
                <a:solidFill>
                  <a:srgbClr val="000000"/>
                </a:solidFill>
                <a:latin typeface="Times" charset="0"/>
              </a:rPr>
              <a:t> </a:t>
            </a:r>
            <a:r>
              <a:rPr lang="en-US" altLang="ko-KR" sz="1050" dirty="0">
                <a:solidFill>
                  <a:srgbClr val="000000"/>
                </a:solidFill>
                <a:latin typeface="CMR10" charset="0"/>
              </a:rPr>
              <a:t>=  </a:t>
            </a:r>
            <a:r>
              <a:rPr lang="en-US" altLang="ko-KR" sz="1050" dirty="0">
                <a:solidFill>
                  <a:srgbClr val="000000"/>
                </a:solidFill>
                <a:latin typeface="Times" charset="0"/>
              </a:rPr>
              <a:t>0</a:t>
            </a:r>
          </a:p>
          <a:p>
            <a:pPr lvl="2" eaLnBrk="1" hangingPunct="1">
              <a:lnSpc>
                <a:spcPct val="90000"/>
              </a:lnSpc>
              <a:buFont typeface="Wingdings" pitchFamily="2" charset="2"/>
              <a:buNone/>
            </a:pPr>
            <a:r>
              <a:rPr lang="en-US" altLang="ko-KR" sz="1050" i="1" dirty="0">
                <a:solidFill>
                  <a:srgbClr val="000000"/>
                </a:solidFill>
                <a:latin typeface="Times" charset="0"/>
              </a:rPr>
              <a:t>F</a:t>
            </a:r>
            <a:r>
              <a:rPr lang="en-US" altLang="ko-KR" sz="1050" baseline="-25000" dirty="0">
                <a:solidFill>
                  <a:srgbClr val="000000"/>
                </a:solidFill>
                <a:latin typeface="Times" charset="0"/>
              </a:rPr>
              <a:t>1</a:t>
            </a:r>
            <a:r>
              <a:rPr lang="en-US" altLang="ko-KR" sz="1050" dirty="0">
                <a:solidFill>
                  <a:srgbClr val="000000"/>
                </a:solidFill>
                <a:latin typeface="Times" charset="0"/>
              </a:rPr>
              <a:t> </a:t>
            </a:r>
            <a:r>
              <a:rPr lang="en-US" altLang="ko-KR" sz="1050" dirty="0">
                <a:solidFill>
                  <a:srgbClr val="000000"/>
                </a:solidFill>
                <a:latin typeface="CMR10" charset="0"/>
              </a:rPr>
              <a:t>=  </a:t>
            </a:r>
            <a:r>
              <a:rPr lang="en-US" altLang="ko-KR" sz="1050" dirty="0">
                <a:solidFill>
                  <a:srgbClr val="000000"/>
                </a:solidFill>
                <a:latin typeface="Times" charset="0"/>
              </a:rPr>
              <a:t>1</a:t>
            </a:r>
          </a:p>
          <a:p>
            <a:pPr lvl="2" eaLnBrk="1" hangingPunct="1">
              <a:lnSpc>
                <a:spcPct val="90000"/>
              </a:lnSpc>
              <a:buFont typeface="Wingdings" pitchFamily="2" charset="2"/>
              <a:buNone/>
            </a:pPr>
            <a:r>
              <a:rPr lang="en-US" altLang="ko-KR" sz="1050" i="1" dirty="0">
                <a:solidFill>
                  <a:srgbClr val="000000"/>
                </a:solidFill>
                <a:latin typeface="Times" charset="0"/>
              </a:rPr>
              <a:t>F</a:t>
            </a:r>
            <a:r>
              <a:rPr lang="en-US" altLang="ko-KR" sz="1050" i="1" baseline="-25000" dirty="0">
                <a:solidFill>
                  <a:srgbClr val="000000"/>
                </a:solidFill>
                <a:latin typeface="Times" charset="0"/>
              </a:rPr>
              <a:t>i</a:t>
            </a:r>
            <a:r>
              <a:rPr lang="en-US" altLang="ko-KR" sz="1050" i="1" dirty="0">
                <a:solidFill>
                  <a:srgbClr val="000000"/>
                </a:solidFill>
                <a:latin typeface="Times" charset="0"/>
              </a:rPr>
              <a:t> </a:t>
            </a:r>
            <a:r>
              <a:rPr lang="en-US" altLang="ko-KR" sz="1050" dirty="0">
                <a:solidFill>
                  <a:srgbClr val="000000"/>
                </a:solidFill>
                <a:latin typeface="CMR10" charset="0"/>
              </a:rPr>
              <a:t>=  </a:t>
            </a:r>
            <a:r>
              <a:rPr lang="en-US" altLang="ko-KR" sz="1050" i="1" dirty="0">
                <a:solidFill>
                  <a:srgbClr val="000000"/>
                </a:solidFill>
                <a:latin typeface="Times" charset="0"/>
              </a:rPr>
              <a:t>F</a:t>
            </a:r>
            <a:r>
              <a:rPr lang="en-US" altLang="ko-KR" sz="1050" i="1" baseline="-25000" dirty="0">
                <a:solidFill>
                  <a:srgbClr val="000000"/>
                </a:solidFill>
                <a:latin typeface="Times" charset="0"/>
              </a:rPr>
              <a:t>i</a:t>
            </a:r>
            <a:r>
              <a:rPr lang="en-US" altLang="ko-KR" sz="1050" i="1" baseline="-25000" dirty="0">
                <a:solidFill>
                  <a:srgbClr val="000000"/>
                </a:solidFill>
                <a:latin typeface="CMSY8" charset="0"/>
              </a:rPr>
              <a:t>-</a:t>
            </a:r>
            <a:r>
              <a:rPr lang="en-US" altLang="ko-KR" sz="1050" baseline="-25000" dirty="0">
                <a:solidFill>
                  <a:srgbClr val="000000"/>
                </a:solidFill>
                <a:latin typeface="Times" charset="0"/>
              </a:rPr>
              <a:t>1</a:t>
            </a:r>
            <a:r>
              <a:rPr lang="en-US" altLang="ko-KR" sz="1050" dirty="0">
                <a:solidFill>
                  <a:srgbClr val="000000"/>
                </a:solidFill>
                <a:latin typeface="Times" charset="0"/>
              </a:rPr>
              <a:t> </a:t>
            </a:r>
            <a:r>
              <a:rPr lang="en-US" altLang="ko-KR" sz="1050" baseline="30000" dirty="0">
                <a:solidFill>
                  <a:srgbClr val="000000"/>
                </a:solidFill>
                <a:latin typeface="CMR10" charset="0"/>
              </a:rPr>
              <a:t>+ </a:t>
            </a:r>
            <a:r>
              <a:rPr lang="en-US" altLang="ko-KR" sz="1050" i="1" dirty="0">
                <a:solidFill>
                  <a:srgbClr val="000000"/>
                </a:solidFill>
                <a:latin typeface="Times" charset="0"/>
              </a:rPr>
              <a:t>F</a:t>
            </a:r>
            <a:r>
              <a:rPr lang="en-US" altLang="ko-KR" sz="1050" i="1" baseline="-25000" dirty="0">
                <a:solidFill>
                  <a:srgbClr val="000000"/>
                </a:solidFill>
                <a:latin typeface="Times" charset="0"/>
              </a:rPr>
              <a:t>i</a:t>
            </a:r>
            <a:r>
              <a:rPr lang="en-US" altLang="ko-KR" sz="1050" i="1" baseline="-25000" dirty="0">
                <a:solidFill>
                  <a:srgbClr val="000000"/>
                </a:solidFill>
                <a:latin typeface="CMSY8" charset="0"/>
              </a:rPr>
              <a:t>-</a:t>
            </a:r>
            <a:r>
              <a:rPr lang="en-US" altLang="ko-KR" sz="1050" baseline="-25000" dirty="0">
                <a:solidFill>
                  <a:srgbClr val="000000"/>
                </a:solidFill>
                <a:latin typeface="Times" charset="0"/>
              </a:rPr>
              <a:t>2</a:t>
            </a:r>
            <a:r>
              <a:rPr lang="en-US" altLang="ko-KR" sz="1050" dirty="0">
                <a:solidFill>
                  <a:srgbClr val="000000"/>
                </a:solidFill>
                <a:latin typeface="Times" charset="0"/>
              </a:rPr>
              <a:t>     for </a:t>
            </a:r>
            <a:r>
              <a:rPr lang="en-US" altLang="ko-KR" sz="1050" i="1" dirty="0" err="1">
                <a:solidFill>
                  <a:srgbClr val="000000"/>
                </a:solidFill>
                <a:latin typeface="Times" charset="0"/>
              </a:rPr>
              <a:t>i</a:t>
            </a:r>
            <a:r>
              <a:rPr lang="en-US" altLang="ko-KR" sz="1050" i="1" dirty="0">
                <a:solidFill>
                  <a:srgbClr val="000000"/>
                </a:solidFill>
                <a:latin typeface="Times" charset="0"/>
              </a:rPr>
              <a:t> </a:t>
            </a:r>
            <a:r>
              <a:rPr lang="en-US" altLang="ko-KR" sz="1050" i="1" dirty="0">
                <a:solidFill>
                  <a:srgbClr val="000000"/>
                </a:solidFill>
                <a:latin typeface="CMMI10" charset="0"/>
              </a:rPr>
              <a:t>&gt; </a:t>
            </a:r>
            <a:r>
              <a:rPr lang="en-US" altLang="ko-KR" sz="1050" dirty="0">
                <a:solidFill>
                  <a:srgbClr val="000000"/>
                </a:solidFill>
                <a:latin typeface="Times" charset="0"/>
              </a:rPr>
              <a:t>1.</a:t>
            </a:r>
          </a:p>
          <a:p>
            <a:pPr eaLnBrk="1" hangingPunct="1">
              <a:lnSpc>
                <a:spcPct val="90000"/>
              </a:lnSpc>
            </a:pPr>
            <a:r>
              <a:rPr lang="en-US" altLang="ko-KR" sz="1350" dirty="0"/>
              <a:t>As a recursive algorithm (first attempt):</a:t>
            </a:r>
          </a:p>
          <a:p>
            <a:pPr lvl="3" eaLnBrk="1" hangingPunct="1">
              <a:lnSpc>
                <a:spcPct val="90000"/>
              </a:lnSpc>
              <a:buFontTx/>
              <a:buNone/>
            </a:pPr>
            <a:r>
              <a:rPr lang="en-US" altLang="ko-KR" sz="900" b="1" dirty="0">
                <a:solidFill>
                  <a:srgbClr val="000000"/>
                </a:solidFill>
                <a:latin typeface="Times" charset="0"/>
              </a:rPr>
              <a:t>Algorithm </a:t>
            </a:r>
            <a:r>
              <a:rPr lang="en-US" altLang="ko-KR" sz="900" dirty="0" err="1">
                <a:solidFill>
                  <a:srgbClr val="000000"/>
                </a:solidFill>
                <a:latin typeface="CMSS10" charset="0"/>
              </a:rPr>
              <a:t>BinaryFib</a:t>
            </a:r>
            <a:r>
              <a:rPr lang="en-US" altLang="ko-KR" sz="900" dirty="0">
                <a:solidFill>
                  <a:srgbClr val="000000"/>
                </a:solidFill>
                <a:latin typeface="CMR10" charset="0"/>
              </a:rPr>
              <a:t>(</a:t>
            </a:r>
            <a:r>
              <a:rPr lang="en-US" altLang="ko-KR" sz="900" i="1" dirty="0">
                <a:solidFill>
                  <a:srgbClr val="000000"/>
                </a:solidFill>
                <a:latin typeface="Times" charset="0"/>
              </a:rPr>
              <a:t>k</a:t>
            </a:r>
            <a:r>
              <a:rPr lang="en-US" altLang="ko-KR" sz="900" dirty="0">
                <a:solidFill>
                  <a:srgbClr val="000000"/>
                </a:solidFill>
                <a:latin typeface="CMR10" charset="0"/>
              </a:rPr>
              <a:t>)</a:t>
            </a:r>
            <a:r>
              <a:rPr lang="en-US" altLang="ko-KR" sz="900" dirty="0">
                <a:solidFill>
                  <a:srgbClr val="000000"/>
                </a:solidFill>
                <a:latin typeface="Times" charset="0"/>
              </a:rPr>
              <a:t>:</a:t>
            </a:r>
          </a:p>
          <a:p>
            <a:pPr lvl="3" eaLnBrk="1" hangingPunct="1">
              <a:lnSpc>
                <a:spcPct val="90000"/>
              </a:lnSpc>
              <a:buFontTx/>
              <a:buNone/>
            </a:pPr>
            <a:r>
              <a:rPr lang="en-US" altLang="ko-KR" sz="900" b="1" i="1" dirty="0">
                <a:solidFill>
                  <a:srgbClr val="000000"/>
                </a:solidFill>
                <a:latin typeface="Times" charset="0"/>
              </a:rPr>
              <a:t>      Input: </a:t>
            </a:r>
            <a:r>
              <a:rPr lang="en-US" altLang="ko-KR" sz="900" dirty="0">
                <a:solidFill>
                  <a:srgbClr val="000000"/>
                </a:solidFill>
                <a:latin typeface="Times" charset="0"/>
              </a:rPr>
              <a:t>Nonnegative integer </a:t>
            </a:r>
            <a:r>
              <a:rPr lang="en-US" altLang="ko-KR" sz="900" i="1" dirty="0">
                <a:solidFill>
                  <a:srgbClr val="000000"/>
                </a:solidFill>
                <a:latin typeface="Times" charset="0"/>
              </a:rPr>
              <a:t>k</a:t>
            </a:r>
          </a:p>
          <a:p>
            <a:pPr lvl="3" eaLnBrk="1" hangingPunct="1">
              <a:lnSpc>
                <a:spcPct val="90000"/>
              </a:lnSpc>
              <a:buFontTx/>
              <a:buNone/>
            </a:pPr>
            <a:r>
              <a:rPr lang="en-US" altLang="ko-KR" sz="900" b="1" i="1" dirty="0">
                <a:solidFill>
                  <a:srgbClr val="000000"/>
                </a:solidFill>
                <a:latin typeface="Times" charset="0"/>
              </a:rPr>
              <a:t>      Output: </a:t>
            </a:r>
            <a:r>
              <a:rPr lang="en-US" altLang="ko-KR" sz="900" dirty="0">
                <a:solidFill>
                  <a:srgbClr val="000000"/>
                </a:solidFill>
                <a:latin typeface="Times" charset="0"/>
              </a:rPr>
              <a:t>The </a:t>
            </a:r>
            <a:r>
              <a:rPr lang="en-US" altLang="ko-KR" sz="900" i="1" dirty="0" err="1">
                <a:solidFill>
                  <a:srgbClr val="000000"/>
                </a:solidFill>
                <a:latin typeface="Times" charset="0"/>
              </a:rPr>
              <a:t>k</a:t>
            </a:r>
            <a:r>
              <a:rPr lang="en-US" altLang="ko-KR" sz="900" dirty="0" err="1">
                <a:solidFill>
                  <a:srgbClr val="000000"/>
                </a:solidFill>
                <a:latin typeface="Times" charset="0"/>
              </a:rPr>
              <a:t>th</a:t>
            </a:r>
            <a:r>
              <a:rPr lang="en-US" altLang="ko-KR" sz="900" dirty="0">
                <a:solidFill>
                  <a:srgbClr val="000000"/>
                </a:solidFill>
                <a:latin typeface="Times" charset="0"/>
              </a:rPr>
              <a:t> Fibonacci number </a:t>
            </a:r>
            <a:r>
              <a:rPr lang="en-US" altLang="ko-KR" sz="900" i="1" dirty="0" err="1">
                <a:solidFill>
                  <a:srgbClr val="000000"/>
                </a:solidFill>
                <a:latin typeface="Times" charset="0"/>
              </a:rPr>
              <a:t>F</a:t>
            </a:r>
            <a:r>
              <a:rPr lang="en-US" altLang="ko-KR" sz="900" i="1" baseline="-25000" dirty="0" err="1">
                <a:solidFill>
                  <a:srgbClr val="000000"/>
                </a:solidFill>
                <a:latin typeface="Times" charset="0"/>
              </a:rPr>
              <a:t>k</a:t>
            </a:r>
            <a:endParaRPr lang="en-US" altLang="ko-KR" sz="900" i="1" baseline="-25000" dirty="0">
              <a:solidFill>
                <a:srgbClr val="000000"/>
              </a:solidFill>
              <a:latin typeface="Times" charset="0"/>
            </a:endParaRPr>
          </a:p>
          <a:p>
            <a:pPr lvl="3" eaLnBrk="1" hangingPunct="1">
              <a:lnSpc>
                <a:spcPct val="90000"/>
              </a:lnSpc>
              <a:buFontTx/>
              <a:buNone/>
            </a:pPr>
            <a:r>
              <a:rPr lang="en-US" altLang="ko-KR" sz="900" b="1" dirty="0">
                <a:solidFill>
                  <a:srgbClr val="000000"/>
                </a:solidFill>
                <a:latin typeface="Times" charset="0"/>
              </a:rPr>
              <a:t>     if </a:t>
            </a:r>
            <a:r>
              <a:rPr lang="en-US" altLang="ko-KR" sz="900" i="1" dirty="0">
                <a:solidFill>
                  <a:srgbClr val="000000"/>
                </a:solidFill>
                <a:latin typeface="Times" charset="0"/>
              </a:rPr>
              <a:t>k </a:t>
            </a:r>
            <a:r>
              <a:rPr lang="en-US" altLang="ko-KR" sz="900" dirty="0">
                <a:solidFill>
                  <a:srgbClr val="000000"/>
                </a:solidFill>
                <a:latin typeface="Times" charset="0"/>
              </a:rPr>
              <a:t>&lt;</a:t>
            </a:r>
            <a:r>
              <a:rPr lang="en-US" altLang="ko-KR" sz="900" i="1" dirty="0">
                <a:solidFill>
                  <a:srgbClr val="000000"/>
                </a:solidFill>
                <a:latin typeface="CMSY10" charset="0"/>
              </a:rPr>
              <a:t>= </a:t>
            </a:r>
            <a:r>
              <a:rPr lang="en-US" altLang="ko-KR" sz="900" dirty="0">
                <a:solidFill>
                  <a:srgbClr val="000000"/>
                </a:solidFill>
                <a:latin typeface="Times" charset="0"/>
              </a:rPr>
              <a:t>1 </a:t>
            </a:r>
            <a:r>
              <a:rPr lang="en-US" altLang="ko-KR" sz="900" b="1" dirty="0">
                <a:solidFill>
                  <a:srgbClr val="000000"/>
                </a:solidFill>
                <a:latin typeface="Times" charset="0"/>
              </a:rPr>
              <a:t>then</a:t>
            </a:r>
          </a:p>
          <a:p>
            <a:pPr lvl="3" eaLnBrk="1" hangingPunct="1">
              <a:lnSpc>
                <a:spcPct val="90000"/>
              </a:lnSpc>
              <a:buFontTx/>
              <a:buNone/>
            </a:pPr>
            <a:r>
              <a:rPr lang="en-US" altLang="ko-KR" sz="900" b="1" dirty="0">
                <a:solidFill>
                  <a:srgbClr val="000000"/>
                </a:solidFill>
                <a:latin typeface="Times" charset="0"/>
              </a:rPr>
              <a:t>		return </a:t>
            </a:r>
            <a:r>
              <a:rPr lang="en-US" altLang="ko-KR" sz="900" i="1" dirty="0">
                <a:solidFill>
                  <a:srgbClr val="000000"/>
                </a:solidFill>
                <a:latin typeface="Times" charset="0"/>
              </a:rPr>
              <a:t>k</a:t>
            </a:r>
          </a:p>
          <a:p>
            <a:pPr lvl="3" eaLnBrk="1" hangingPunct="1">
              <a:lnSpc>
                <a:spcPct val="90000"/>
              </a:lnSpc>
              <a:buFontTx/>
              <a:buNone/>
            </a:pPr>
            <a:r>
              <a:rPr lang="en-US" altLang="ko-KR" sz="900" b="1" dirty="0">
                <a:solidFill>
                  <a:srgbClr val="000000"/>
                </a:solidFill>
                <a:latin typeface="Times" charset="0"/>
              </a:rPr>
              <a:t>     else</a:t>
            </a:r>
          </a:p>
          <a:p>
            <a:pPr lvl="3" eaLnBrk="1" hangingPunct="1">
              <a:lnSpc>
                <a:spcPct val="90000"/>
              </a:lnSpc>
              <a:buFontTx/>
              <a:buNone/>
            </a:pPr>
            <a:r>
              <a:rPr lang="en-US" altLang="ko-KR" sz="900" b="1" dirty="0">
                <a:solidFill>
                  <a:srgbClr val="000000"/>
                </a:solidFill>
                <a:latin typeface="Times" charset="0"/>
              </a:rPr>
              <a:t>		return </a:t>
            </a:r>
            <a:r>
              <a:rPr lang="en-US" altLang="ko-KR" sz="900" dirty="0" err="1">
                <a:solidFill>
                  <a:srgbClr val="000000"/>
                </a:solidFill>
                <a:latin typeface="CMSS10" charset="0"/>
              </a:rPr>
              <a:t>BinaryFib</a:t>
            </a:r>
            <a:r>
              <a:rPr lang="en-US" altLang="ko-KR" sz="900" dirty="0">
                <a:solidFill>
                  <a:srgbClr val="000000"/>
                </a:solidFill>
                <a:latin typeface="CMR10" charset="0"/>
              </a:rPr>
              <a:t>(</a:t>
            </a:r>
            <a:r>
              <a:rPr lang="en-US" altLang="ko-KR" sz="900" i="1" dirty="0">
                <a:solidFill>
                  <a:srgbClr val="000000"/>
                </a:solidFill>
                <a:latin typeface="Times" charset="0"/>
              </a:rPr>
              <a:t>k </a:t>
            </a:r>
            <a:r>
              <a:rPr lang="en-US" altLang="ko-KR" sz="900" i="1" dirty="0">
                <a:solidFill>
                  <a:srgbClr val="000000"/>
                </a:solidFill>
                <a:latin typeface="CMSY10" charset="0"/>
              </a:rPr>
              <a:t>- </a:t>
            </a:r>
            <a:r>
              <a:rPr lang="en-US" altLang="ko-KR" sz="900" dirty="0">
                <a:solidFill>
                  <a:srgbClr val="000000"/>
                </a:solidFill>
                <a:latin typeface="Times" charset="0"/>
              </a:rPr>
              <a:t>1</a:t>
            </a:r>
            <a:r>
              <a:rPr lang="en-US" altLang="ko-KR" sz="900" dirty="0">
                <a:solidFill>
                  <a:srgbClr val="000000"/>
                </a:solidFill>
                <a:latin typeface="CMR10" charset="0"/>
              </a:rPr>
              <a:t>) + </a:t>
            </a:r>
            <a:r>
              <a:rPr lang="en-US" altLang="ko-KR" sz="900" dirty="0" err="1">
                <a:solidFill>
                  <a:srgbClr val="000000"/>
                </a:solidFill>
                <a:latin typeface="CMSS10" charset="0"/>
              </a:rPr>
              <a:t>BinaryFib</a:t>
            </a:r>
            <a:r>
              <a:rPr lang="en-US" altLang="ko-KR" sz="900" dirty="0">
                <a:solidFill>
                  <a:srgbClr val="000000"/>
                </a:solidFill>
                <a:latin typeface="CMR10" charset="0"/>
              </a:rPr>
              <a:t>(</a:t>
            </a:r>
            <a:r>
              <a:rPr lang="en-US" altLang="ko-KR" sz="900" i="1" dirty="0">
                <a:solidFill>
                  <a:srgbClr val="000000"/>
                </a:solidFill>
                <a:latin typeface="Times" charset="0"/>
              </a:rPr>
              <a:t>k </a:t>
            </a:r>
            <a:r>
              <a:rPr lang="en-US" altLang="ko-KR" sz="900" i="1" dirty="0">
                <a:solidFill>
                  <a:srgbClr val="000000"/>
                </a:solidFill>
                <a:latin typeface="CMSY10" charset="0"/>
              </a:rPr>
              <a:t>- </a:t>
            </a:r>
            <a:r>
              <a:rPr lang="en-US" altLang="ko-KR" sz="900" dirty="0">
                <a:solidFill>
                  <a:srgbClr val="000000"/>
                </a:solidFill>
                <a:latin typeface="Times" charset="0"/>
              </a:rPr>
              <a:t>2</a:t>
            </a:r>
            <a:r>
              <a:rPr lang="en-US" altLang="ko-KR" sz="900" dirty="0">
                <a:solidFill>
                  <a:srgbClr val="000000"/>
                </a:solidFill>
                <a:latin typeface="CMR10" charset="0"/>
              </a:rPr>
              <a:t>)</a:t>
            </a:r>
            <a:endParaRPr lang="en-US" altLang="ko-KR" sz="900" dirty="0"/>
          </a:p>
        </p:txBody>
      </p:sp>
    </p:spTree>
    <p:extLst>
      <p:ext uri="{BB962C8B-B14F-4D97-AF65-F5344CB8AC3E}">
        <p14:creationId xmlns:p14="http://schemas.microsoft.com/office/powerpoint/2010/main" val="3382694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tLang="ko-KR" sz="1500"/>
              <a:t>Analyzing the Binary Recursion Fibonacci Algorithm</a:t>
            </a:r>
          </a:p>
        </p:txBody>
      </p:sp>
      <p:sp>
        <p:nvSpPr>
          <p:cNvPr id="36866" name="Rectangle 3"/>
          <p:cNvSpPr>
            <a:spLocks noGrp="1" noChangeArrowheads="1"/>
          </p:cNvSpPr>
          <p:nvPr>
            <p:ph sz="half" idx="1"/>
          </p:nvPr>
        </p:nvSpPr>
        <p:spPr/>
        <p:txBody>
          <a:bodyPr/>
          <a:lstStyle/>
          <a:p>
            <a:pPr eaLnBrk="1" hangingPunct="1"/>
            <a:r>
              <a:rPr lang="en-US" altLang="ko-KR"/>
              <a:t>Let n</a:t>
            </a:r>
            <a:r>
              <a:rPr lang="en-US" altLang="ko-KR" baseline="-25000"/>
              <a:t>k</a:t>
            </a:r>
            <a:r>
              <a:rPr lang="en-US" altLang="ko-KR"/>
              <a:t> denote number of recursive calls made by BinaryFib(k).  Then</a:t>
            </a:r>
          </a:p>
          <a:p>
            <a:pPr lvl="1" eaLnBrk="1" hangingPunct="1"/>
            <a:r>
              <a:rPr lang="en-US" altLang="ko-KR" i="1"/>
              <a:t>n</a:t>
            </a:r>
            <a:r>
              <a:rPr lang="en-US" altLang="ko-KR" baseline="-25000"/>
              <a:t>0</a:t>
            </a:r>
            <a:r>
              <a:rPr lang="en-US" altLang="ko-KR"/>
              <a:t> = 1	</a:t>
            </a:r>
          </a:p>
          <a:p>
            <a:pPr lvl="1" eaLnBrk="1" hangingPunct="1"/>
            <a:r>
              <a:rPr lang="en-US" altLang="ko-KR" i="1"/>
              <a:t>n</a:t>
            </a:r>
            <a:r>
              <a:rPr lang="en-US" altLang="ko-KR" baseline="-25000"/>
              <a:t>1</a:t>
            </a:r>
            <a:r>
              <a:rPr lang="en-US" altLang="ko-KR"/>
              <a:t> = 1	</a:t>
            </a:r>
          </a:p>
          <a:p>
            <a:pPr lvl="1" eaLnBrk="1" hangingPunct="1"/>
            <a:r>
              <a:rPr lang="en-US" altLang="ko-KR" i="1"/>
              <a:t>n</a:t>
            </a:r>
            <a:r>
              <a:rPr lang="en-US" altLang="ko-KR" baseline="-25000"/>
              <a:t>2</a:t>
            </a:r>
            <a:r>
              <a:rPr lang="en-US" altLang="ko-KR"/>
              <a:t> = </a:t>
            </a:r>
            <a:r>
              <a:rPr lang="en-US" altLang="ko-KR" i="1"/>
              <a:t>n</a:t>
            </a:r>
            <a:r>
              <a:rPr lang="en-US" altLang="ko-KR" baseline="-25000"/>
              <a:t>1</a:t>
            </a:r>
            <a:r>
              <a:rPr lang="en-US" altLang="ko-KR"/>
              <a:t> + </a:t>
            </a:r>
            <a:r>
              <a:rPr lang="en-US" altLang="ko-KR" i="1"/>
              <a:t>n</a:t>
            </a:r>
            <a:r>
              <a:rPr lang="en-US" altLang="ko-KR" baseline="-25000"/>
              <a:t>0</a:t>
            </a:r>
            <a:r>
              <a:rPr lang="en-US" altLang="ko-KR"/>
              <a:t> + 1 = 1 + 1 + 1 = 3	</a:t>
            </a:r>
          </a:p>
          <a:p>
            <a:pPr lvl="1" eaLnBrk="1" hangingPunct="1"/>
            <a:r>
              <a:rPr lang="en-US" altLang="ko-KR" i="1"/>
              <a:t>n</a:t>
            </a:r>
            <a:r>
              <a:rPr lang="en-US" altLang="ko-KR" baseline="-25000"/>
              <a:t>3</a:t>
            </a:r>
            <a:r>
              <a:rPr lang="en-US" altLang="ko-KR"/>
              <a:t> = </a:t>
            </a:r>
            <a:r>
              <a:rPr lang="en-US" altLang="ko-KR" i="1"/>
              <a:t>n</a:t>
            </a:r>
            <a:r>
              <a:rPr lang="en-US" altLang="ko-KR" baseline="-25000"/>
              <a:t>2</a:t>
            </a:r>
            <a:r>
              <a:rPr lang="en-US" altLang="ko-KR"/>
              <a:t> + </a:t>
            </a:r>
            <a:r>
              <a:rPr lang="en-US" altLang="ko-KR" i="1"/>
              <a:t>n</a:t>
            </a:r>
            <a:r>
              <a:rPr lang="en-US" altLang="ko-KR" baseline="-25000"/>
              <a:t>1</a:t>
            </a:r>
            <a:r>
              <a:rPr lang="en-US" altLang="ko-KR"/>
              <a:t> + 1 = 3 + 1 + 1 = 5	</a:t>
            </a:r>
          </a:p>
          <a:p>
            <a:pPr lvl="1" eaLnBrk="1" hangingPunct="1"/>
            <a:r>
              <a:rPr lang="en-US" altLang="ko-KR" i="1"/>
              <a:t>n</a:t>
            </a:r>
            <a:r>
              <a:rPr lang="en-US" altLang="ko-KR" baseline="-25000"/>
              <a:t>4</a:t>
            </a:r>
            <a:r>
              <a:rPr lang="en-US" altLang="ko-KR"/>
              <a:t> = </a:t>
            </a:r>
            <a:r>
              <a:rPr lang="en-US" altLang="ko-KR" i="1"/>
              <a:t>n</a:t>
            </a:r>
            <a:r>
              <a:rPr lang="en-US" altLang="ko-KR" baseline="-25000"/>
              <a:t>3</a:t>
            </a:r>
            <a:r>
              <a:rPr lang="en-US" altLang="ko-KR"/>
              <a:t> + </a:t>
            </a:r>
            <a:r>
              <a:rPr lang="en-US" altLang="ko-KR" i="1"/>
              <a:t>n</a:t>
            </a:r>
            <a:r>
              <a:rPr lang="en-US" altLang="ko-KR" baseline="-25000"/>
              <a:t>2</a:t>
            </a:r>
            <a:r>
              <a:rPr lang="en-US" altLang="ko-KR"/>
              <a:t> + 1 = 5 + 3 + 1 = 9	</a:t>
            </a:r>
          </a:p>
          <a:p>
            <a:pPr lvl="1" eaLnBrk="1" hangingPunct="1"/>
            <a:r>
              <a:rPr lang="en-US" altLang="ko-KR" i="1"/>
              <a:t>n</a:t>
            </a:r>
            <a:r>
              <a:rPr lang="en-US" altLang="ko-KR" baseline="-25000"/>
              <a:t>5</a:t>
            </a:r>
            <a:r>
              <a:rPr lang="en-US" altLang="ko-KR"/>
              <a:t> = </a:t>
            </a:r>
            <a:r>
              <a:rPr lang="en-US" altLang="ko-KR" i="1"/>
              <a:t>n</a:t>
            </a:r>
            <a:r>
              <a:rPr lang="en-US" altLang="ko-KR" baseline="-25000"/>
              <a:t>4</a:t>
            </a:r>
            <a:r>
              <a:rPr lang="en-US" altLang="ko-KR"/>
              <a:t> + </a:t>
            </a:r>
            <a:r>
              <a:rPr lang="en-US" altLang="ko-KR" i="1"/>
              <a:t>n</a:t>
            </a:r>
            <a:r>
              <a:rPr lang="en-US" altLang="ko-KR" baseline="-25000"/>
              <a:t>3</a:t>
            </a:r>
            <a:r>
              <a:rPr lang="en-US" altLang="ko-KR"/>
              <a:t> + 1 = 9 + 5 + 1 = 15	</a:t>
            </a:r>
          </a:p>
          <a:p>
            <a:pPr lvl="1" eaLnBrk="1" hangingPunct="1"/>
            <a:r>
              <a:rPr lang="en-US" altLang="ko-KR" i="1"/>
              <a:t>n</a:t>
            </a:r>
            <a:r>
              <a:rPr lang="en-US" altLang="ko-KR" baseline="-25000"/>
              <a:t>6</a:t>
            </a:r>
            <a:r>
              <a:rPr lang="en-US" altLang="ko-KR"/>
              <a:t> = </a:t>
            </a:r>
            <a:r>
              <a:rPr lang="en-US" altLang="ko-KR" i="1"/>
              <a:t>n</a:t>
            </a:r>
            <a:r>
              <a:rPr lang="en-US" altLang="ko-KR" baseline="-25000"/>
              <a:t>5</a:t>
            </a:r>
            <a:r>
              <a:rPr lang="en-US" altLang="ko-KR"/>
              <a:t> + </a:t>
            </a:r>
            <a:r>
              <a:rPr lang="en-US" altLang="ko-KR" i="1"/>
              <a:t>n</a:t>
            </a:r>
            <a:r>
              <a:rPr lang="en-US" altLang="ko-KR" baseline="-25000"/>
              <a:t>4</a:t>
            </a:r>
            <a:r>
              <a:rPr lang="en-US" altLang="ko-KR"/>
              <a:t> + 1 = 15 + 9 + 1 = 25	</a:t>
            </a:r>
          </a:p>
          <a:p>
            <a:pPr lvl="1" eaLnBrk="1" hangingPunct="1"/>
            <a:r>
              <a:rPr lang="en-US" altLang="ko-KR" i="1"/>
              <a:t>n</a:t>
            </a:r>
            <a:r>
              <a:rPr lang="en-US" altLang="ko-KR" baseline="-25000"/>
              <a:t>7</a:t>
            </a:r>
            <a:r>
              <a:rPr lang="en-US" altLang="ko-KR"/>
              <a:t> = </a:t>
            </a:r>
            <a:r>
              <a:rPr lang="en-US" altLang="ko-KR" i="1"/>
              <a:t>n</a:t>
            </a:r>
            <a:r>
              <a:rPr lang="en-US" altLang="ko-KR" baseline="-25000"/>
              <a:t>6</a:t>
            </a:r>
            <a:r>
              <a:rPr lang="en-US" altLang="ko-KR"/>
              <a:t> + </a:t>
            </a:r>
            <a:r>
              <a:rPr lang="en-US" altLang="ko-KR" i="1"/>
              <a:t>n</a:t>
            </a:r>
            <a:r>
              <a:rPr lang="en-US" altLang="ko-KR" baseline="-25000"/>
              <a:t>5</a:t>
            </a:r>
            <a:r>
              <a:rPr lang="en-US" altLang="ko-KR"/>
              <a:t> + 1 = 25 + 15 + 1 = 41	</a:t>
            </a:r>
          </a:p>
          <a:p>
            <a:pPr lvl="1" eaLnBrk="1" hangingPunct="1"/>
            <a:r>
              <a:rPr lang="en-US" altLang="ko-KR" i="1"/>
              <a:t>n</a:t>
            </a:r>
            <a:r>
              <a:rPr lang="en-US" altLang="ko-KR" baseline="-25000"/>
              <a:t>8</a:t>
            </a:r>
            <a:r>
              <a:rPr lang="en-US" altLang="ko-KR"/>
              <a:t> = </a:t>
            </a:r>
            <a:r>
              <a:rPr lang="en-US" altLang="ko-KR" i="1"/>
              <a:t>n</a:t>
            </a:r>
            <a:r>
              <a:rPr lang="en-US" altLang="ko-KR" baseline="-25000"/>
              <a:t>7</a:t>
            </a:r>
            <a:r>
              <a:rPr lang="en-US" altLang="ko-KR"/>
              <a:t> + </a:t>
            </a:r>
            <a:r>
              <a:rPr lang="en-US" altLang="ko-KR" i="1"/>
              <a:t>n</a:t>
            </a:r>
            <a:r>
              <a:rPr lang="en-US" altLang="ko-KR" baseline="-25000"/>
              <a:t>6</a:t>
            </a:r>
            <a:r>
              <a:rPr lang="en-US" altLang="ko-KR"/>
              <a:t> + 1 = 41 + 25 + 1 = 67</a:t>
            </a:r>
            <a:r>
              <a:rPr lang="en-US" altLang="ko-KR" i="1"/>
              <a:t>.</a:t>
            </a:r>
          </a:p>
          <a:p>
            <a:pPr eaLnBrk="1" hangingPunct="1"/>
            <a:r>
              <a:rPr lang="en-US" altLang="ko-KR"/>
              <a:t>Note that the value at least doubles for every other value of n</a:t>
            </a:r>
            <a:r>
              <a:rPr lang="en-US" altLang="ko-KR" baseline="-25000"/>
              <a:t>k</a:t>
            </a:r>
            <a:r>
              <a:rPr lang="en-US" altLang="ko-KR"/>
              <a:t>.  That is, n</a:t>
            </a:r>
            <a:r>
              <a:rPr lang="en-US" altLang="ko-KR" baseline="-25000"/>
              <a:t>k</a:t>
            </a:r>
            <a:r>
              <a:rPr lang="en-US" altLang="ko-KR"/>
              <a:t> &gt; 2</a:t>
            </a:r>
            <a:r>
              <a:rPr lang="en-US" altLang="ko-KR" baseline="30000"/>
              <a:t>k/2</a:t>
            </a:r>
            <a:r>
              <a:rPr lang="en-US" altLang="ko-KR"/>
              <a:t>. It is exponential!</a:t>
            </a:r>
          </a:p>
          <a:p>
            <a:pPr lvl="1" eaLnBrk="1" hangingPunct="1"/>
            <a:endParaRPr lang="en-US" altLang="ko-KR"/>
          </a:p>
        </p:txBody>
      </p:sp>
    </p:spTree>
    <p:extLst>
      <p:ext uri="{BB962C8B-B14F-4D97-AF65-F5344CB8AC3E}">
        <p14:creationId xmlns:p14="http://schemas.microsoft.com/office/powerpoint/2010/main" val="2246110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tLang="ko-KR" smtClean="0"/>
              <a:t>A Better Fibonacci Algorithm </a:t>
            </a:r>
          </a:p>
        </p:txBody>
      </p:sp>
      <p:sp>
        <p:nvSpPr>
          <p:cNvPr id="37890" name="Rectangle 3"/>
          <p:cNvSpPr>
            <a:spLocks noGrp="1" noChangeArrowheads="1"/>
          </p:cNvSpPr>
          <p:nvPr>
            <p:ph sz="half" idx="1"/>
          </p:nvPr>
        </p:nvSpPr>
        <p:spPr/>
        <p:txBody>
          <a:bodyPr/>
          <a:lstStyle/>
          <a:p>
            <a:pPr eaLnBrk="1" hangingPunct="1">
              <a:lnSpc>
                <a:spcPct val="90000"/>
              </a:lnSpc>
            </a:pPr>
            <a:r>
              <a:rPr lang="en-US" altLang="ko-KR" dirty="0" smtClean="0"/>
              <a:t>Use linear recursion instead:</a:t>
            </a:r>
          </a:p>
          <a:p>
            <a:pPr lvl="2" eaLnBrk="1" hangingPunct="1">
              <a:lnSpc>
                <a:spcPct val="90000"/>
              </a:lnSpc>
              <a:buFont typeface="Wingdings" pitchFamily="2" charset="2"/>
              <a:buNone/>
            </a:pPr>
            <a:r>
              <a:rPr lang="en-US" altLang="ko-KR" sz="1050" b="1" dirty="0"/>
              <a:t>Algorithm </a:t>
            </a:r>
            <a:r>
              <a:rPr lang="en-US" altLang="ko-KR" sz="1050" dirty="0" err="1"/>
              <a:t>LinearFibonacci</a:t>
            </a:r>
            <a:r>
              <a:rPr lang="en-US" altLang="ko-KR" sz="1050" dirty="0"/>
              <a:t>(</a:t>
            </a:r>
            <a:r>
              <a:rPr lang="en-US" altLang="ko-KR" sz="1050" i="1" dirty="0"/>
              <a:t>k</a:t>
            </a:r>
            <a:r>
              <a:rPr lang="en-US" altLang="ko-KR" sz="1050" dirty="0"/>
              <a:t>):</a:t>
            </a:r>
          </a:p>
          <a:p>
            <a:pPr lvl="2" eaLnBrk="1" hangingPunct="1">
              <a:lnSpc>
                <a:spcPct val="90000"/>
              </a:lnSpc>
              <a:buFont typeface="Wingdings" pitchFamily="2" charset="2"/>
              <a:buNone/>
            </a:pPr>
            <a:r>
              <a:rPr lang="en-US" altLang="ko-KR" sz="1050" b="1" i="1" dirty="0"/>
              <a:t>      Input: </a:t>
            </a:r>
            <a:r>
              <a:rPr lang="en-US" altLang="ko-KR" sz="1050" dirty="0"/>
              <a:t>A nonnegative integer </a:t>
            </a:r>
            <a:r>
              <a:rPr lang="en-US" altLang="ko-KR" sz="1050" i="1" dirty="0"/>
              <a:t>k</a:t>
            </a:r>
          </a:p>
          <a:p>
            <a:pPr lvl="2" eaLnBrk="1" hangingPunct="1">
              <a:lnSpc>
                <a:spcPct val="90000"/>
              </a:lnSpc>
              <a:buFont typeface="Wingdings" pitchFamily="2" charset="2"/>
              <a:buNone/>
            </a:pPr>
            <a:r>
              <a:rPr lang="en-US" altLang="ko-KR" sz="1050" b="1" i="1" dirty="0"/>
              <a:t>      Output: </a:t>
            </a:r>
            <a:r>
              <a:rPr lang="en-US" altLang="ko-KR" sz="1050" dirty="0"/>
              <a:t>Pair of Fibonacci numbers (</a:t>
            </a:r>
            <a:r>
              <a:rPr lang="en-US" altLang="ko-KR" sz="1050" i="1" dirty="0" err="1"/>
              <a:t>F</a:t>
            </a:r>
            <a:r>
              <a:rPr lang="en-US" altLang="ko-KR" sz="1050" i="1" baseline="-25000" dirty="0" err="1"/>
              <a:t>k</a:t>
            </a:r>
            <a:r>
              <a:rPr lang="en-US" altLang="ko-KR" sz="1050" i="1" dirty="0"/>
              <a:t>, F</a:t>
            </a:r>
            <a:r>
              <a:rPr lang="en-US" altLang="ko-KR" sz="1050" i="1" baseline="-25000" dirty="0"/>
              <a:t>k-</a:t>
            </a:r>
            <a:r>
              <a:rPr lang="en-US" altLang="ko-KR" sz="1050" baseline="-25000" dirty="0"/>
              <a:t>1</a:t>
            </a:r>
            <a:r>
              <a:rPr lang="en-US" altLang="ko-KR" sz="1050" dirty="0"/>
              <a:t>)</a:t>
            </a:r>
          </a:p>
          <a:p>
            <a:pPr lvl="2" eaLnBrk="1" hangingPunct="1">
              <a:lnSpc>
                <a:spcPct val="90000"/>
              </a:lnSpc>
              <a:buFont typeface="Wingdings" pitchFamily="2" charset="2"/>
              <a:buNone/>
            </a:pPr>
            <a:r>
              <a:rPr lang="en-US" altLang="ko-KR" sz="1050" b="1" dirty="0"/>
              <a:t>     if </a:t>
            </a:r>
            <a:r>
              <a:rPr lang="en-US" altLang="ko-KR" sz="1050" i="1" dirty="0"/>
              <a:t>k = </a:t>
            </a:r>
            <a:r>
              <a:rPr lang="en-US" altLang="ko-KR" sz="1050" dirty="0"/>
              <a:t>1 </a:t>
            </a:r>
            <a:r>
              <a:rPr lang="en-US" altLang="ko-KR" sz="1050" b="1" dirty="0"/>
              <a:t>then</a:t>
            </a:r>
          </a:p>
          <a:p>
            <a:pPr lvl="2" eaLnBrk="1" hangingPunct="1">
              <a:lnSpc>
                <a:spcPct val="90000"/>
              </a:lnSpc>
              <a:buFont typeface="Wingdings" pitchFamily="2" charset="2"/>
              <a:buNone/>
            </a:pPr>
            <a:r>
              <a:rPr lang="en-US" altLang="ko-KR" sz="1050" b="1" dirty="0"/>
              <a:t>		return </a:t>
            </a:r>
            <a:r>
              <a:rPr lang="en-US" altLang="ko-KR" sz="1050" dirty="0"/>
              <a:t>(</a:t>
            </a:r>
            <a:r>
              <a:rPr lang="en-US" altLang="ko-KR" sz="1050" i="1" dirty="0"/>
              <a:t>k, </a:t>
            </a:r>
            <a:r>
              <a:rPr lang="en-US" altLang="ko-KR" sz="1050" dirty="0"/>
              <a:t>0)</a:t>
            </a:r>
          </a:p>
          <a:p>
            <a:pPr lvl="2" eaLnBrk="1" hangingPunct="1">
              <a:lnSpc>
                <a:spcPct val="90000"/>
              </a:lnSpc>
              <a:buFont typeface="Wingdings" pitchFamily="2" charset="2"/>
              <a:buNone/>
            </a:pPr>
            <a:r>
              <a:rPr lang="en-US" altLang="ko-KR" sz="1050" b="1" dirty="0"/>
              <a:t>     else</a:t>
            </a:r>
          </a:p>
          <a:p>
            <a:pPr lvl="2" eaLnBrk="1" hangingPunct="1">
              <a:lnSpc>
                <a:spcPct val="90000"/>
              </a:lnSpc>
              <a:buFont typeface="Wingdings" pitchFamily="2" charset="2"/>
              <a:buNone/>
            </a:pPr>
            <a:r>
              <a:rPr lang="en-US" altLang="ko-KR" sz="1050" dirty="0"/>
              <a:t>		(</a:t>
            </a:r>
            <a:r>
              <a:rPr lang="en-US" altLang="ko-KR" sz="1050" i="1" dirty="0" err="1"/>
              <a:t>i</a:t>
            </a:r>
            <a:r>
              <a:rPr lang="en-US" altLang="ko-KR" sz="1050" i="1" dirty="0"/>
              <a:t>,  j</a:t>
            </a:r>
            <a:r>
              <a:rPr lang="en-US" altLang="ko-KR" sz="1050" dirty="0"/>
              <a:t>) </a:t>
            </a:r>
            <a:r>
              <a:rPr lang="en-US" altLang="ko-KR" sz="1050" i="1" dirty="0"/>
              <a:t> </a:t>
            </a:r>
            <a:r>
              <a:rPr lang="en-US" altLang="ko-KR" sz="1050" dirty="0"/>
              <a:t>=</a:t>
            </a:r>
            <a:r>
              <a:rPr lang="en-US" altLang="ko-KR" sz="1050" i="1" dirty="0"/>
              <a:t>  </a:t>
            </a:r>
            <a:r>
              <a:rPr lang="en-US" altLang="ko-KR" sz="1050" dirty="0" err="1"/>
              <a:t>LinearFibonacci</a:t>
            </a:r>
            <a:r>
              <a:rPr lang="en-US" altLang="ko-KR" sz="1050" dirty="0"/>
              <a:t>(</a:t>
            </a:r>
            <a:r>
              <a:rPr lang="en-US" altLang="ko-KR" sz="1050" i="1" dirty="0"/>
              <a:t>k - </a:t>
            </a:r>
            <a:r>
              <a:rPr lang="en-US" altLang="ko-KR" sz="1050" dirty="0"/>
              <a:t>1)</a:t>
            </a:r>
          </a:p>
          <a:p>
            <a:pPr lvl="2" eaLnBrk="1" hangingPunct="1">
              <a:lnSpc>
                <a:spcPct val="90000"/>
              </a:lnSpc>
              <a:buFont typeface="Wingdings" pitchFamily="2" charset="2"/>
              <a:buNone/>
            </a:pPr>
            <a:r>
              <a:rPr lang="en-US" altLang="ko-KR" sz="1050" b="1" dirty="0"/>
              <a:t>		return </a:t>
            </a:r>
            <a:r>
              <a:rPr lang="en-US" altLang="ko-KR" sz="1050" dirty="0"/>
              <a:t>(</a:t>
            </a:r>
            <a:r>
              <a:rPr lang="en-US" altLang="ko-KR" sz="1050" i="1" dirty="0" err="1"/>
              <a:t>i</a:t>
            </a:r>
            <a:r>
              <a:rPr lang="en-US" altLang="ko-KR" sz="1050" i="1" dirty="0"/>
              <a:t> </a:t>
            </a:r>
            <a:r>
              <a:rPr lang="en-US" altLang="ko-KR" sz="1050" dirty="0"/>
              <a:t>+</a:t>
            </a:r>
            <a:r>
              <a:rPr lang="en-US" altLang="ko-KR" sz="1050" i="1" dirty="0"/>
              <a:t>j, </a:t>
            </a:r>
            <a:r>
              <a:rPr lang="en-US" altLang="ko-KR" sz="1050" i="1" dirty="0" err="1"/>
              <a:t>i</a:t>
            </a:r>
            <a:r>
              <a:rPr lang="en-US" altLang="ko-KR" sz="1050" dirty="0"/>
              <a:t>)</a:t>
            </a:r>
          </a:p>
          <a:p>
            <a:pPr eaLnBrk="1" hangingPunct="1">
              <a:lnSpc>
                <a:spcPct val="90000"/>
              </a:lnSpc>
            </a:pPr>
            <a:endParaRPr lang="en-US" altLang="ko-KR" dirty="0" smtClean="0"/>
          </a:p>
          <a:p>
            <a:pPr eaLnBrk="1" hangingPunct="1">
              <a:lnSpc>
                <a:spcPct val="90000"/>
              </a:lnSpc>
            </a:pPr>
            <a:r>
              <a:rPr lang="en-US" altLang="ko-KR" dirty="0" smtClean="0"/>
              <a:t>Runs in </a:t>
            </a:r>
            <a:r>
              <a:rPr lang="en-US" altLang="ko-KR" i="1" dirty="0" smtClean="0"/>
              <a:t>O</a:t>
            </a:r>
            <a:r>
              <a:rPr lang="en-US" altLang="ko-KR" dirty="0" smtClean="0"/>
              <a:t>(</a:t>
            </a:r>
            <a:r>
              <a:rPr lang="en-US" altLang="ko-KR" i="1" dirty="0" smtClean="0"/>
              <a:t>k</a:t>
            </a:r>
            <a:r>
              <a:rPr lang="en-US" altLang="ko-KR" dirty="0" smtClean="0"/>
              <a:t>) time.</a:t>
            </a:r>
          </a:p>
        </p:txBody>
      </p:sp>
      <p:cxnSp>
        <p:nvCxnSpPr>
          <p:cNvPr id="37891" name="직선 연결선 2"/>
          <p:cNvCxnSpPr>
            <a:cxnSpLocks noChangeShapeType="1"/>
          </p:cNvCxnSpPr>
          <p:nvPr/>
        </p:nvCxnSpPr>
        <p:spPr bwMode="auto">
          <a:xfrm>
            <a:off x="4670823" y="1653779"/>
            <a:ext cx="1944290"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cxnSp>
        <p:nvCxnSpPr>
          <p:cNvPr id="37892" name="직선 연결선 4"/>
          <p:cNvCxnSpPr>
            <a:cxnSpLocks noChangeShapeType="1"/>
          </p:cNvCxnSpPr>
          <p:nvPr/>
        </p:nvCxnSpPr>
        <p:spPr bwMode="auto">
          <a:xfrm>
            <a:off x="5373291" y="1383507"/>
            <a:ext cx="0" cy="264676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cxnSp>
        <p:nvCxnSpPr>
          <p:cNvPr id="37893" name="직선 연결선 7"/>
          <p:cNvCxnSpPr>
            <a:cxnSpLocks noChangeShapeType="1"/>
          </p:cNvCxnSpPr>
          <p:nvPr/>
        </p:nvCxnSpPr>
        <p:spPr bwMode="auto">
          <a:xfrm>
            <a:off x="6020991" y="1383507"/>
            <a:ext cx="0" cy="264676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sp>
        <p:nvSpPr>
          <p:cNvPr id="37894" name="TextBox 5"/>
          <p:cNvSpPr txBox="1">
            <a:spLocks noChangeArrowheads="1"/>
          </p:cNvSpPr>
          <p:nvPr/>
        </p:nvSpPr>
        <p:spPr bwMode="auto">
          <a:xfrm>
            <a:off x="5639991" y="1275160"/>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1800" i="1">
                <a:latin typeface="Times New Roman" pitchFamily="18" charset="0"/>
                <a:cs typeface="Times New Roman" pitchFamily="18" charset="0"/>
              </a:rPr>
              <a:t>i</a:t>
            </a:r>
            <a:endParaRPr lang="ko-KR" altLang="en-US" sz="1800" i="1">
              <a:latin typeface="Times New Roman" pitchFamily="18" charset="0"/>
              <a:ea typeface="MD아롱체" pitchFamily="18" charset="-127"/>
            </a:endParaRPr>
          </a:p>
        </p:txBody>
      </p:sp>
      <p:sp>
        <p:nvSpPr>
          <p:cNvPr id="37895" name="TextBox 9"/>
          <p:cNvSpPr txBox="1">
            <a:spLocks noChangeArrowheads="1"/>
          </p:cNvSpPr>
          <p:nvPr/>
        </p:nvSpPr>
        <p:spPr bwMode="auto">
          <a:xfrm>
            <a:off x="6182916" y="1275160"/>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1800" i="1">
                <a:latin typeface="Times New Roman" pitchFamily="18" charset="0"/>
                <a:cs typeface="Times New Roman" pitchFamily="18" charset="0"/>
              </a:rPr>
              <a:t>j</a:t>
            </a:r>
            <a:endParaRPr lang="ko-KR" altLang="en-US" sz="1800" i="1">
              <a:latin typeface="Times New Roman" pitchFamily="18" charset="0"/>
              <a:ea typeface="MD아롱체" pitchFamily="18" charset="-127"/>
            </a:endParaRPr>
          </a:p>
        </p:txBody>
      </p:sp>
      <p:sp>
        <p:nvSpPr>
          <p:cNvPr id="37896" name="TextBox 10"/>
          <p:cNvSpPr txBox="1">
            <a:spLocks noChangeArrowheads="1"/>
          </p:cNvSpPr>
          <p:nvPr/>
        </p:nvSpPr>
        <p:spPr bwMode="auto">
          <a:xfrm>
            <a:off x="4887516" y="1266825"/>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1800" i="1">
                <a:latin typeface="Times New Roman" pitchFamily="18" charset="0"/>
                <a:cs typeface="Times New Roman" pitchFamily="18" charset="0"/>
              </a:rPr>
              <a:t>k</a:t>
            </a:r>
            <a:endParaRPr lang="ko-KR" altLang="en-US" sz="1800" i="1">
              <a:latin typeface="Times New Roman" pitchFamily="18" charset="0"/>
              <a:ea typeface="MD아롱체" pitchFamily="18" charset="-127"/>
            </a:endParaRPr>
          </a:p>
        </p:txBody>
      </p:sp>
      <p:sp>
        <p:nvSpPr>
          <p:cNvPr id="37897" name="TextBox 6"/>
          <p:cNvSpPr txBox="1">
            <a:spLocks noChangeArrowheads="1"/>
          </p:cNvSpPr>
          <p:nvPr/>
        </p:nvSpPr>
        <p:spPr bwMode="auto">
          <a:xfrm>
            <a:off x="4349354" y="1882379"/>
            <a:ext cx="10759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LinearFibonacci(5)</a:t>
            </a:r>
            <a:endParaRPr lang="ko-KR" altLang="en-US" sz="900">
              <a:latin typeface="Times New Roman" pitchFamily="18" charset="0"/>
              <a:cs typeface="Times New Roman" pitchFamily="18" charset="0"/>
            </a:endParaRPr>
          </a:p>
        </p:txBody>
      </p:sp>
      <p:sp>
        <p:nvSpPr>
          <p:cNvPr id="13" name="TextBox 12"/>
          <p:cNvSpPr txBox="1">
            <a:spLocks noChangeArrowheads="1"/>
          </p:cNvSpPr>
          <p:nvPr/>
        </p:nvSpPr>
        <p:spPr bwMode="auto">
          <a:xfrm>
            <a:off x="4349354" y="2299097"/>
            <a:ext cx="10759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LinearFibonacci(4)</a:t>
            </a:r>
            <a:endParaRPr lang="ko-KR" altLang="en-US" sz="900">
              <a:latin typeface="Times New Roman" pitchFamily="18" charset="0"/>
              <a:cs typeface="Times New Roman" pitchFamily="18" charset="0"/>
            </a:endParaRPr>
          </a:p>
        </p:txBody>
      </p:sp>
      <p:sp>
        <p:nvSpPr>
          <p:cNvPr id="14" name="TextBox 13"/>
          <p:cNvSpPr txBox="1">
            <a:spLocks noChangeArrowheads="1"/>
          </p:cNvSpPr>
          <p:nvPr/>
        </p:nvSpPr>
        <p:spPr bwMode="auto">
          <a:xfrm>
            <a:off x="4349354" y="2717006"/>
            <a:ext cx="10759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LinearFibonacci(3)</a:t>
            </a:r>
            <a:endParaRPr lang="ko-KR" altLang="en-US" sz="900">
              <a:latin typeface="Times New Roman" pitchFamily="18" charset="0"/>
              <a:cs typeface="Times New Roman" pitchFamily="18" charset="0"/>
            </a:endParaRPr>
          </a:p>
        </p:txBody>
      </p:sp>
      <p:sp>
        <p:nvSpPr>
          <p:cNvPr id="15" name="TextBox 14"/>
          <p:cNvSpPr txBox="1">
            <a:spLocks noChangeArrowheads="1"/>
          </p:cNvSpPr>
          <p:nvPr/>
        </p:nvSpPr>
        <p:spPr bwMode="auto">
          <a:xfrm>
            <a:off x="4349354" y="3134916"/>
            <a:ext cx="10759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LinearFibonacci(2)</a:t>
            </a:r>
            <a:endParaRPr lang="ko-KR" altLang="en-US" sz="900">
              <a:latin typeface="Times New Roman" pitchFamily="18" charset="0"/>
              <a:cs typeface="Times New Roman" pitchFamily="18" charset="0"/>
            </a:endParaRPr>
          </a:p>
        </p:txBody>
      </p:sp>
      <p:sp>
        <p:nvSpPr>
          <p:cNvPr id="16" name="TextBox 15"/>
          <p:cNvSpPr txBox="1">
            <a:spLocks noChangeArrowheads="1"/>
          </p:cNvSpPr>
          <p:nvPr/>
        </p:nvSpPr>
        <p:spPr bwMode="auto">
          <a:xfrm>
            <a:off x="4349354" y="3551635"/>
            <a:ext cx="10759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LinearFibonacci(1)</a:t>
            </a:r>
            <a:endParaRPr lang="ko-KR" altLang="en-US" sz="900">
              <a:latin typeface="Times New Roman" pitchFamily="18" charset="0"/>
              <a:cs typeface="Times New Roman" pitchFamily="18" charset="0"/>
            </a:endParaRPr>
          </a:p>
        </p:txBody>
      </p:sp>
      <p:sp>
        <p:nvSpPr>
          <p:cNvPr id="18" name="TextBox 17"/>
          <p:cNvSpPr txBox="1">
            <a:spLocks noChangeArrowheads="1"/>
          </p:cNvSpPr>
          <p:nvPr/>
        </p:nvSpPr>
        <p:spPr bwMode="auto">
          <a:xfrm>
            <a:off x="5482829" y="3571875"/>
            <a:ext cx="10118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( 1       ,            0 )</a:t>
            </a:r>
            <a:endParaRPr lang="ko-KR" altLang="en-US" sz="900">
              <a:latin typeface="Times New Roman" pitchFamily="18" charset="0"/>
              <a:cs typeface="Times New Roman" pitchFamily="18" charset="0"/>
            </a:endParaRPr>
          </a:p>
        </p:txBody>
      </p:sp>
      <p:sp>
        <p:nvSpPr>
          <p:cNvPr id="19" name="TextBox 18"/>
          <p:cNvSpPr txBox="1">
            <a:spLocks noChangeArrowheads="1"/>
          </p:cNvSpPr>
          <p:nvPr/>
        </p:nvSpPr>
        <p:spPr bwMode="auto">
          <a:xfrm>
            <a:off x="5487592" y="3137297"/>
            <a:ext cx="10118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( 1       ,            1 )</a:t>
            </a:r>
            <a:endParaRPr lang="ko-KR" altLang="en-US" sz="900">
              <a:latin typeface="Times New Roman" pitchFamily="18" charset="0"/>
              <a:cs typeface="Times New Roman" pitchFamily="18" charset="0"/>
            </a:endParaRPr>
          </a:p>
        </p:txBody>
      </p:sp>
      <p:sp>
        <p:nvSpPr>
          <p:cNvPr id="20" name="TextBox 19"/>
          <p:cNvSpPr txBox="1">
            <a:spLocks noChangeArrowheads="1"/>
          </p:cNvSpPr>
          <p:nvPr/>
        </p:nvSpPr>
        <p:spPr bwMode="auto">
          <a:xfrm>
            <a:off x="5487592" y="2733675"/>
            <a:ext cx="10118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( 2       ,            1 )</a:t>
            </a:r>
            <a:endParaRPr lang="ko-KR" altLang="en-US" sz="900">
              <a:latin typeface="Times New Roman" pitchFamily="18" charset="0"/>
              <a:cs typeface="Times New Roman" pitchFamily="18" charset="0"/>
            </a:endParaRPr>
          </a:p>
        </p:txBody>
      </p:sp>
      <p:sp>
        <p:nvSpPr>
          <p:cNvPr id="21" name="TextBox 20"/>
          <p:cNvSpPr txBox="1">
            <a:spLocks noChangeArrowheads="1"/>
          </p:cNvSpPr>
          <p:nvPr/>
        </p:nvSpPr>
        <p:spPr bwMode="auto">
          <a:xfrm>
            <a:off x="5481638" y="2299097"/>
            <a:ext cx="98296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( 3      ,             2)</a:t>
            </a:r>
            <a:endParaRPr lang="ko-KR" altLang="en-US" sz="900">
              <a:latin typeface="Times New Roman" pitchFamily="18" charset="0"/>
              <a:cs typeface="Times New Roman" pitchFamily="18" charset="0"/>
            </a:endParaRPr>
          </a:p>
        </p:txBody>
      </p:sp>
      <p:sp>
        <p:nvSpPr>
          <p:cNvPr id="22" name="TextBox 21"/>
          <p:cNvSpPr txBox="1">
            <a:spLocks noChangeArrowheads="1"/>
          </p:cNvSpPr>
          <p:nvPr/>
        </p:nvSpPr>
        <p:spPr bwMode="auto">
          <a:xfrm>
            <a:off x="5487592" y="1887141"/>
            <a:ext cx="101181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hangingPunct="1"/>
            <a:r>
              <a:rPr lang="en-US" altLang="ko-KR" sz="900">
                <a:latin typeface="Times New Roman" pitchFamily="18" charset="0"/>
                <a:cs typeface="Times New Roman" pitchFamily="18" charset="0"/>
              </a:rPr>
              <a:t>( 5       ,            3 )</a:t>
            </a:r>
            <a:endParaRPr lang="ko-KR" altLang="en-US" sz="900">
              <a:latin typeface="Times New Roman" pitchFamily="18" charset="0"/>
              <a:cs typeface="Times New Roman" pitchFamily="18" charset="0"/>
            </a:endParaRPr>
          </a:p>
        </p:txBody>
      </p:sp>
      <p:sp>
        <p:nvSpPr>
          <p:cNvPr id="12" name="직사각형 11"/>
          <p:cNvSpPr>
            <a:spLocks noChangeArrowheads="1"/>
          </p:cNvSpPr>
          <p:nvPr/>
        </p:nvSpPr>
        <p:spPr bwMode="auto">
          <a:xfrm>
            <a:off x="5107781" y="681037"/>
            <a:ext cx="3914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350" i="1">
                <a:solidFill>
                  <a:srgbClr val="FF0000"/>
                </a:solidFill>
                <a:latin typeface="Times New Roman" pitchFamily="18" charset="0"/>
                <a:cs typeface="Times New Roman" pitchFamily="18" charset="0"/>
              </a:rPr>
              <a:t>F</a:t>
            </a:r>
            <a:r>
              <a:rPr lang="en-US" altLang="ko-KR" sz="1350" i="1" baseline="-25000">
                <a:solidFill>
                  <a:srgbClr val="FF0000"/>
                </a:solidFill>
                <a:latin typeface="Times New Roman" pitchFamily="18" charset="0"/>
                <a:cs typeface="Times New Roman" pitchFamily="18" charset="0"/>
              </a:rPr>
              <a:t>5</a:t>
            </a:r>
            <a:r>
              <a:rPr lang="en-US" altLang="ko-KR" sz="1350" i="1">
                <a:solidFill>
                  <a:srgbClr val="FF0000"/>
                </a:solidFill>
                <a:latin typeface="Times New Roman" pitchFamily="18" charset="0"/>
                <a:cs typeface="Times New Roman" pitchFamily="18" charset="0"/>
              </a:rPr>
              <a:t> </a:t>
            </a:r>
            <a:endParaRPr lang="ko-KR" altLang="en-US" sz="1350">
              <a:solidFill>
                <a:srgbClr val="FF0000"/>
              </a:solidFill>
              <a:latin typeface="Times New Roman" pitchFamily="18" charset="0"/>
              <a:cs typeface="Times New Roman" pitchFamily="18" charset="0"/>
            </a:endParaRPr>
          </a:p>
        </p:txBody>
      </p:sp>
      <p:cxnSp>
        <p:nvCxnSpPr>
          <p:cNvPr id="23" name="직선 화살표 연결선 22"/>
          <p:cNvCxnSpPr>
            <a:cxnSpLocks noChangeShapeType="1"/>
            <a:stCxn id="12" idx="2"/>
          </p:cNvCxnSpPr>
          <p:nvPr/>
        </p:nvCxnSpPr>
        <p:spPr bwMode="auto">
          <a:xfrm>
            <a:off x="5283994" y="958453"/>
            <a:ext cx="355997" cy="965597"/>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sp>
        <p:nvSpPr>
          <p:cNvPr id="26" name="직사각형 25"/>
          <p:cNvSpPr>
            <a:spLocks noChangeArrowheads="1"/>
          </p:cNvSpPr>
          <p:nvPr/>
        </p:nvSpPr>
        <p:spPr bwMode="auto">
          <a:xfrm>
            <a:off x="6101953" y="735806"/>
            <a:ext cx="3914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350" i="1">
                <a:solidFill>
                  <a:srgbClr val="FF0000"/>
                </a:solidFill>
                <a:latin typeface="Times New Roman" pitchFamily="18" charset="0"/>
                <a:cs typeface="Times New Roman" pitchFamily="18" charset="0"/>
              </a:rPr>
              <a:t>F</a:t>
            </a:r>
            <a:r>
              <a:rPr lang="en-US" altLang="ko-KR" sz="1350" i="1" baseline="-25000">
                <a:solidFill>
                  <a:srgbClr val="FF0000"/>
                </a:solidFill>
                <a:latin typeface="Times New Roman" pitchFamily="18" charset="0"/>
                <a:cs typeface="Times New Roman" pitchFamily="18" charset="0"/>
              </a:rPr>
              <a:t>4</a:t>
            </a:r>
            <a:r>
              <a:rPr lang="en-US" altLang="ko-KR" sz="1350" i="1">
                <a:solidFill>
                  <a:srgbClr val="FF0000"/>
                </a:solidFill>
                <a:latin typeface="Times New Roman" pitchFamily="18" charset="0"/>
                <a:cs typeface="Times New Roman" pitchFamily="18" charset="0"/>
              </a:rPr>
              <a:t> </a:t>
            </a:r>
            <a:endParaRPr lang="ko-KR" altLang="en-US" sz="1350">
              <a:solidFill>
                <a:srgbClr val="FF0000"/>
              </a:solidFill>
              <a:latin typeface="Times New Roman" pitchFamily="18" charset="0"/>
              <a:cs typeface="Times New Roman" pitchFamily="18" charset="0"/>
            </a:endParaRPr>
          </a:p>
        </p:txBody>
      </p:sp>
      <p:cxnSp>
        <p:nvCxnSpPr>
          <p:cNvPr id="25" name="직선 화살표 연결선 24"/>
          <p:cNvCxnSpPr>
            <a:cxnSpLocks noChangeShapeType="1"/>
          </p:cNvCxnSpPr>
          <p:nvPr/>
        </p:nvCxnSpPr>
        <p:spPr bwMode="auto">
          <a:xfrm>
            <a:off x="6237685" y="1059657"/>
            <a:ext cx="36909" cy="822722"/>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 name="직선 화살표 연결선 27"/>
          <p:cNvCxnSpPr>
            <a:cxnSpLocks noChangeShapeType="1"/>
          </p:cNvCxnSpPr>
          <p:nvPr/>
        </p:nvCxnSpPr>
        <p:spPr bwMode="auto">
          <a:xfrm flipH="1">
            <a:off x="5697141" y="1059656"/>
            <a:ext cx="540544" cy="1239441"/>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86720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8" grpId="0"/>
      <p:bldP spid="19" grpId="0"/>
      <p:bldP spid="20" grpId="0"/>
      <p:bldP spid="21" grpId="0"/>
      <p:bldP spid="22" grpId="0"/>
      <p:bldP spid="12"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ko-KR" smtClean="0">
                <a:latin typeface="Tahoma" pitchFamily="34" charset="0"/>
              </a:rPr>
              <a:t>Multiple Recursion</a:t>
            </a:r>
            <a:endParaRPr lang="en-US" altLang="ko-KR" smtClean="0">
              <a:latin typeface="Tahoma" pitchFamily="34" charset="0"/>
              <a:cs typeface="Tahoma" pitchFamily="34" charset="0"/>
            </a:endParaRPr>
          </a:p>
        </p:txBody>
      </p:sp>
      <p:sp>
        <p:nvSpPr>
          <p:cNvPr id="38916"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ko-KR" smtClean="0"/>
              <a:t>Motivating example: </a:t>
            </a:r>
          </a:p>
          <a:p>
            <a:pPr lvl="1" eaLnBrk="1" hangingPunct="1"/>
            <a:r>
              <a:rPr lang="en-US" altLang="ko-KR" smtClean="0"/>
              <a:t>summation puzzles</a:t>
            </a:r>
          </a:p>
          <a:p>
            <a:pPr lvl="2" eaLnBrk="1" hangingPunct="1"/>
            <a:r>
              <a:rPr lang="en-US" altLang="ko-KR" i="1" smtClean="0"/>
              <a:t>pot </a:t>
            </a:r>
            <a:r>
              <a:rPr lang="en-US" altLang="ko-KR" smtClean="0"/>
              <a:t>+ </a:t>
            </a:r>
            <a:r>
              <a:rPr lang="en-US" altLang="ko-KR" i="1" smtClean="0"/>
              <a:t>pan </a:t>
            </a:r>
            <a:r>
              <a:rPr lang="en-US" altLang="ko-KR" smtClean="0"/>
              <a:t>= </a:t>
            </a:r>
            <a:r>
              <a:rPr lang="en-US" altLang="ko-KR" i="1" smtClean="0"/>
              <a:t>bib	</a:t>
            </a:r>
          </a:p>
          <a:p>
            <a:pPr lvl="2" eaLnBrk="1" hangingPunct="1"/>
            <a:r>
              <a:rPr lang="en-US" altLang="ko-KR" i="1" smtClean="0"/>
              <a:t>dog </a:t>
            </a:r>
            <a:r>
              <a:rPr lang="en-US" altLang="ko-KR" smtClean="0"/>
              <a:t>+ </a:t>
            </a:r>
            <a:r>
              <a:rPr lang="en-US" altLang="ko-KR" i="1" smtClean="0"/>
              <a:t>cat </a:t>
            </a:r>
            <a:r>
              <a:rPr lang="en-US" altLang="ko-KR" smtClean="0"/>
              <a:t>= </a:t>
            </a:r>
            <a:r>
              <a:rPr lang="en-US" altLang="ko-KR" i="1" smtClean="0"/>
              <a:t>pig	</a:t>
            </a:r>
          </a:p>
          <a:p>
            <a:pPr lvl="2" eaLnBrk="1" hangingPunct="1"/>
            <a:r>
              <a:rPr lang="en-US" altLang="ko-KR" i="1" smtClean="0"/>
              <a:t>boy </a:t>
            </a:r>
            <a:r>
              <a:rPr lang="en-US" altLang="ko-KR" smtClean="0"/>
              <a:t>+ </a:t>
            </a:r>
            <a:r>
              <a:rPr lang="en-US" altLang="ko-KR" i="1" smtClean="0"/>
              <a:t>girl </a:t>
            </a:r>
            <a:r>
              <a:rPr lang="en-US" altLang="ko-KR" smtClean="0"/>
              <a:t>= </a:t>
            </a:r>
            <a:r>
              <a:rPr lang="en-US" altLang="ko-KR" i="1" smtClean="0"/>
              <a:t>baby	</a:t>
            </a:r>
            <a:endParaRPr lang="en-US" altLang="ko-KR" smtClean="0"/>
          </a:p>
          <a:p>
            <a:pPr eaLnBrk="1" hangingPunct="1"/>
            <a:r>
              <a:rPr lang="en-US" altLang="ko-KR" smtClean="0"/>
              <a:t>Multiple recursion: </a:t>
            </a:r>
          </a:p>
          <a:p>
            <a:pPr lvl="1" eaLnBrk="1" hangingPunct="1"/>
            <a:r>
              <a:rPr lang="en-US" altLang="ko-KR" smtClean="0"/>
              <a:t>makes potentially many recursive calls</a:t>
            </a:r>
          </a:p>
          <a:p>
            <a:pPr lvl="1" eaLnBrk="1" hangingPunct="1"/>
            <a:r>
              <a:rPr lang="en-US" altLang="ko-KR" smtClean="0"/>
              <a:t>not just one or two</a:t>
            </a:r>
          </a:p>
          <a:p>
            <a:pPr lvl="2" eaLnBrk="1" hangingPunct="1"/>
            <a:endParaRPr lang="en-US" altLang="ko-KR" smtClean="0"/>
          </a:p>
          <a:p>
            <a:pPr lvl="2" eaLnBrk="1" hangingPunct="1">
              <a:buFont typeface="Wingdings" pitchFamily="2" charset="2"/>
              <a:buNone/>
            </a:pPr>
            <a:endParaRPr lang="en-US" altLang="ko-KR" smtClean="0"/>
          </a:p>
        </p:txBody>
      </p:sp>
      <p:sp>
        <p:nvSpPr>
          <p:cNvPr id="38913" name="Footer Placeholder 4"/>
          <p:cNvSpPr>
            <a:spLocks noGrp="1"/>
          </p:cNvSpPr>
          <p:nvPr>
            <p:ph type="ftr" sz="quarter" idx="4294967295"/>
          </p:nvPr>
        </p:nvSpPr>
        <p:spPr>
          <a:xfrm>
            <a:off x="5429250" y="4457700"/>
            <a:ext cx="1428750"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800">
                <a:solidFill>
                  <a:schemeClr val="tx1"/>
                </a:solidFill>
                <a:latin typeface="굴림" pitchFamily="50" charset="-127"/>
                <a:ea typeface="굴림" pitchFamily="50" charset="-127"/>
              </a:defRPr>
            </a:lvl1pPr>
            <a:lvl2pPr marL="557213" indent="-214313" eaLnBrk="0" hangingPunct="0">
              <a:defRPr kumimoji="1" sz="1800">
                <a:solidFill>
                  <a:schemeClr val="tx1"/>
                </a:solidFill>
                <a:latin typeface="굴림" pitchFamily="50" charset="-127"/>
                <a:ea typeface="굴림" pitchFamily="50" charset="-127"/>
              </a:defRPr>
            </a:lvl2pPr>
            <a:lvl3pPr marL="857250" indent="-171450" eaLnBrk="0" hangingPunct="0">
              <a:defRPr kumimoji="1" sz="1800">
                <a:solidFill>
                  <a:schemeClr val="tx1"/>
                </a:solidFill>
                <a:latin typeface="굴림" pitchFamily="50" charset="-127"/>
                <a:ea typeface="굴림" pitchFamily="50" charset="-127"/>
              </a:defRPr>
            </a:lvl3pPr>
            <a:lvl4pPr marL="1200150" indent="-171450" eaLnBrk="0" hangingPunct="0">
              <a:defRPr kumimoji="1" sz="1800">
                <a:solidFill>
                  <a:schemeClr val="tx1"/>
                </a:solidFill>
                <a:latin typeface="굴림" pitchFamily="50" charset="-127"/>
                <a:ea typeface="굴림" pitchFamily="50" charset="-127"/>
              </a:defRPr>
            </a:lvl4pPr>
            <a:lvl5pPr marL="1543050" indent="-171450" eaLnBrk="0" hangingPunct="0">
              <a:defRPr kumimoji="1" sz="1800">
                <a:solidFill>
                  <a:schemeClr val="tx1"/>
                </a:solidFill>
                <a:latin typeface="굴림" pitchFamily="50" charset="-127"/>
                <a:ea typeface="굴림" pitchFamily="50" charset="-127"/>
              </a:defRPr>
            </a:lvl5pPr>
            <a:lvl6pPr marL="1885950" indent="-171450" eaLnBrk="0" fontAlgn="base" hangingPunct="0">
              <a:spcBef>
                <a:spcPct val="0"/>
              </a:spcBef>
              <a:spcAft>
                <a:spcPct val="0"/>
              </a:spcAft>
              <a:defRPr kumimoji="1" sz="1800">
                <a:solidFill>
                  <a:schemeClr val="tx1"/>
                </a:solidFill>
                <a:latin typeface="굴림" pitchFamily="50" charset="-127"/>
                <a:ea typeface="굴림" pitchFamily="50" charset="-127"/>
              </a:defRPr>
            </a:lvl6pPr>
            <a:lvl7pPr marL="2228850" indent="-171450" eaLnBrk="0" fontAlgn="base" hangingPunct="0">
              <a:spcBef>
                <a:spcPct val="0"/>
              </a:spcBef>
              <a:spcAft>
                <a:spcPct val="0"/>
              </a:spcAft>
              <a:defRPr kumimoji="1" sz="1800">
                <a:solidFill>
                  <a:schemeClr val="tx1"/>
                </a:solidFill>
                <a:latin typeface="굴림" pitchFamily="50" charset="-127"/>
                <a:ea typeface="굴림" pitchFamily="50" charset="-127"/>
              </a:defRPr>
            </a:lvl7pPr>
            <a:lvl8pPr marL="2571750" indent="-171450" eaLnBrk="0" fontAlgn="base" hangingPunct="0">
              <a:spcBef>
                <a:spcPct val="0"/>
              </a:spcBef>
              <a:spcAft>
                <a:spcPct val="0"/>
              </a:spcAft>
              <a:defRPr kumimoji="1" sz="1800">
                <a:solidFill>
                  <a:schemeClr val="tx1"/>
                </a:solidFill>
                <a:latin typeface="굴림" pitchFamily="50" charset="-127"/>
                <a:ea typeface="굴림" pitchFamily="50" charset="-127"/>
              </a:defRPr>
            </a:lvl8pPr>
            <a:lvl9pPr marL="2914650" indent="-171450" eaLnBrk="0" fontAlgn="base" hangingPunct="0">
              <a:spcBef>
                <a:spcPct val="0"/>
              </a:spcBef>
              <a:spcAft>
                <a:spcPct val="0"/>
              </a:spcAft>
              <a:defRPr kumimoji="1" sz="1800">
                <a:solidFill>
                  <a:schemeClr val="tx1"/>
                </a:solidFill>
                <a:latin typeface="굴림" pitchFamily="50" charset="-127"/>
                <a:ea typeface="굴림" pitchFamily="50" charset="-127"/>
              </a:defRPr>
            </a:lvl9pPr>
          </a:lstStyle>
          <a:p>
            <a:pPr algn="r" eaLnBrk="1" hangingPunct="1"/>
            <a:r>
              <a:rPr lang="en-US" altLang="ko-KR" sz="1050">
                <a:latin typeface="Tahoma" pitchFamily="34" charset="0"/>
                <a:ea typeface="MS PGothic" pitchFamily="34" charset="-128"/>
              </a:rPr>
              <a:t>Recursion</a:t>
            </a:r>
          </a:p>
        </p:txBody>
      </p:sp>
      <p:sp>
        <p:nvSpPr>
          <p:cNvPr id="38914" name="Slide Number Placeholder 5"/>
          <p:cNvSpPr>
            <a:spLocks noGrp="1"/>
          </p:cNvSpPr>
          <p:nvPr>
            <p:ph type="sldNum" sz="quarter" idx="4294967295"/>
          </p:nvPr>
        </p:nvSpPr>
        <p:spPr>
          <a:xfrm>
            <a:off x="4686300" y="4457700"/>
            <a:ext cx="2171700"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800">
                <a:solidFill>
                  <a:schemeClr val="tx1"/>
                </a:solidFill>
                <a:latin typeface="굴림" pitchFamily="50" charset="-127"/>
                <a:ea typeface="굴림" pitchFamily="50" charset="-127"/>
              </a:defRPr>
            </a:lvl1pPr>
            <a:lvl2pPr marL="557213" indent="-214313" eaLnBrk="0" hangingPunct="0">
              <a:defRPr kumimoji="1" sz="1800">
                <a:solidFill>
                  <a:schemeClr val="tx1"/>
                </a:solidFill>
                <a:latin typeface="굴림" pitchFamily="50" charset="-127"/>
                <a:ea typeface="굴림" pitchFamily="50" charset="-127"/>
              </a:defRPr>
            </a:lvl2pPr>
            <a:lvl3pPr marL="857250" indent="-171450" eaLnBrk="0" hangingPunct="0">
              <a:defRPr kumimoji="1" sz="1800">
                <a:solidFill>
                  <a:schemeClr val="tx1"/>
                </a:solidFill>
                <a:latin typeface="굴림" pitchFamily="50" charset="-127"/>
                <a:ea typeface="굴림" pitchFamily="50" charset="-127"/>
              </a:defRPr>
            </a:lvl3pPr>
            <a:lvl4pPr marL="1200150" indent="-171450" eaLnBrk="0" hangingPunct="0">
              <a:defRPr kumimoji="1" sz="1800">
                <a:solidFill>
                  <a:schemeClr val="tx1"/>
                </a:solidFill>
                <a:latin typeface="굴림" pitchFamily="50" charset="-127"/>
                <a:ea typeface="굴림" pitchFamily="50" charset="-127"/>
              </a:defRPr>
            </a:lvl4pPr>
            <a:lvl5pPr marL="1543050" indent="-171450" eaLnBrk="0" hangingPunct="0">
              <a:defRPr kumimoji="1" sz="1800">
                <a:solidFill>
                  <a:schemeClr val="tx1"/>
                </a:solidFill>
                <a:latin typeface="굴림" pitchFamily="50" charset="-127"/>
                <a:ea typeface="굴림" pitchFamily="50" charset="-127"/>
              </a:defRPr>
            </a:lvl5pPr>
            <a:lvl6pPr marL="1885950" indent="-171450" eaLnBrk="0" fontAlgn="base" hangingPunct="0">
              <a:spcBef>
                <a:spcPct val="0"/>
              </a:spcBef>
              <a:spcAft>
                <a:spcPct val="0"/>
              </a:spcAft>
              <a:defRPr kumimoji="1" sz="1800">
                <a:solidFill>
                  <a:schemeClr val="tx1"/>
                </a:solidFill>
                <a:latin typeface="굴림" pitchFamily="50" charset="-127"/>
                <a:ea typeface="굴림" pitchFamily="50" charset="-127"/>
              </a:defRPr>
            </a:lvl6pPr>
            <a:lvl7pPr marL="2228850" indent="-171450" eaLnBrk="0" fontAlgn="base" hangingPunct="0">
              <a:spcBef>
                <a:spcPct val="0"/>
              </a:spcBef>
              <a:spcAft>
                <a:spcPct val="0"/>
              </a:spcAft>
              <a:defRPr kumimoji="1" sz="1800">
                <a:solidFill>
                  <a:schemeClr val="tx1"/>
                </a:solidFill>
                <a:latin typeface="굴림" pitchFamily="50" charset="-127"/>
                <a:ea typeface="굴림" pitchFamily="50" charset="-127"/>
              </a:defRPr>
            </a:lvl7pPr>
            <a:lvl8pPr marL="2571750" indent="-171450" eaLnBrk="0" fontAlgn="base" hangingPunct="0">
              <a:spcBef>
                <a:spcPct val="0"/>
              </a:spcBef>
              <a:spcAft>
                <a:spcPct val="0"/>
              </a:spcAft>
              <a:defRPr kumimoji="1" sz="1800">
                <a:solidFill>
                  <a:schemeClr val="tx1"/>
                </a:solidFill>
                <a:latin typeface="굴림" pitchFamily="50" charset="-127"/>
                <a:ea typeface="굴림" pitchFamily="50" charset="-127"/>
              </a:defRPr>
            </a:lvl8pPr>
            <a:lvl9pPr marL="2914650" indent="-171450" eaLnBrk="0" fontAlgn="base" hangingPunct="0">
              <a:spcBef>
                <a:spcPct val="0"/>
              </a:spcBef>
              <a:spcAft>
                <a:spcPct val="0"/>
              </a:spcAft>
              <a:defRPr kumimoji="1" sz="1800">
                <a:solidFill>
                  <a:schemeClr val="tx1"/>
                </a:solidFill>
                <a:latin typeface="굴림" pitchFamily="50" charset="-127"/>
                <a:ea typeface="굴림" pitchFamily="50" charset="-127"/>
              </a:defRPr>
            </a:lvl9pPr>
          </a:lstStyle>
          <a:p>
            <a:pPr algn="ctr" eaLnBrk="1" hangingPunct="1"/>
            <a:fld id="{C129C6F3-4F71-46DC-B11E-EC5EC4713207}" type="slidenum">
              <a:rPr lang="en-US" altLang="ko-KR" sz="1050">
                <a:latin typeface="Tahoma" pitchFamily="34" charset="0"/>
                <a:ea typeface="MS PGothic" pitchFamily="34" charset="-128"/>
              </a:rPr>
              <a:pPr algn="ctr" eaLnBrk="1" hangingPunct="1"/>
              <a:t>18</a:t>
            </a:fld>
            <a:endParaRPr lang="en-US" altLang="ko-KR" sz="1050">
              <a:latin typeface="Tahoma" pitchFamily="34" charset="0"/>
              <a:ea typeface="MS PGothic" pitchFamily="34" charset="-128"/>
            </a:endParaRPr>
          </a:p>
        </p:txBody>
      </p:sp>
      <p:sp>
        <p:nvSpPr>
          <p:cNvPr id="38917" name="Date Placeholder 5"/>
          <p:cNvSpPr>
            <a:spLocks noGrp="1"/>
          </p:cNvSpPr>
          <p:nvPr>
            <p:ph type="dt" sz="quarter" idx="4294967295"/>
          </p:nvPr>
        </p:nvSpPr>
        <p:spPr>
          <a:xfrm>
            <a:off x="0" y="4457700"/>
            <a:ext cx="1428750"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800">
                <a:solidFill>
                  <a:schemeClr val="tx1"/>
                </a:solidFill>
                <a:latin typeface="굴림" pitchFamily="50" charset="-127"/>
                <a:ea typeface="굴림" pitchFamily="50" charset="-127"/>
              </a:defRPr>
            </a:lvl1pPr>
            <a:lvl2pPr marL="557213" indent="-214313" eaLnBrk="0" hangingPunct="0">
              <a:defRPr kumimoji="1" sz="1800">
                <a:solidFill>
                  <a:schemeClr val="tx1"/>
                </a:solidFill>
                <a:latin typeface="굴림" pitchFamily="50" charset="-127"/>
                <a:ea typeface="굴림" pitchFamily="50" charset="-127"/>
              </a:defRPr>
            </a:lvl2pPr>
            <a:lvl3pPr marL="857250" indent="-171450" eaLnBrk="0" hangingPunct="0">
              <a:defRPr kumimoji="1" sz="1800">
                <a:solidFill>
                  <a:schemeClr val="tx1"/>
                </a:solidFill>
                <a:latin typeface="굴림" pitchFamily="50" charset="-127"/>
                <a:ea typeface="굴림" pitchFamily="50" charset="-127"/>
              </a:defRPr>
            </a:lvl3pPr>
            <a:lvl4pPr marL="1200150" indent="-171450" eaLnBrk="0" hangingPunct="0">
              <a:defRPr kumimoji="1" sz="1800">
                <a:solidFill>
                  <a:schemeClr val="tx1"/>
                </a:solidFill>
                <a:latin typeface="굴림" pitchFamily="50" charset="-127"/>
                <a:ea typeface="굴림" pitchFamily="50" charset="-127"/>
              </a:defRPr>
            </a:lvl4pPr>
            <a:lvl5pPr marL="1543050" indent="-171450" eaLnBrk="0" hangingPunct="0">
              <a:defRPr kumimoji="1" sz="1800">
                <a:solidFill>
                  <a:schemeClr val="tx1"/>
                </a:solidFill>
                <a:latin typeface="굴림" pitchFamily="50" charset="-127"/>
                <a:ea typeface="굴림" pitchFamily="50" charset="-127"/>
              </a:defRPr>
            </a:lvl5pPr>
            <a:lvl6pPr marL="1885950" indent="-171450" eaLnBrk="0" fontAlgn="base" hangingPunct="0">
              <a:spcBef>
                <a:spcPct val="0"/>
              </a:spcBef>
              <a:spcAft>
                <a:spcPct val="0"/>
              </a:spcAft>
              <a:defRPr kumimoji="1" sz="1800">
                <a:solidFill>
                  <a:schemeClr val="tx1"/>
                </a:solidFill>
                <a:latin typeface="굴림" pitchFamily="50" charset="-127"/>
                <a:ea typeface="굴림" pitchFamily="50" charset="-127"/>
              </a:defRPr>
            </a:lvl6pPr>
            <a:lvl7pPr marL="2228850" indent="-171450" eaLnBrk="0" fontAlgn="base" hangingPunct="0">
              <a:spcBef>
                <a:spcPct val="0"/>
              </a:spcBef>
              <a:spcAft>
                <a:spcPct val="0"/>
              </a:spcAft>
              <a:defRPr kumimoji="1" sz="1800">
                <a:solidFill>
                  <a:schemeClr val="tx1"/>
                </a:solidFill>
                <a:latin typeface="굴림" pitchFamily="50" charset="-127"/>
                <a:ea typeface="굴림" pitchFamily="50" charset="-127"/>
              </a:defRPr>
            </a:lvl7pPr>
            <a:lvl8pPr marL="2571750" indent="-171450" eaLnBrk="0" fontAlgn="base" hangingPunct="0">
              <a:spcBef>
                <a:spcPct val="0"/>
              </a:spcBef>
              <a:spcAft>
                <a:spcPct val="0"/>
              </a:spcAft>
              <a:defRPr kumimoji="1" sz="1800">
                <a:solidFill>
                  <a:schemeClr val="tx1"/>
                </a:solidFill>
                <a:latin typeface="굴림" pitchFamily="50" charset="-127"/>
                <a:ea typeface="굴림" pitchFamily="50" charset="-127"/>
              </a:defRPr>
            </a:lvl8pPr>
            <a:lvl9pPr marL="2914650" indent="-171450" eaLnBrk="0" fontAlgn="base" hangingPunct="0">
              <a:spcBef>
                <a:spcPct val="0"/>
              </a:spcBef>
              <a:spcAft>
                <a:spcPct val="0"/>
              </a:spcAft>
              <a:defRPr kumimoji="1" sz="1800">
                <a:solidFill>
                  <a:schemeClr val="tx1"/>
                </a:solidFill>
                <a:latin typeface="굴림" pitchFamily="50" charset="-127"/>
                <a:ea typeface="굴림" pitchFamily="50" charset="-127"/>
              </a:defRPr>
            </a:lvl9pPr>
          </a:lstStyle>
          <a:p>
            <a:pPr eaLnBrk="1" hangingPunct="1"/>
            <a:r>
              <a:rPr lang="en-US" altLang="ko-KR" sz="1050">
                <a:latin typeface="Tahoma" pitchFamily="34" charset="0"/>
                <a:ea typeface="MS PGothic" pitchFamily="34" charset="-128"/>
              </a:rPr>
              <a:t>© 2014 Goodrich, Tamassia, Goldwasser</a:t>
            </a:r>
          </a:p>
        </p:txBody>
      </p:sp>
    </p:spTree>
    <p:extLst>
      <p:ext uri="{BB962C8B-B14F-4D97-AF65-F5344CB8AC3E}">
        <p14:creationId xmlns:p14="http://schemas.microsoft.com/office/powerpoint/2010/main" val="2001655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5372100" y="1200150"/>
            <a:ext cx="1085850" cy="3429000"/>
            <a:chOff x="4512" y="864"/>
            <a:chExt cx="912" cy="3024"/>
          </a:xfrm>
        </p:grpSpPr>
        <p:sp>
          <p:nvSpPr>
            <p:cNvPr id="10253" name="Rectangle 3"/>
            <p:cNvSpPr>
              <a:spLocks noChangeArrowheads="1"/>
            </p:cNvSpPr>
            <p:nvPr/>
          </p:nvSpPr>
          <p:spPr bwMode="auto">
            <a:xfrm>
              <a:off x="4512" y="864"/>
              <a:ext cx="912" cy="302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latinLnBrk="0"/>
              <a:endParaRPr lang="en-US" altLang="ko-KR" sz="1350">
                <a:latin typeface="Tahoma" pitchFamily="34" charset="0"/>
              </a:endParaRPr>
            </a:p>
          </p:txBody>
        </p:sp>
        <p:sp>
          <p:nvSpPr>
            <p:cNvPr id="10254" name="Line 4"/>
            <p:cNvSpPr>
              <a:spLocks noChangeShapeType="1"/>
            </p:cNvSpPr>
            <p:nvPr/>
          </p:nvSpPr>
          <p:spPr bwMode="auto">
            <a:xfrm>
              <a:off x="4512" y="864"/>
              <a:ext cx="0" cy="30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ko-KR" altLang="en-US" sz="1350"/>
            </a:p>
          </p:txBody>
        </p:sp>
        <p:sp>
          <p:nvSpPr>
            <p:cNvPr id="10255" name="Line 5"/>
            <p:cNvSpPr>
              <a:spLocks noChangeShapeType="1"/>
            </p:cNvSpPr>
            <p:nvPr/>
          </p:nvSpPr>
          <p:spPr bwMode="auto">
            <a:xfrm>
              <a:off x="5424" y="864"/>
              <a:ext cx="0" cy="30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ko-KR" altLang="en-US" sz="1350"/>
            </a:p>
          </p:txBody>
        </p:sp>
        <p:sp>
          <p:nvSpPr>
            <p:cNvPr id="10256" name="Line 6"/>
            <p:cNvSpPr>
              <a:spLocks noChangeShapeType="1"/>
            </p:cNvSpPr>
            <p:nvPr/>
          </p:nvSpPr>
          <p:spPr bwMode="auto">
            <a:xfrm>
              <a:off x="4512" y="3876"/>
              <a:ext cx="9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ko-KR" altLang="en-US" sz="1350"/>
            </a:p>
          </p:txBody>
        </p:sp>
      </p:grpSp>
      <p:sp>
        <p:nvSpPr>
          <p:cNvPr id="10243" name="Rectangle 7"/>
          <p:cNvSpPr>
            <a:spLocks noGrp="1" noChangeArrowheads="1"/>
          </p:cNvSpPr>
          <p:nvPr>
            <p:ph type="title"/>
          </p:nvPr>
        </p:nvSpPr>
        <p:spPr/>
        <p:txBody>
          <a:bodyPr/>
          <a:lstStyle/>
          <a:p>
            <a:pPr eaLnBrk="1" hangingPunct="1"/>
            <a:r>
              <a:rPr lang="en-US" altLang="ko-KR" dirty="0" smtClean="0"/>
              <a:t>Computer</a:t>
            </a:r>
            <a:r>
              <a:rPr lang="ko-KR" altLang="en-US" dirty="0" smtClean="0"/>
              <a:t>가 재귀호출을 처리하는 방법</a:t>
            </a:r>
            <a:endParaRPr lang="en-US" altLang="ko-KR" dirty="0" smtClean="0"/>
          </a:p>
        </p:txBody>
      </p:sp>
      <p:sp>
        <p:nvSpPr>
          <p:cNvPr id="10244" name="Rectangle 8"/>
          <p:cNvSpPr>
            <a:spLocks noGrp="1" noChangeArrowheads="1"/>
          </p:cNvSpPr>
          <p:nvPr>
            <p:ph type="body" idx="1"/>
          </p:nvPr>
        </p:nvSpPr>
        <p:spPr>
          <a:xfrm>
            <a:off x="571500" y="1143000"/>
            <a:ext cx="3600450" cy="3657600"/>
          </a:xfrm>
        </p:spPr>
        <p:txBody>
          <a:bodyPr/>
          <a:lstStyle/>
          <a:p>
            <a:pPr eaLnBrk="1" hangingPunct="1">
              <a:lnSpc>
                <a:spcPct val="90000"/>
              </a:lnSpc>
            </a:pPr>
            <a:r>
              <a:rPr lang="en-US" altLang="ko-KR" dirty="0"/>
              <a:t>The Java Virtual Machine (JVM) keeps track of the chain of active methods with a stack</a:t>
            </a:r>
          </a:p>
          <a:p>
            <a:pPr eaLnBrk="1" hangingPunct="1">
              <a:lnSpc>
                <a:spcPct val="90000"/>
              </a:lnSpc>
            </a:pPr>
            <a:r>
              <a:rPr lang="en-US" altLang="ko-KR" u="sng" dirty="0"/>
              <a:t>When a method is called, the JVM pushes </a:t>
            </a:r>
            <a:r>
              <a:rPr lang="en-US" altLang="ko-KR" dirty="0"/>
              <a:t>on the stack a frame containing</a:t>
            </a:r>
          </a:p>
          <a:p>
            <a:pPr lvl="1" eaLnBrk="1" hangingPunct="1">
              <a:lnSpc>
                <a:spcPct val="90000"/>
              </a:lnSpc>
            </a:pPr>
            <a:r>
              <a:rPr lang="en-US" altLang="ko-KR" dirty="0"/>
              <a:t>Local variables and return value</a:t>
            </a:r>
          </a:p>
          <a:p>
            <a:pPr lvl="1" eaLnBrk="1" hangingPunct="1">
              <a:lnSpc>
                <a:spcPct val="90000"/>
              </a:lnSpc>
            </a:pPr>
            <a:r>
              <a:rPr lang="en-US" altLang="ko-KR" dirty="0"/>
              <a:t>Program counter, keeping track of the statement being executed </a:t>
            </a:r>
          </a:p>
          <a:p>
            <a:pPr eaLnBrk="1" hangingPunct="1">
              <a:lnSpc>
                <a:spcPct val="90000"/>
              </a:lnSpc>
            </a:pPr>
            <a:r>
              <a:rPr lang="en-US" altLang="ko-KR" u="sng" dirty="0"/>
              <a:t>When a method ends, its frame is popped </a:t>
            </a:r>
            <a:r>
              <a:rPr lang="en-US" altLang="ko-KR" dirty="0"/>
              <a:t>from the stack and control is passed to the method on top of the stack</a:t>
            </a:r>
          </a:p>
          <a:p>
            <a:pPr eaLnBrk="1" hangingPunct="1">
              <a:lnSpc>
                <a:spcPct val="90000"/>
              </a:lnSpc>
            </a:pPr>
            <a:r>
              <a:rPr lang="en-US" altLang="ko-KR" dirty="0"/>
              <a:t>Allows for </a:t>
            </a:r>
            <a:r>
              <a:rPr lang="en-US" altLang="ko-KR" b="1" dirty="0"/>
              <a:t>recursion</a:t>
            </a:r>
          </a:p>
        </p:txBody>
      </p:sp>
      <p:sp>
        <p:nvSpPr>
          <p:cNvPr id="10245" name="Rectangle 9"/>
          <p:cNvSpPr>
            <a:spLocks noChangeArrowheads="1"/>
          </p:cNvSpPr>
          <p:nvPr/>
        </p:nvSpPr>
        <p:spPr bwMode="auto">
          <a:xfrm>
            <a:off x="6165056" y="2674144"/>
            <a:ext cx="5954" cy="1191"/>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z="1350"/>
          </a:p>
        </p:txBody>
      </p:sp>
      <p:sp>
        <p:nvSpPr>
          <p:cNvPr id="10246" name="Freeform 10"/>
          <p:cNvSpPr>
            <a:spLocks/>
          </p:cNvSpPr>
          <p:nvPr/>
        </p:nvSpPr>
        <p:spPr bwMode="auto">
          <a:xfrm>
            <a:off x="6207919" y="3263504"/>
            <a:ext cx="5954" cy="7144"/>
          </a:xfrm>
          <a:custGeom>
            <a:avLst/>
            <a:gdLst>
              <a:gd name="T0" fmla="*/ 2147483647 w 5"/>
              <a:gd name="T1" fmla="*/ 0 h 6"/>
              <a:gd name="T2" fmla="*/ 2147483647 w 5"/>
              <a:gd name="T3" fmla="*/ 0 h 6"/>
              <a:gd name="T4" fmla="*/ 0 w 5"/>
              <a:gd name="T5" fmla="*/ 2147483647 h 6"/>
              <a:gd name="T6" fmla="*/ 0 w 5"/>
              <a:gd name="T7" fmla="*/ 2147483647 h 6"/>
              <a:gd name="T8" fmla="*/ 2147483647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5" y="0"/>
                </a:moveTo>
                <a:lnTo>
                  <a:pt x="5" y="0"/>
                </a:lnTo>
                <a:lnTo>
                  <a:pt x="0" y="6"/>
                </a:lnTo>
                <a:lnTo>
                  <a:pt x="5" y="0"/>
                </a:lnTo>
                <a:close/>
              </a:path>
            </a:pathLst>
          </a:cu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10247" name="Rectangle 11"/>
          <p:cNvSpPr>
            <a:spLocks noChangeArrowheads="1"/>
          </p:cNvSpPr>
          <p:nvPr/>
        </p:nvSpPr>
        <p:spPr bwMode="auto">
          <a:xfrm>
            <a:off x="6165056" y="1219200"/>
            <a:ext cx="5954" cy="1191"/>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z="1350"/>
          </a:p>
        </p:txBody>
      </p:sp>
      <p:sp>
        <p:nvSpPr>
          <p:cNvPr id="10248" name="Rectangle 12"/>
          <p:cNvSpPr>
            <a:spLocks noChangeArrowheads="1"/>
          </p:cNvSpPr>
          <p:nvPr/>
        </p:nvSpPr>
        <p:spPr bwMode="auto">
          <a:xfrm>
            <a:off x="6165056" y="1710929"/>
            <a:ext cx="5954" cy="119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z="1350"/>
          </a:p>
        </p:txBody>
      </p:sp>
      <p:sp>
        <p:nvSpPr>
          <p:cNvPr id="10249" name="Text Box 13"/>
          <p:cNvSpPr txBox="1">
            <a:spLocks noChangeArrowheads="1"/>
          </p:cNvSpPr>
          <p:nvPr/>
        </p:nvSpPr>
        <p:spPr bwMode="auto">
          <a:xfrm>
            <a:off x="4229100" y="1143001"/>
            <a:ext cx="12001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28600" eaLnBrk="0" hangingPunct="0">
              <a:tabLst>
                <a:tab pos="228600" algn="l"/>
              </a:tabLst>
              <a:defRPr kumimoji="1" sz="2400">
                <a:solidFill>
                  <a:schemeClr val="tx1"/>
                </a:solidFill>
                <a:latin typeface="굴림" pitchFamily="50" charset="-127"/>
                <a:ea typeface="굴림" pitchFamily="50" charset="-127"/>
              </a:defRPr>
            </a:lvl1pPr>
            <a:lvl2pPr marL="742950" indent="-285750" defTabSz="228600" eaLnBrk="0" hangingPunct="0">
              <a:tabLst>
                <a:tab pos="228600" algn="l"/>
              </a:tabLst>
              <a:defRPr kumimoji="1" sz="2400">
                <a:solidFill>
                  <a:schemeClr val="tx1"/>
                </a:solidFill>
                <a:latin typeface="굴림" pitchFamily="50" charset="-127"/>
                <a:ea typeface="굴림" pitchFamily="50" charset="-127"/>
              </a:defRPr>
            </a:lvl2pPr>
            <a:lvl3pPr marL="1143000" indent="-228600" defTabSz="228600" eaLnBrk="0" hangingPunct="0">
              <a:tabLst>
                <a:tab pos="228600" algn="l"/>
              </a:tabLst>
              <a:defRPr kumimoji="1" sz="2400">
                <a:solidFill>
                  <a:schemeClr val="tx1"/>
                </a:solidFill>
                <a:latin typeface="굴림" pitchFamily="50" charset="-127"/>
                <a:ea typeface="굴림" pitchFamily="50" charset="-127"/>
              </a:defRPr>
            </a:lvl3pPr>
            <a:lvl4pPr marL="1600200" indent="-228600" defTabSz="228600" eaLnBrk="0" hangingPunct="0">
              <a:tabLst>
                <a:tab pos="228600" algn="l"/>
              </a:tabLst>
              <a:defRPr kumimoji="1" sz="2400">
                <a:solidFill>
                  <a:schemeClr val="tx1"/>
                </a:solidFill>
                <a:latin typeface="굴림" pitchFamily="50" charset="-127"/>
                <a:ea typeface="굴림" pitchFamily="50" charset="-127"/>
              </a:defRPr>
            </a:lvl4pPr>
            <a:lvl5pPr marL="2057400" indent="-228600" defTabSz="228600" eaLnBrk="0" hangingPunct="0">
              <a:tabLst>
                <a:tab pos="228600" algn="l"/>
              </a:tabLst>
              <a:defRPr kumimoji="1" sz="2400">
                <a:solidFill>
                  <a:schemeClr val="tx1"/>
                </a:solidFill>
                <a:latin typeface="굴림" pitchFamily="50" charset="-127"/>
                <a:ea typeface="굴림" pitchFamily="50" charset="-127"/>
              </a:defRPr>
            </a:lvl5pPr>
            <a:lvl6pPr marL="2514600" indent="-228600" defTabSz="228600" eaLnBrk="0" fontAlgn="base" hangingPunct="0">
              <a:spcBef>
                <a:spcPct val="0"/>
              </a:spcBef>
              <a:spcAft>
                <a:spcPct val="0"/>
              </a:spcAft>
              <a:tabLst>
                <a:tab pos="228600" algn="l"/>
              </a:tabLst>
              <a:defRPr kumimoji="1" sz="2400">
                <a:solidFill>
                  <a:schemeClr val="tx1"/>
                </a:solidFill>
                <a:latin typeface="굴림" pitchFamily="50" charset="-127"/>
                <a:ea typeface="굴림" pitchFamily="50" charset="-127"/>
              </a:defRPr>
            </a:lvl6pPr>
            <a:lvl7pPr marL="2971800" indent="-228600" defTabSz="228600" eaLnBrk="0" fontAlgn="base" hangingPunct="0">
              <a:spcBef>
                <a:spcPct val="0"/>
              </a:spcBef>
              <a:spcAft>
                <a:spcPct val="0"/>
              </a:spcAft>
              <a:tabLst>
                <a:tab pos="228600" algn="l"/>
              </a:tabLst>
              <a:defRPr kumimoji="1" sz="2400">
                <a:solidFill>
                  <a:schemeClr val="tx1"/>
                </a:solidFill>
                <a:latin typeface="굴림" pitchFamily="50" charset="-127"/>
                <a:ea typeface="굴림" pitchFamily="50" charset="-127"/>
              </a:defRPr>
            </a:lvl7pPr>
            <a:lvl8pPr marL="3429000" indent="-228600" defTabSz="228600" eaLnBrk="0" fontAlgn="base" hangingPunct="0">
              <a:spcBef>
                <a:spcPct val="0"/>
              </a:spcBef>
              <a:spcAft>
                <a:spcPct val="0"/>
              </a:spcAft>
              <a:tabLst>
                <a:tab pos="228600" algn="l"/>
              </a:tabLst>
              <a:defRPr kumimoji="1" sz="2400">
                <a:solidFill>
                  <a:schemeClr val="tx1"/>
                </a:solidFill>
                <a:latin typeface="굴림" pitchFamily="50" charset="-127"/>
                <a:ea typeface="굴림" pitchFamily="50" charset="-127"/>
              </a:defRPr>
            </a:lvl8pPr>
            <a:lvl9pPr marL="3886200" indent="-228600" defTabSz="228600" eaLnBrk="0" fontAlgn="base" hangingPunct="0">
              <a:spcBef>
                <a:spcPct val="0"/>
              </a:spcBef>
              <a:spcAft>
                <a:spcPct val="0"/>
              </a:spcAft>
              <a:tabLst>
                <a:tab pos="228600" algn="l"/>
              </a:tabLst>
              <a:defRPr kumimoji="1" sz="2400">
                <a:solidFill>
                  <a:schemeClr val="tx1"/>
                </a:solidFill>
                <a:latin typeface="굴림" pitchFamily="50" charset="-127"/>
                <a:ea typeface="굴림" pitchFamily="50" charset="-127"/>
              </a:defRPr>
            </a:lvl9pPr>
          </a:lstStyle>
          <a:p>
            <a:pPr eaLnBrk="1" latinLnBrk="0" hangingPunct="1">
              <a:spcBef>
                <a:spcPct val="50000"/>
              </a:spcBef>
            </a:pPr>
            <a:r>
              <a:rPr kumimoji="0" lang="en-US" altLang="ko-KR" sz="1800">
                <a:solidFill>
                  <a:schemeClr val="tx2"/>
                </a:solidFill>
                <a:latin typeface="Arial Narrow" pitchFamily="34" charset="0"/>
              </a:rPr>
              <a:t>main</a:t>
            </a:r>
            <a:r>
              <a:rPr kumimoji="0" lang="en-US" altLang="ko-KR" sz="1800">
                <a:solidFill>
                  <a:schemeClr val="accent2"/>
                </a:solidFill>
                <a:latin typeface="Arial Narrow" pitchFamily="34" charset="0"/>
              </a:rPr>
              <a:t>() {</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int i = 5;</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foo(i);</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a:t>
            </a:r>
          </a:p>
          <a:p>
            <a:pPr eaLnBrk="1" latinLnBrk="0" hangingPunct="1">
              <a:spcBef>
                <a:spcPct val="50000"/>
              </a:spcBef>
            </a:pPr>
            <a:r>
              <a:rPr kumimoji="0" lang="en-US" altLang="ko-KR" sz="1800">
                <a:solidFill>
                  <a:schemeClr val="tx2"/>
                </a:solidFill>
                <a:latin typeface="Arial Narrow" pitchFamily="34" charset="0"/>
              </a:rPr>
              <a:t>foo</a:t>
            </a:r>
            <a:r>
              <a:rPr kumimoji="0" lang="en-US" altLang="ko-KR" sz="1800">
                <a:solidFill>
                  <a:schemeClr val="accent2"/>
                </a:solidFill>
                <a:latin typeface="Arial Narrow" pitchFamily="34" charset="0"/>
              </a:rPr>
              <a:t>(int j) {</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int k;</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k = j+1;</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bar(k);</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a:t>
            </a:r>
          </a:p>
          <a:p>
            <a:pPr eaLnBrk="1" latinLnBrk="0" hangingPunct="1">
              <a:spcBef>
                <a:spcPct val="50000"/>
              </a:spcBef>
            </a:pPr>
            <a:r>
              <a:rPr kumimoji="0" lang="en-US" altLang="ko-KR" sz="1800">
                <a:solidFill>
                  <a:schemeClr val="tx2"/>
                </a:solidFill>
                <a:latin typeface="Arial Narrow" pitchFamily="34" charset="0"/>
              </a:rPr>
              <a:t>bar</a:t>
            </a:r>
            <a:r>
              <a:rPr kumimoji="0" lang="en-US" altLang="ko-KR" sz="1800">
                <a:solidFill>
                  <a:schemeClr val="accent2"/>
                </a:solidFill>
                <a:latin typeface="Arial Narrow" pitchFamily="34" charset="0"/>
              </a:rPr>
              <a:t>(int m) {</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a:t>
            </a:r>
            <a:br>
              <a:rPr kumimoji="0" lang="en-US" altLang="ko-KR" sz="1800">
                <a:solidFill>
                  <a:schemeClr val="accent2"/>
                </a:solidFill>
                <a:latin typeface="Arial Narrow" pitchFamily="34" charset="0"/>
              </a:rPr>
            </a:br>
            <a:r>
              <a:rPr kumimoji="0" lang="en-US" altLang="ko-KR" sz="1800">
                <a:solidFill>
                  <a:schemeClr val="accent2"/>
                </a:solidFill>
                <a:latin typeface="Arial Narrow" pitchFamily="34" charset="0"/>
              </a:rPr>
              <a:t>	}</a:t>
            </a:r>
          </a:p>
        </p:txBody>
      </p:sp>
      <p:sp>
        <p:nvSpPr>
          <p:cNvPr id="10250" name="Rectangle 14"/>
          <p:cNvSpPr>
            <a:spLocks noChangeArrowheads="1"/>
          </p:cNvSpPr>
          <p:nvPr/>
        </p:nvSpPr>
        <p:spPr bwMode="auto">
          <a:xfrm>
            <a:off x="5486400" y="1543050"/>
            <a:ext cx="857250" cy="800100"/>
          </a:xfrm>
          <a:prstGeom prst="rect">
            <a:avLst/>
          </a:prstGeom>
          <a:solidFill>
            <a:schemeClr val="accent1"/>
          </a:solidFill>
          <a:ln w="9525">
            <a:solidFill>
              <a:schemeClr val="tx1"/>
            </a:solidFill>
            <a:miter lim="800000"/>
            <a:headEnd/>
            <a:tailEnd/>
          </a:ln>
        </p:spPr>
        <p:txBody>
          <a:bodyPr wrap="none" anchor="ctr"/>
          <a:lstStyle/>
          <a:p>
            <a:pPr latinLnBrk="0"/>
            <a:r>
              <a:rPr lang="en-US" altLang="ko-KR" sz="1500">
                <a:solidFill>
                  <a:schemeClr val="tx2"/>
                </a:solidFill>
                <a:latin typeface="Tahoma" pitchFamily="34" charset="0"/>
              </a:rPr>
              <a:t>bar</a:t>
            </a:r>
          </a:p>
          <a:p>
            <a:pPr latinLnBrk="0"/>
            <a:r>
              <a:rPr lang="en-US" altLang="ko-KR" sz="1500">
                <a:latin typeface="Tahoma" pitchFamily="34" charset="0"/>
              </a:rPr>
              <a:t>  PC = 1</a:t>
            </a:r>
            <a:br>
              <a:rPr lang="en-US" altLang="ko-KR" sz="1500">
                <a:latin typeface="Tahoma" pitchFamily="34" charset="0"/>
              </a:rPr>
            </a:br>
            <a:r>
              <a:rPr lang="en-US" altLang="ko-KR" sz="1500">
                <a:latin typeface="Tahoma" pitchFamily="34" charset="0"/>
              </a:rPr>
              <a:t>  m = 6</a:t>
            </a:r>
          </a:p>
        </p:txBody>
      </p:sp>
      <p:sp>
        <p:nvSpPr>
          <p:cNvPr id="10251" name="Rectangle 15"/>
          <p:cNvSpPr>
            <a:spLocks noChangeArrowheads="1"/>
          </p:cNvSpPr>
          <p:nvPr/>
        </p:nvSpPr>
        <p:spPr bwMode="auto">
          <a:xfrm>
            <a:off x="5486400" y="2486025"/>
            <a:ext cx="857250" cy="1085850"/>
          </a:xfrm>
          <a:prstGeom prst="rect">
            <a:avLst/>
          </a:prstGeom>
          <a:solidFill>
            <a:schemeClr val="accent1"/>
          </a:solidFill>
          <a:ln w="9525">
            <a:solidFill>
              <a:schemeClr val="tx1"/>
            </a:solidFill>
            <a:miter lim="800000"/>
            <a:headEnd/>
            <a:tailEnd/>
          </a:ln>
        </p:spPr>
        <p:txBody>
          <a:bodyPr wrap="none" anchor="ctr"/>
          <a:lstStyle/>
          <a:p>
            <a:pPr latinLnBrk="0"/>
            <a:r>
              <a:rPr lang="en-US" altLang="ko-KR" sz="1500">
                <a:solidFill>
                  <a:schemeClr val="tx2"/>
                </a:solidFill>
                <a:latin typeface="Tahoma" pitchFamily="34" charset="0"/>
              </a:rPr>
              <a:t>foo</a:t>
            </a:r>
          </a:p>
          <a:p>
            <a:pPr latinLnBrk="0"/>
            <a:r>
              <a:rPr lang="en-US" altLang="ko-KR" sz="1500">
                <a:latin typeface="Tahoma" pitchFamily="34" charset="0"/>
              </a:rPr>
              <a:t>  PC = 3</a:t>
            </a:r>
            <a:br>
              <a:rPr lang="en-US" altLang="ko-KR" sz="1500">
                <a:latin typeface="Tahoma" pitchFamily="34" charset="0"/>
              </a:rPr>
            </a:br>
            <a:r>
              <a:rPr lang="en-US" altLang="ko-KR" sz="1500">
                <a:latin typeface="Tahoma" pitchFamily="34" charset="0"/>
              </a:rPr>
              <a:t>  j = 5</a:t>
            </a:r>
          </a:p>
          <a:p>
            <a:pPr latinLnBrk="0"/>
            <a:r>
              <a:rPr lang="en-US" altLang="ko-KR" sz="1500">
                <a:latin typeface="Tahoma" pitchFamily="34" charset="0"/>
              </a:rPr>
              <a:t>  k = 6</a:t>
            </a:r>
          </a:p>
        </p:txBody>
      </p:sp>
      <p:sp>
        <p:nvSpPr>
          <p:cNvPr id="10252" name="Rectangle 16"/>
          <p:cNvSpPr>
            <a:spLocks noChangeArrowheads="1"/>
          </p:cNvSpPr>
          <p:nvPr/>
        </p:nvSpPr>
        <p:spPr bwMode="auto">
          <a:xfrm>
            <a:off x="5486400" y="3714750"/>
            <a:ext cx="857250" cy="800100"/>
          </a:xfrm>
          <a:prstGeom prst="rect">
            <a:avLst/>
          </a:prstGeom>
          <a:solidFill>
            <a:schemeClr val="accent1"/>
          </a:solidFill>
          <a:ln w="9525">
            <a:solidFill>
              <a:schemeClr val="tx1"/>
            </a:solidFill>
            <a:miter lim="800000"/>
            <a:headEnd/>
            <a:tailEnd/>
          </a:ln>
        </p:spPr>
        <p:txBody>
          <a:bodyPr wrap="none" anchor="ctr"/>
          <a:lstStyle/>
          <a:p>
            <a:pPr latinLnBrk="0"/>
            <a:r>
              <a:rPr lang="en-US" altLang="ko-KR" sz="1500">
                <a:solidFill>
                  <a:schemeClr val="tx2"/>
                </a:solidFill>
                <a:latin typeface="Tahoma" pitchFamily="34" charset="0"/>
              </a:rPr>
              <a:t>main</a:t>
            </a:r>
          </a:p>
          <a:p>
            <a:pPr latinLnBrk="0"/>
            <a:r>
              <a:rPr lang="en-US" altLang="ko-KR" sz="1500">
                <a:latin typeface="Tahoma" pitchFamily="34" charset="0"/>
              </a:rPr>
              <a:t>  PC = 2</a:t>
            </a:r>
            <a:br>
              <a:rPr lang="en-US" altLang="ko-KR" sz="1500">
                <a:latin typeface="Tahoma" pitchFamily="34" charset="0"/>
              </a:rPr>
            </a:br>
            <a:r>
              <a:rPr lang="en-US" altLang="ko-KR" sz="1500">
                <a:latin typeface="Tahoma" pitchFamily="34" charset="0"/>
              </a:rPr>
              <a:t>  i = 5</a:t>
            </a:r>
          </a:p>
        </p:txBody>
      </p:sp>
    </p:spTree>
    <p:extLst>
      <p:ext uri="{BB962C8B-B14F-4D97-AF65-F5344CB8AC3E}">
        <p14:creationId xmlns:p14="http://schemas.microsoft.com/office/powerpoint/2010/main" val="3164980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0" name="잉크 49"/>
              <p14:cNvContentPartPr/>
              <p14:nvPr/>
            </p14:nvContentPartPr>
            <p14:xfrm>
              <a:off x="770439" y="1859669"/>
              <a:ext cx="4360230" cy="155520"/>
            </p14:xfrm>
          </p:contentPart>
        </mc:Choice>
        <mc:Fallback xmlns="">
          <p:pic>
            <p:nvPicPr>
              <p:cNvPr id="50" name="잉크 49"/>
              <p:cNvPicPr/>
              <p:nvPr/>
            </p:nvPicPr>
            <p:blipFill>
              <a:blip r:embed="rId3"/>
              <a:stretch>
                <a:fillRect/>
              </a:stretch>
            </p:blipFill>
            <p:spPr>
              <a:xfrm>
                <a:off x="766839" y="1854269"/>
                <a:ext cx="436815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7" name="잉크 136"/>
              <p14:cNvContentPartPr/>
              <p14:nvPr/>
            </p14:nvContentPartPr>
            <p14:xfrm>
              <a:off x="522579" y="634679"/>
              <a:ext cx="4254120" cy="1056510"/>
            </p14:xfrm>
          </p:contentPart>
        </mc:Choice>
        <mc:Fallback xmlns="">
          <p:pic>
            <p:nvPicPr>
              <p:cNvPr id="137" name="잉크 136"/>
              <p:cNvPicPr/>
              <p:nvPr/>
            </p:nvPicPr>
            <p:blipFill>
              <a:blip r:embed="rId5"/>
              <a:stretch>
                <a:fillRect/>
              </a:stretch>
            </p:blipFill>
            <p:spPr>
              <a:xfrm>
                <a:off x="513579" y="622080"/>
                <a:ext cx="4266000" cy="107198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8" name="잉크 137"/>
              <p14:cNvContentPartPr/>
              <p14:nvPr/>
            </p14:nvContentPartPr>
            <p14:xfrm>
              <a:off x="3362169" y="1363949"/>
              <a:ext cx="128790" cy="456840"/>
            </p14:xfrm>
          </p:contentPart>
        </mc:Choice>
        <mc:Fallback xmlns="">
          <p:pic>
            <p:nvPicPr>
              <p:cNvPr id="138" name="잉크 137"/>
              <p:cNvPicPr/>
              <p:nvPr/>
            </p:nvPicPr>
            <p:blipFill>
              <a:blip r:embed="rId7"/>
              <a:stretch>
                <a:fillRect/>
              </a:stretch>
            </p:blipFill>
            <p:spPr>
              <a:xfrm>
                <a:off x="3357852" y="1359992"/>
                <a:ext cx="135985" cy="463675"/>
              </a:xfrm>
              <a:prstGeom prst="rect">
                <a:avLst/>
              </a:prstGeom>
            </p:spPr>
          </p:pic>
        </mc:Fallback>
      </mc:AlternateContent>
      <p:grpSp>
        <p:nvGrpSpPr>
          <p:cNvPr id="2" name="그룹 1"/>
          <p:cNvGrpSpPr/>
          <p:nvPr/>
        </p:nvGrpSpPr>
        <p:grpSpPr>
          <a:xfrm>
            <a:off x="582519" y="2088359"/>
            <a:ext cx="4833000" cy="2394630"/>
            <a:chOff x="776692" y="2784479"/>
            <a:chExt cx="6444000" cy="3192840"/>
          </a:xfrm>
        </p:grpSpPr>
        <mc:AlternateContent xmlns:mc="http://schemas.openxmlformats.org/markup-compatibility/2006" xmlns:p14="http://schemas.microsoft.com/office/powerpoint/2010/main">
          <mc:Choice Requires="p14">
            <p:contentPart p14:bwMode="auto" r:id="rId8">
              <p14:nvContentPartPr>
                <p14:cNvPr id="117" name="잉크 116"/>
                <p14:cNvContentPartPr/>
                <p14:nvPr/>
              </p14:nvContentPartPr>
              <p14:xfrm>
                <a:off x="2726812" y="4953479"/>
                <a:ext cx="195840" cy="949680"/>
              </p14:xfrm>
            </p:contentPart>
          </mc:Choice>
          <mc:Fallback xmlns="">
            <p:pic>
              <p:nvPicPr>
                <p:cNvPr id="117" name="잉크 116"/>
                <p:cNvPicPr/>
                <p:nvPr/>
              </p:nvPicPr>
              <p:blipFill>
                <a:blip r:embed="rId9"/>
                <a:stretch>
                  <a:fillRect/>
                </a:stretch>
              </p:blipFill>
              <p:spPr>
                <a:xfrm>
                  <a:off x="2721772" y="4948079"/>
                  <a:ext cx="206640" cy="96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9" name="잉크 138"/>
                <p14:cNvContentPartPr/>
                <p14:nvPr/>
              </p14:nvContentPartPr>
              <p14:xfrm>
                <a:off x="776692" y="2784479"/>
                <a:ext cx="6444000" cy="3192840"/>
              </p14:xfrm>
            </p:contentPart>
          </mc:Choice>
          <mc:Fallback xmlns="">
            <p:pic>
              <p:nvPicPr>
                <p:cNvPr id="139" name="잉크 138"/>
                <p:cNvPicPr/>
                <p:nvPr/>
              </p:nvPicPr>
              <p:blipFill>
                <a:blip r:embed="rId12"/>
                <a:stretch>
                  <a:fillRect/>
                </a:stretch>
              </p:blipFill>
              <p:spPr>
                <a:xfrm>
                  <a:off x="771292" y="2779439"/>
                  <a:ext cx="6454800" cy="3203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1" name="잉크 140"/>
                <p14:cNvContentPartPr/>
                <p14:nvPr/>
              </p14:nvContentPartPr>
              <p14:xfrm>
                <a:off x="1374652" y="4164719"/>
                <a:ext cx="501120" cy="1351800"/>
              </p14:xfrm>
            </p:contentPart>
          </mc:Choice>
          <mc:Fallback xmlns="">
            <p:pic>
              <p:nvPicPr>
                <p:cNvPr id="141" name="잉크 140"/>
                <p:cNvPicPr/>
                <p:nvPr/>
              </p:nvPicPr>
              <p:blipFill>
                <a:blip r:embed="rId14"/>
                <a:stretch>
                  <a:fillRect/>
                </a:stretch>
              </p:blipFill>
              <p:spPr>
                <a:xfrm>
                  <a:off x="1369612" y="4159679"/>
                  <a:ext cx="511560" cy="1362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4" name="잉크 143"/>
                <p14:cNvContentPartPr/>
                <p14:nvPr/>
              </p14:nvContentPartPr>
              <p14:xfrm>
                <a:off x="1250812" y="5160479"/>
                <a:ext cx="1050480" cy="310680"/>
              </p14:xfrm>
            </p:contentPart>
          </mc:Choice>
          <mc:Fallback xmlns="">
            <p:pic>
              <p:nvPicPr>
                <p:cNvPr id="144" name="잉크 143"/>
                <p:cNvPicPr/>
                <p:nvPr/>
              </p:nvPicPr>
              <p:blipFill>
                <a:blip r:embed="rId16"/>
                <a:stretch>
                  <a:fillRect/>
                </a:stretch>
              </p:blipFill>
              <p:spPr>
                <a:xfrm>
                  <a:off x="1245772" y="5155079"/>
                  <a:ext cx="1060920" cy="321120"/>
                </a:xfrm>
                <a:prstGeom prst="rect">
                  <a:avLst/>
                </a:prstGeom>
              </p:spPr>
            </p:pic>
          </mc:Fallback>
        </mc:AlternateContent>
      </p:grpSp>
    </p:spTree>
    <p:extLst>
      <p:ext uri="{BB962C8B-B14F-4D97-AF65-F5344CB8AC3E}">
        <p14:creationId xmlns:p14="http://schemas.microsoft.com/office/powerpoint/2010/main" val="29270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ko-KR" smtClean="0"/>
              <a:t>How Binary Fibonacci works</a:t>
            </a:r>
          </a:p>
        </p:txBody>
      </p:sp>
      <p:sp>
        <p:nvSpPr>
          <p:cNvPr id="11267" name="Rectangle 4"/>
          <p:cNvSpPr>
            <a:spLocks noChangeArrowheads="1"/>
          </p:cNvSpPr>
          <p:nvPr/>
        </p:nvSpPr>
        <p:spPr bwMode="auto">
          <a:xfrm>
            <a:off x="782242" y="1168004"/>
            <a:ext cx="486965" cy="323969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11268" name="Rectangle 5"/>
          <p:cNvSpPr>
            <a:spLocks noChangeArrowheads="1"/>
          </p:cNvSpPr>
          <p:nvPr/>
        </p:nvSpPr>
        <p:spPr bwMode="auto">
          <a:xfrm>
            <a:off x="701279" y="1113235"/>
            <a:ext cx="647700" cy="108347"/>
          </a:xfrm>
          <a:prstGeom prst="rect">
            <a:avLst/>
          </a:prstGeom>
          <a:solidFill>
            <a:srgbClr val="FFFFFF"/>
          </a:solidFill>
          <a:ln>
            <a:noFill/>
          </a:ln>
          <a:extLst>
            <a:ext uri="{91240B29-F687-4F45-9708-019B960494DF}">
              <a14:hiddenLine xmlns:a14="http://schemas.microsoft.com/office/drawing/2010/main" w="7938">
                <a:solidFill>
                  <a:srgbClr val="000000"/>
                </a:solidFill>
                <a:round/>
                <a:headEnd/>
                <a:tailEnd/>
              </a14:hiddenLine>
            </a:ext>
          </a:extLst>
        </p:spPr>
        <p:txBody>
          <a:bodyPr/>
          <a:lstStyle/>
          <a:p>
            <a:endParaRPr lang="en-US" altLang="ko-KR" sz="1350"/>
          </a:p>
        </p:txBody>
      </p:sp>
      <p:sp>
        <p:nvSpPr>
          <p:cNvPr id="7" name="Rectangle 6"/>
          <p:cNvSpPr/>
          <p:nvPr/>
        </p:nvSpPr>
        <p:spPr bwMode="auto">
          <a:xfrm>
            <a:off x="782242" y="4192191"/>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f7</a:t>
            </a:r>
          </a:p>
        </p:txBody>
      </p:sp>
      <p:sp>
        <p:nvSpPr>
          <p:cNvPr id="8" name="TextBox 7"/>
          <p:cNvSpPr txBox="1"/>
          <p:nvPr/>
        </p:nvSpPr>
        <p:spPr>
          <a:xfrm>
            <a:off x="1350169" y="4192191"/>
            <a:ext cx="922047" cy="230832"/>
          </a:xfrm>
          <a:prstGeom prst="rect">
            <a:avLst/>
          </a:prstGeom>
          <a:noFill/>
        </p:spPr>
        <p:txBody>
          <a:bodyPr wrap="none">
            <a:spAutoFit/>
          </a:bodyPr>
          <a:lstStyle/>
          <a:p>
            <a:pPr>
              <a:defRPr/>
            </a:pPr>
            <a:r>
              <a:rPr lang="en-US" sz="900" dirty="0">
                <a:latin typeface="+mj-lt"/>
                <a:ea typeface="굴림" charset="0"/>
                <a:cs typeface="굴림" charset="0"/>
              </a:rPr>
              <a:t>F(7)=F(6)+F(5)</a:t>
            </a:r>
          </a:p>
        </p:txBody>
      </p:sp>
      <p:sp>
        <p:nvSpPr>
          <p:cNvPr id="9" name="Rectangle 8"/>
          <p:cNvSpPr/>
          <p:nvPr/>
        </p:nvSpPr>
        <p:spPr bwMode="auto">
          <a:xfrm>
            <a:off x="782242" y="39754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f6</a:t>
            </a:r>
          </a:p>
        </p:txBody>
      </p:sp>
      <p:sp>
        <p:nvSpPr>
          <p:cNvPr id="10" name="Rectangle 9"/>
          <p:cNvSpPr/>
          <p:nvPr/>
        </p:nvSpPr>
        <p:spPr bwMode="auto">
          <a:xfrm>
            <a:off x="782242" y="37599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f5</a:t>
            </a:r>
          </a:p>
        </p:txBody>
      </p:sp>
      <p:sp>
        <p:nvSpPr>
          <p:cNvPr id="11" name="Rectangle 10"/>
          <p:cNvSpPr/>
          <p:nvPr/>
        </p:nvSpPr>
        <p:spPr bwMode="auto">
          <a:xfrm>
            <a:off x="782242" y="3543300"/>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f4</a:t>
            </a:r>
          </a:p>
        </p:txBody>
      </p:sp>
      <p:sp>
        <p:nvSpPr>
          <p:cNvPr id="12" name="Rectangle 11"/>
          <p:cNvSpPr/>
          <p:nvPr/>
        </p:nvSpPr>
        <p:spPr bwMode="auto">
          <a:xfrm>
            <a:off x="782242" y="3327798"/>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f3</a:t>
            </a:r>
          </a:p>
        </p:txBody>
      </p:sp>
      <p:sp>
        <p:nvSpPr>
          <p:cNvPr id="13" name="Rectangle 12"/>
          <p:cNvSpPr/>
          <p:nvPr/>
        </p:nvSpPr>
        <p:spPr bwMode="auto">
          <a:xfrm>
            <a:off x="782242" y="31122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f2</a:t>
            </a:r>
          </a:p>
        </p:txBody>
      </p:sp>
      <p:sp>
        <p:nvSpPr>
          <p:cNvPr id="14" name="TextBox 13"/>
          <p:cNvSpPr txBox="1"/>
          <p:nvPr/>
        </p:nvSpPr>
        <p:spPr>
          <a:xfrm>
            <a:off x="1350169" y="3327797"/>
            <a:ext cx="922047" cy="230832"/>
          </a:xfrm>
          <a:prstGeom prst="rect">
            <a:avLst/>
          </a:prstGeom>
          <a:noFill/>
        </p:spPr>
        <p:txBody>
          <a:bodyPr wrap="none">
            <a:spAutoFit/>
          </a:bodyPr>
          <a:lstStyle/>
          <a:p>
            <a:pPr>
              <a:defRPr/>
            </a:pPr>
            <a:r>
              <a:rPr lang="en-US" sz="900" dirty="0">
                <a:latin typeface="+mj-lt"/>
                <a:ea typeface="굴림" charset="0"/>
                <a:cs typeface="굴림" charset="0"/>
              </a:rPr>
              <a:t>F(3)=F(2)+F(1)</a:t>
            </a:r>
          </a:p>
        </p:txBody>
      </p:sp>
      <p:sp>
        <p:nvSpPr>
          <p:cNvPr id="15" name="TextBox 14"/>
          <p:cNvSpPr txBox="1"/>
          <p:nvPr/>
        </p:nvSpPr>
        <p:spPr>
          <a:xfrm>
            <a:off x="1350169" y="3975497"/>
            <a:ext cx="922047" cy="230832"/>
          </a:xfrm>
          <a:prstGeom prst="rect">
            <a:avLst/>
          </a:prstGeom>
          <a:noFill/>
        </p:spPr>
        <p:txBody>
          <a:bodyPr wrap="none">
            <a:spAutoFit/>
          </a:bodyPr>
          <a:lstStyle/>
          <a:p>
            <a:pPr>
              <a:defRPr/>
            </a:pPr>
            <a:r>
              <a:rPr lang="en-US" sz="900" dirty="0">
                <a:latin typeface="+mj-lt"/>
                <a:ea typeface="굴림" charset="0"/>
                <a:cs typeface="굴림" charset="0"/>
              </a:rPr>
              <a:t>F(6)=F(5)+F(4)</a:t>
            </a:r>
          </a:p>
        </p:txBody>
      </p:sp>
      <p:sp>
        <p:nvSpPr>
          <p:cNvPr id="16" name="TextBox 15"/>
          <p:cNvSpPr txBox="1"/>
          <p:nvPr/>
        </p:nvSpPr>
        <p:spPr>
          <a:xfrm>
            <a:off x="1350169" y="3759994"/>
            <a:ext cx="922047" cy="230832"/>
          </a:xfrm>
          <a:prstGeom prst="rect">
            <a:avLst/>
          </a:prstGeom>
          <a:noFill/>
        </p:spPr>
        <p:txBody>
          <a:bodyPr wrap="none">
            <a:spAutoFit/>
          </a:bodyPr>
          <a:lstStyle/>
          <a:p>
            <a:pPr>
              <a:defRPr/>
            </a:pPr>
            <a:r>
              <a:rPr lang="en-US" sz="900" dirty="0">
                <a:latin typeface="+mj-lt"/>
                <a:ea typeface="굴림" charset="0"/>
                <a:cs typeface="굴림" charset="0"/>
              </a:rPr>
              <a:t>F(5)=F(4)+F(3)</a:t>
            </a:r>
          </a:p>
        </p:txBody>
      </p:sp>
      <p:sp>
        <p:nvSpPr>
          <p:cNvPr id="17" name="TextBox 16"/>
          <p:cNvSpPr txBox="1"/>
          <p:nvPr/>
        </p:nvSpPr>
        <p:spPr>
          <a:xfrm>
            <a:off x="1350169" y="3112294"/>
            <a:ext cx="922047" cy="230832"/>
          </a:xfrm>
          <a:prstGeom prst="rect">
            <a:avLst/>
          </a:prstGeom>
          <a:noFill/>
        </p:spPr>
        <p:txBody>
          <a:bodyPr wrap="none">
            <a:spAutoFit/>
          </a:bodyPr>
          <a:lstStyle/>
          <a:p>
            <a:pPr>
              <a:defRPr/>
            </a:pPr>
            <a:r>
              <a:rPr lang="en-US" sz="900" dirty="0">
                <a:latin typeface="+mj-lt"/>
                <a:ea typeface="굴림" charset="0"/>
                <a:cs typeface="굴림" charset="0"/>
              </a:rPr>
              <a:t>F(2)=F(1)+F(0)</a:t>
            </a:r>
          </a:p>
        </p:txBody>
      </p:sp>
      <p:sp>
        <p:nvSpPr>
          <p:cNvPr id="18" name="TextBox 17"/>
          <p:cNvSpPr txBox="1"/>
          <p:nvPr/>
        </p:nvSpPr>
        <p:spPr>
          <a:xfrm>
            <a:off x="1350169" y="3543300"/>
            <a:ext cx="922047" cy="230832"/>
          </a:xfrm>
          <a:prstGeom prst="rect">
            <a:avLst/>
          </a:prstGeom>
          <a:noFill/>
        </p:spPr>
        <p:txBody>
          <a:bodyPr wrap="none">
            <a:spAutoFit/>
          </a:bodyPr>
          <a:lstStyle/>
          <a:p>
            <a:pPr>
              <a:defRPr/>
            </a:pPr>
            <a:r>
              <a:rPr lang="en-US" sz="900" dirty="0">
                <a:latin typeface="+mj-lt"/>
                <a:ea typeface="굴림" charset="0"/>
                <a:cs typeface="굴림" charset="0"/>
              </a:rPr>
              <a:t>F(4)=F(3)+F(2)</a:t>
            </a:r>
          </a:p>
        </p:txBody>
      </p:sp>
      <p:sp>
        <p:nvSpPr>
          <p:cNvPr id="20" name="TextBox 19"/>
          <p:cNvSpPr txBox="1"/>
          <p:nvPr/>
        </p:nvSpPr>
        <p:spPr>
          <a:xfrm>
            <a:off x="2726531" y="1762125"/>
            <a:ext cx="2154436" cy="300082"/>
          </a:xfrm>
          <a:prstGeom prst="rect">
            <a:avLst/>
          </a:prstGeom>
          <a:noFill/>
        </p:spPr>
        <p:txBody>
          <a:bodyPr wrap="none">
            <a:spAutoFit/>
          </a:bodyPr>
          <a:lstStyle/>
          <a:p>
            <a:pPr>
              <a:defRPr/>
            </a:pPr>
            <a:r>
              <a:rPr lang="en-US" sz="1350" dirty="0">
                <a:latin typeface="+mj-lt"/>
                <a:ea typeface="굴림" charset="0"/>
                <a:cs typeface="굴림" charset="0"/>
              </a:rPr>
              <a:t>Method invocation order</a:t>
            </a:r>
          </a:p>
        </p:txBody>
      </p:sp>
      <p:cxnSp>
        <p:nvCxnSpPr>
          <p:cNvPr id="11282" name="Straight Arrow Connector 21"/>
          <p:cNvCxnSpPr>
            <a:cxnSpLocks noChangeShapeType="1"/>
          </p:cNvCxnSpPr>
          <p:nvPr/>
        </p:nvCxnSpPr>
        <p:spPr bwMode="auto">
          <a:xfrm flipH="1" flipV="1">
            <a:off x="1538288" y="41374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83" name="Straight Arrow Connector 24"/>
          <p:cNvCxnSpPr>
            <a:cxnSpLocks noChangeShapeType="1"/>
          </p:cNvCxnSpPr>
          <p:nvPr/>
        </p:nvCxnSpPr>
        <p:spPr bwMode="auto">
          <a:xfrm flipH="1" flipV="1">
            <a:off x="1538288" y="3921919"/>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84" name="Straight Arrow Connector 25"/>
          <p:cNvCxnSpPr>
            <a:cxnSpLocks noChangeShapeType="1"/>
          </p:cNvCxnSpPr>
          <p:nvPr/>
        </p:nvCxnSpPr>
        <p:spPr bwMode="auto">
          <a:xfrm flipH="1" flipV="1">
            <a:off x="1538288" y="3706417"/>
            <a:ext cx="270272" cy="1071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85" name="Straight Arrow Connector 26"/>
          <p:cNvCxnSpPr>
            <a:cxnSpLocks noChangeShapeType="1"/>
          </p:cNvCxnSpPr>
          <p:nvPr/>
        </p:nvCxnSpPr>
        <p:spPr bwMode="auto">
          <a:xfrm flipH="1" flipV="1">
            <a:off x="1538288" y="34897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86" name="Straight Arrow Connector 27"/>
          <p:cNvCxnSpPr>
            <a:cxnSpLocks noChangeShapeType="1"/>
          </p:cNvCxnSpPr>
          <p:nvPr/>
        </p:nvCxnSpPr>
        <p:spPr bwMode="auto">
          <a:xfrm flipH="1" flipV="1">
            <a:off x="1538288" y="3274219"/>
            <a:ext cx="270272" cy="1071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Box 23"/>
          <p:cNvSpPr txBox="1"/>
          <p:nvPr/>
        </p:nvSpPr>
        <p:spPr>
          <a:xfrm>
            <a:off x="2834878" y="2138362"/>
            <a:ext cx="1104790"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7-6-5-4-3-2</a:t>
            </a:r>
          </a:p>
        </p:txBody>
      </p:sp>
      <p:pic>
        <p:nvPicPr>
          <p:cNvPr id="25" name="그림 24"/>
          <p:cNvPicPr>
            <a:picLocks noChangeAspect="1"/>
          </p:cNvPicPr>
          <p:nvPr/>
        </p:nvPicPr>
        <p:blipFill>
          <a:blip r:embed="rId2"/>
          <a:stretch>
            <a:fillRect/>
          </a:stretch>
        </p:blipFill>
        <p:spPr>
          <a:xfrm>
            <a:off x="4296921" y="650202"/>
            <a:ext cx="2276914" cy="979796"/>
          </a:xfrm>
          <a:prstGeom prst="rect">
            <a:avLst/>
          </a:prstGeom>
          <a:ln>
            <a:solidFill>
              <a:schemeClr val="accent1"/>
            </a:solidFill>
            <a:prstDash val="sysDash"/>
          </a:ln>
        </p:spPr>
      </p:pic>
    </p:spTree>
    <p:extLst>
      <p:ext uri="{BB962C8B-B14F-4D97-AF65-F5344CB8AC3E}">
        <p14:creationId xmlns:p14="http://schemas.microsoft.com/office/powerpoint/2010/main" val="126946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2" grpId="0" animBg="1"/>
      <p:bldP spid="13" grpId="0" animBg="1"/>
      <p:bldP spid="14" grpId="0"/>
      <p:bldP spid="15" grpId="0"/>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ko-KR" smtClean="0"/>
              <a:t>How Binary Fibonacci works</a:t>
            </a:r>
          </a:p>
        </p:txBody>
      </p:sp>
      <p:sp>
        <p:nvSpPr>
          <p:cNvPr id="12291" name="Rectangle 4"/>
          <p:cNvSpPr>
            <a:spLocks noChangeArrowheads="1"/>
          </p:cNvSpPr>
          <p:nvPr/>
        </p:nvSpPr>
        <p:spPr bwMode="auto">
          <a:xfrm>
            <a:off x="782242" y="1168004"/>
            <a:ext cx="486965" cy="323969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12292" name="Rectangle 5"/>
          <p:cNvSpPr>
            <a:spLocks noChangeArrowheads="1"/>
          </p:cNvSpPr>
          <p:nvPr/>
        </p:nvSpPr>
        <p:spPr bwMode="auto">
          <a:xfrm>
            <a:off x="701279" y="1113235"/>
            <a:ext cx="647700" cy="108347"/>
          </a:xfrm>
          <a:prstGeom prst="rect">
            <a:avLst/>
          </a:prstGeom>
          <a:solidFill>
            <a:srgbClr val="FFFFFF"/>
          </a:solidFill>
          <a:ln>
            <a:noFill/>
          </a:ln>
          <a:extLst>
            <a:ext uri="{91240B29-F687-4F45-9708-019B960494DF}">
              <a14:hiddenLine xmlns:a14="http://schemas.microsoft.com/office/drawing/2010/main" w="7938">
                <a:solidFill>
                  <a:srgbClr val="000000"/>
                </a:solidFill>
                <a:round/>
                <a:headEnd/>
                <a:tailEnd/>
              </a14:hiddenLine>
            </a:ext>
          </a:extLst>
        </p:spPr>
        <p:txBody>
          <a:bodyPr/>
          <a:lstStyle/>
          <a:p>
            <a:endParaRPr lang="en-US" altLang="ko-KR" sz="1350"/>
          </a:p>
        </p:txBody>
      </p:sp>
      <p:sp>
        <p:nvSpPr>
          <p:cNvPr id="7" name="Rectangle 6"/>
          <p:cNvSpPr/>
          <p:nvPr/>
        </p:nvSpPr>
        <p:spPr bwMode="auto">
          <a:xfrm>
            <a:off x="782242" y="4192191"/>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f7</a:t>
            </a:r>
          </a:p>
        </p:txBody>
      </p:sp>
      <p:sp>
        <p:nvSpPr>
          <p:cNvPr id="8" name="TextBox 7"/>
          <p:cNvSpPr txBox="1"/>
          <p:nvPr/>
        </p:nvSpPr>
        <p:spPr>
          <a:xfrm>
            <a:off x="1350169" y="4192191"/>
            <a:ext cx="922047" cy="230832"/>
          </a:xfrm>
          <a:prstGeom prst="rect">
            <a:avLst/>
          </a:prstGeom>
          <a:noFill/>
        </p:spPr>
        <p:txBody>
          <a:bodyPr wrap="none">
            <a:spAutoFit/>
          </a:bodyPr>
          <a:lstStyle/>
          <a:p>
            <a:pPr>
              <a:defRPr/>
            </a:pPr>
            <a:r>
              <a:rPr lang="en-US" sz="900" dirty="0">
                <a:latin typeface="+mj-lt"/>
                <a:ea typeface="굴림" charset="0"/>
                <a:cs typeface="굴림" charset="0"/>
              </a:rPr>
              <a:t>F(7)=F(6)+F(5)</a:t>
            </a:r>
          </a:p>
        </p:txBody>
      </p:sp>
      <p:sp>
        <p:nvSpPr>
          <p:cNvPr id="9" name="Rectangle 8"/>
          <p:cNvSpPr/>
          <p:nvPr/>
        </p:nvSpPr>
        <p:spPr bwMode="auto">
          <a:xfrm>
            <a:off x="782242" y="39754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f6</a:t>
            </a:r>
          </a:p>
        </p:txBody>
      </p:sp>
      <p:sp>
        <p:nvSpPr>
          <p:cNvPr id="10" name="Rectangle 9"/>
          <p:cNvSpPr/>
          <p:nvPr/>
        </p:nvSpPr>
        <p:spPr bwMode="auto">
          <a:xfrm>
            <a:off x="782242" y="37599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f5</a:t>
            </a:r>
          </a:p>
        </p:txBody>
      </p:sp>
      <p:sp>
        <p:nvSpPr>
          <p:cNvPr id="11" name="Rectangle 10"/>
          <p:cNvSpPr/>
          <p:nvPr/>
        </p:nvSpPr>
        <p:spPr bwMode="auto">
          <a:xfrm>
            <a:off x="782242" y="3543300"/>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f4</a:t>
            </a:r>
          </a:p>
        </p:txBody>
      </p:sp>
      <p:sp>
        <p:nvSpPr>
          <p:cNvPr id="12" name="Rectangle 11"/>
          <p:cNvSpPr/>
          <p:nvPr/>
        </p:nvSpPr>
        <p:spPr bwMode="auto">
          <a:xfrm>
            <a:off x="782242" y="3327798"/>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f3</a:t>
            </a:r>
          </a:p>
        </p:txBody>
      </p:sp>
      <p:sp>
        <p:nvSpPr>
          <p:cNvPr id="13" name="Rectangle 12"/>
          <p:cNvSpPr/>
          <p:nvPr/>
        </p:nvSpPr>
        <p:spPr bwMode="auto">
          <a:xfrm>
            <a:off x="782242" y="31122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f2</a:t>
            </a:r>
          </a:p>
        </p:txBody>
      </p:sp>
      <p:sp>
        <p:nvSpPr>
          <p:cNvPr id="14" name="TextBox 13"/>
          <p:cNvSpPr txBox="1"/>
          <p:nvPr/>
        </p:nvSpPr>
        <p:spPr>
          <a:xfrm>
            <a:off x="1350169" y="3327797"/>
            <a:ext cx="922047" cy="230832"/>
          </a:xfrm>
          <a:prstGeom prst="rect">
            <a:avLst/>
          </a:prstGeom>
          <a:noFill/>
        </p:spPr>
        <p:txBody>
          <a:bodyPr wrap="none">
            <a:spAutoFit/>
          </a:bodyPr>
          <a:lstStyle/>
          <a:p>
            <a:pPr>
              <a:defRPr/>
            </a:pPr>
            <a:r>
              <a:rPr lang="en-US" sz="900" dirty="0">
                <a:latin typeface="+mj-lt"/>
                <a:ea typeface="굴림" charset="0"/>
                <a:cs typeface="굴림" charset="0"/>
              </a:rPr>
              <a:t>F(3)=F(2)+F(1)</a:t>
            </a:r>
          </a:p>
        </p:txBody>
      </p:sp>
      <p:sp>
        <p:nvSpPr>
          <p:cNvPr id="15" name="TextBox 14"/>
          <p:cNvSpPr txBox="1"/>
          <p:nvPr/>
        </p:nvSpPr>
        <p:spPr>
          <a:xfrm>
            <a:off x="1350169" y="3975497"/>
            <a:ext cx="922047" cy="230832"/>
          </a:xfrm>
          <a:prstGeom prst="rect">
            <a:avLst/>
          </a:prstGeom>
          <a:noFill/>
        </p:spPr>
        <p:txBody>
          <a:bodyPr wrap="none">
            <a:spAutoFit/>
          </a:bodyPr>
          <a:lstStyle/>
          <a:p>
            <a:pPr>
              <a:defRPr/>
            </a:pPr>
            <a:r>
              <a:rPr lang="en-US" sz="900" dirty="0">
                <a:latin typeface="+mj-lt"/>
                <a:ea typeface="굴림" charset="0"/>
                <a:cs typeface="굴림" charset="0"/>
              </a:rPr>
              <a:t>F(6)=F(5)+F(4)</a:t>
            </a:r>
          </a:p>
        </p:txBody>
      </p:sp>
      <p:sp>
        <p:nvSpPr>
          <p:cNvPr id="16" name="TextBox 15"/>
          <p:cNvSpPr txBox="1"/>
          <p:nvPr/>
        </p:nvSpPr>
        <p:spPr>
          <a:xfrm>
            <a:off x="1350169" y="3759994"/>
            <a:ext cx="922047" cy="230832"/>
          </a:xfrm>
          <a:prstGeom prst="rect">
            <a:avLst/>
          </a:prstGeom>
          <a:noFill/>
        </p:spPr>
        <p:txBody>
          <a:bodyPr wrap="none">
            <a:spAutoFit/>
          </a:bodyPr>
          <a:lstStyle/>
          <a:p>
            <a:pPr>
              <a:defRPr/>
            </a:pPr>
            <a:r>
              <a:rPr lang="en-US" sz="900" dirty="0">
                <a:latin typeface="+mj-lt"/>
                <a:ea typeface="굴림" charset="0"/>
                <a:cs typeface="굴림" charset="0"/>
              </a:rPr>
              <a:t>F(5)=F(4)+F(3)</a:t>
            </a:r>
          </a:p>
        </p:txBody>
      </p:sp>
      <p:sp>
        <p:nvSpPr>
          <p:cNvPr id="17" name="TextBox 16"/>
          <p:cNvSpPr txBox="1"/>
          <p:nvPr/>
        </p:nvSpPr>
        <p:spPr>
          <a:xfrm>
            <a:off x="1350169" y="3112294"/>
            <a:ext cx="922047" cy="230832"/>
          </a:xfrm>
          <a:prstGeom prst="rect">
            <a:avLst/>
          </a:prstGeom>
          <a:noFill/>
        </p:spPr>
        <p:txBody>
          <a:bodyPr wrap="none">
            <a:spAutoFit/>
          </a:bodyPr>
          <a:lstStyle/>
          <a:p>
            <a:pPr>
              <a:defRPr/>
            </a:pPr>
            <a:r>
              <a:rPr lang="en-US" sz="900" dirty="0">
                <a:latin typeface="+mj-lt"/>
                <a:ea typeface="굴림" charset="0"/>
                <a:cs typeface="굴림" charset="0"/>
              </a:rPr>
              <a:t>F(2)=F(1)+F(0)</a:t>
            </a:r>
          </a:p>
        </p:txBody>
      </p:sp>
      <p:sp>
        <p:nvSpPr>
          <p:cNvPr id="18" name="TextBox 17"/>
          <p:cNvSpPr txBox="1"/>
          <p:nvPr/>
        </p:nvSpPr>
        <p:spPr>
          <a:xfrm>
            <a:off x="1350169" y="3543300"/>
            <a:ext cx="922047" cy="230832"/>
          </a:xfrm>
          <a:prstGeom prst="rect">
            <a:avLst/>
          </a:prstGeom>
          <a:noFill/>
        </p:spPr>
        <p:txBody>
          <a:bodyPr wrap="none">
            <a:spAutoFit/>
          </a:bodyPr>
          <a:lstStyle/>
          <a:p>
            <a:pPr>
              <a:defRPr/>
            </a:pPr>
            <a:r>
              <a:rPr lang="en-US" sz="900" dirty="0">
                <a:latin typeface="+mj-lt"/>
                <a:ea typeface="굴림" charset="0"/>
                <a:cs typeface="굴림" charset="0"/>
              </a:rPr>
              <a:t>F(4)=F(3)+F(2)</a:t>
            </a:r>
          </a:p>
        </p:txBody>
      </p:sp>
      <p:sp>
        <p:nvSpPr>
          <p:cNvPr id="19" name="TextBox 18"/>
          <p:cNvSpPr txBox="1"/>
          <p:nvPr/>
        </p:nvSpPr>
        <p:spPr>
          <a:xfrm>
            <a:off x="2834878" y="2138362"/>
            <a:ext cx="1104790"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7-6-5-4-3-2</a:t>
            </a:r>
          </a:p>
        </p:txBody>
      </p:sp>
      <p:sp>
        <p:nvSpPr>
          <p:cNvPr id="20" name="TextBox 19"/>
          <p:cNvSpPr txBox="1"/>
          <p:nvPr/>
        </p:nvSpPr>
        <p:spPr>
          <a:xfrm>
            <a:off x="2726531" y="1762125"/>
            <a:ext cx="2154436" cy="300082"/>
          </a:xfrm>
          <a:prstGeom prst="rect">
            <a:avLst/>
          </a:prstGeom>
          <a:noFill/>
        </p:spPr>
        <p:txBody>
          <a:bodyPr wrap="none">
            <a:spAutoFit/>
          </a:bodyPr>
          <a:lstStyle/>
          <a:p>
            <a:pPr>
              <a:defRPr/>
            </a:pPr>
            <a:r>
              <a:rPr lang="en-US" sz="1350" dirty="0">
                <a:latin typeface="+mj-lt"/>
                <a:ea typeface="굴림" charset="0"/>
                <a:cs typeface="굴림" charset="0"/>
              </a:rPr>
              <a:t>Method invocation order</a:t>
            </a:r>
          </a:p>
        </p:txBody>
      </p:sp>
      <p:cxnSp>
        <p:nvCxnSpPr>
          <p:cNvPr id="12307" name="Straight Arrow Connector 21"/>
          <p:cNvCxnSpPr>
            <a:cxnSpLocks noChangeShapeType="1"/>
          </p:cNvCxnSpPr>
          <p:nvPr/>
        </p:nvCxnSpPr>
        <p:spPr bwMode="auto">
          <a:xfrm flipH="1" flipV="1">
            <a:off x="1538288" y="41374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8" name="Straight Arrow Connector 24"/>
          <p:cNvCxnSpPr>
            <a:cxnSpLocks noChangeShapeType="1"/>
          </p:cNvCxnSpPr>
          <p:nvPr/>
        </p:nvCxnSpPr>
        <p:spPr bwMode="auto">
          <a:xfrm flipH="1" flipV="1">
            <a:off x="1538288" y="3921919"/>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9" name="Straight Arrow Connector 25"/>
          <p:cNvCxnSpPr>
            <a:cxnSpLocks noChangeShapeType="1"/>
          </p:cNvCxnSpPr>
          <p:nvPr/>
        </p:nvCxnSpPr>
        <p:spPr bwMode="auto">
          <a:xfrm flipH="1" flipV="1">
            <a:off x="1538288" y="3706417"/>
            <a:ext cx="270272" cy="1071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10" name="Straight Arrow Connector 26"/>
          <p:cNvCxnSpPr>
            <a:cxnSpLocks noChangeShapeType="1"/>
          </p:cNvCxnSpPr>
          <p:nvPr/>
        </p:nvCxnSpPr>
        <p:spPr bwMode="auto">
          <a:xfrm flipH="1" flipV="1">
            <a:off x="1538288" y="34897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11" name="Straight Arrow Connector 27"/>
          <p:cNvCxnSpPr>
            <a:cxnSpLocks noChangeShapeType="1"/>
          </p:cNvCxnSpPr>
          <p:nvPr/>
        </p:nvCxnSpPr>
        <p:spPr bwMode="auto">
          <a:xfrm flipH="1" flipV="1">
            <a:off x="1538288" y="3274219"/>
            <a:ext cx="270272" cy="1071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Rectangle 23"/>
          <p:cNvSpPr/>
          <p:nvPr/>
        </p:nvSpPr>
        <p:spPr bwMode="auto">
          <a:xfrm>
            <a:off x="782242" y="2895600"/>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f1</a:t>
            </a:r>
          </a:p>
        </p:txBody>
      </p:sp>
      <p:sp>
        <p:nvSpPr>
          <p:cNvPr id="29" name="TextBox 28"/>
          <p:cNvSpPr txBox="1"/>
          <p:nvPr/>
        </p:nvSpPr>
        <p:spPr>
          <a:xfrm>
            <a:off x="1350169" y="2895600"/>
            <a:ext cx="521297" cy="230832"/>
          </a:xfrm>
          <a:prstGeom prst="rect">
            <a:avLst/>
          </a:prstGeom>
          <a:noFill/>
        </p:spPr>
        <p:txBody>
          <a:bodyPr wrap="none">
            <a:spAutoFit/>
          </a:bodyPr>
          <a:lstStyle/>
          <a:p>
            <a:pPr>
              <a:defRPr/>
            </a:pPr>
            <a:r>
              <a:rPr lang="en-US" sz="900" dirty="0">
                <a:latin typeface="+mj-lt"/>
                <a:ea typeface="굴림" charset="0"/>
                <a:cs typeface="굴림" charset="0"/>
              </a:rPr>
              <a:t>F(1)=1</a:t>
            </a:r>
          </a:p>
        </p:txBody>
      </p:sp>
      <p:sp>
        <p:nvSpPr>
          <p:cNvPr id="30" name="TextBox 29"/>
          <p:cNvSpPr txBox="1"/>
          <p:nvPr/>
        </p:nvSpPr>
        <p:spPr>
          <a:xfrm>
            <a:off x="3905250"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 name="TextBox 2"/>
          <p:cNvSpPr txBox="1"/>
          <p:nvPr/>
        </p:nvSpPr>
        <p:spPr>
          <a:xfrm>
            <a:off x="2187178" y="2895600"/>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f1 ends, and it pops!</a:t>
            </a:r>
          </a:p>
        </p:txBody>
      </p:sp>
      <p:sp>
        <p:nvSpPr>
          <p:cNvPr id="4" name="Oval 3"/>
          <p:cNvSpPr>
            <a:spLocks noChangeArrowheads="1"/>
          </p:cNvSpPr>
          <p:nvPr/>
        </p:nvSpPr>
        <p:spPr bwMode="auto">
          <a:xfrm>
            <a:off x="1701404" y="3165872"/>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cxnSp>
        <p:nvCxnSpPr>
          <p:cNvPr id="23" name="Straight Connector 22"/>
          <p:cNvCxnSpPr>
            <a:cxnSpLocks noChangeShapeType="1"/>
          </p:cNvCxnSpPr>
          <p:nvPr/>
        </p:nvCxnSpPr>
        <p:spPr bwMode="auto">
          <a:xfrm>
            <a:off x="1935956" y="3308747"/>
            <a:ext cx="21550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31" name="TextBox 30"/>
          <p:cNvSpPr txBox="1"/>
          <p:nvPr/>
        </p:nvSpPr>
        <p:spPr>
          <a:xfrm>
            <a:off x="2187178" y="3120629"/>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got f1 and need to get f0</a:t>
            </a:r>
          </a:p>
        </p:txBody>
      </p:sp>
      <p:sp>
        <p:nvSpPr>
          <p:cNvPr id="33" name="TextBox 32"/>
          <p:cNvSpPr txBox="1"/>
          <p:nvPr/>
        </p:nvSpPr>
        <p:spPr>
          <a:xfrm>
            <a:off x="5264944" y="2733676"/>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F(1)=1</a:t>
            </a:r>
          </a:p>
        </p:txBody>
      </p:sp>
      <p:pic>
        <p:nvPicPr>
          <p:cNvPr id="2" name="그림 1"/>
          <p:cNvPicPr>
            <a:picLocks noChangeAspect="1"/>
          </p:cNvPicPr>
          <p:nvPr/>
        </p:nvPicPr>
        <p:blipFill>
          <a:blip r:embed="rId2"/>
          <a:stretch>
            <a:fillRect/>
          </a:stretch>
        </p:blipFill>
        <p:spPr>
          <a:xfrm>
            <a:off x="4296921" y="650202"/>
            <a:ext cx="2276914" cy="979796"/>
          </a:xfrm>
          <a:prstGeom prst="rect">
            <a:avLst/>
          </a:prstGeom>
          <a:ln>
            <a:solidFill>
              <a:schemeClr val="accent1"/>
            </a:solidFill>
            <a:prstDash val="sysDash"/>
          </a:ln>
        </p:spPr>
      </p:pic>
    </p:spTree>
    <p:extLst>
      <p:ext uri="{BB962C8B-B14F-4D97-AF65-F5344CB8AC3E}">
        <p14:creationId xmlns:p14="http://schemas.microsoft.com/office/powerpoint/2010/main" val="1978972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xit" presetSubtype="10" fill="hold" grpId="1" nodeType="clickEffect">
                                  <p:stCondLst>
                                    <p:cond delay="0"/>
                                  </p:stCondLst>
                                  <p:childTnLst>
                                    <p:animEffect transition="out" filter="blinds(horizontal)">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par>
                                <p:cTn id="30" presetID="5" presetClass="entr" presetSubtype="1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checkerboard(across)">
                                      <p:cBhvr>
                                        <p:cTn id="32" dur="500"/>
                                        <p:tgtEl>
                                          <p:spTgt spid="2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checkerboard(across)">
                                      <p:cBhvr>
                                        <p:cTn id="35" dur="500"/>
                                        <p:tgtEl>
                                          <p:spTgt spid="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9" grpId="0"/>
      <p:bldP spid="29" grpId="1"/>
      <p:bldP spid="30" grpId="0"/>
      <p:bldP spid="3" grpId="0"/>
      <p:bldP spid="4" grpId="0" animBg="1"/>
      <p:bldP spid="31"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ko-KR" smtClean="0"/>
              <a:t>How Binary Fibonacci works</a:t>
            </a:r>
          </a:p>
        </p:txBody>
      </p:sp>
      <p:sp>
        <p:nvSpPr>
          <p:cNvPr id="13315" name="Rectangle 4"/>
          <p:cNvSpPr>
            <a:spLocks noChangeArrowheads="1"/>
          </p:cNvSpPr>
          <p:nvPr/>
        </p:nvSpPr>
        <p:spPr bwMode="auto">
          <a:xfrm>
            <a:off x="782242" y="1168004"/>
            <a:ext cx="486965" cy="323969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13316" name="Rectangle 5"/>
          <p:cNvSpPr>
            <a:spLocks noChangeArrowheads="1"/>
          </p:cNvSpPr>
          <p:nvPr/>
        </p:nvSpPr>
        <p:spPr bwMode="auto">
          <a:xfrm>
            <a:off x="701279" y="1113235"/>
            <a:ext cx="647700" cy="108347"/>
          </a:xfrm>
          <a:prstGeom prst="rect">
            <a:avLst/>
          </a:prstGeom>
          <a:solidFill>
            <a:srgbClr val="FFFFFF"/>
          </a:solidFill>
          <a:ln>
            <a:noFill/>
          </a:ln>
          <a:extLst>
            <a:ext uri="{91240B29-F687-4F45-9708-019B960494DF}">
              <a14:hiddenLine xmlns:a14="http://schemas.microsoft.com/office/drawing/2010/main" w="7938">
                <a:solidFill>
                  <a:srgbClr val="000000"/>
                </a:solidFill>
                <a:round/>
                <a:headEnd/>
                <a:tailEnd/>
              </a14:hiddenLine>
            </a:ext>
          </a:extLst>
        </p:spPr>
        <p:txBody>
          <a:bodyPr/>
          <a:lstStyle/>
          <a:p>
            <a:endParaRPr lang="en-US" altLang="ko-KR" sz="1350"/>
          </a:p>
        </p:txBody>
      </p:sp>
      <p:sp>
        <p:nvSpPr>
          <p:cNvPr id="7" name="Rectangle 6"/>
          <p:cNvSpPr/>
          <p:nvPr/>
        </p:nvSpPr>
        <p:spPr bwMode="auto">
          <a:xfrm>
            <a:off x="782242" y="4192191"/>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f7</a:t>
            </a:r>
          </a:p>
        </p:txBody>
      </p:sp>
      <p:sp>
        <p:nvSpPr>
          <p:cNvPr id="8" name="TextBox 7"/>
          <p:cNvSpPr txBox="1"/>
          <p:nvPr/>
        </p:nvSpPr>
        <p:spPr>
          <a:xfrm>
            <a:off x="1350169" y="4192191"/>
            <a:ext cx="922047" cy="230832"/>
          </a:xfrm>
          <a:prstGeom prst="rect">
            <a:avLst/>
          </a:prstGeom>
          <a:noFill/>
        </p:spPr>
        <p:txBody>
          <a:bodyPr wrap="none">
            <a:spAutoFit/>
          </a:bodyPr>
          <a:lstStyle/>
          <a:p>
            <a:pPr>
              <a:defRPr/>
            </a:pPr>
            <a:r>
              <a:rPr lang="en-US" sz="900" dirty="0">
                <a:latin typeface="+mj-lt"/>
                <a:ea typeface="굴림" charset="0"/>
                <a:cs typeface="굴림" charset="0"/>
              </a:rPr>
              <a:t>F(7)=F(6)+F(5)</a:t>
            </a:r>
          </a:p>
        </p:txBody>
      </p:sp>
      <p:sp>
        <p:nvSpPr>
          <p:cNvPr id="9" name="Rectangle 8"/>
          <p:cNvSpPr/>
          <p:nvPr/>
        </p:nvSpPr>
        <p:spPr bwMode="auto">
          <a:xfrm>
            <a:off x="782242" y="39754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f6</a:t>
            </a:r>
          </a:p>
        </p:txBody>
      </p:sp>
      <p:sp>
        <p:nvSpPr>
          <p:cNvPr id="10" name="Rectangle 9"/>
          <p:cNvSpPr/>
          <p:nvPr/>
        </p:nvSpPr>
        <p:spPr bwMode="auto">
          <a:xfrm>
            <a:off x="782242" y="37599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f5</a:t>
            </a:r>
          </a:p>
        </p:txBody>
      </p:sp>
      <p:sp>
        <p:nvSpPr>
          <p:cNvPr id="11" name="Rectangle 10"/>
          <p:cNvSpPr/>
          <p:nvPr/>
        </p:nvSpPr>
        <p:spPr bwMode="auto">
          <a:xfrm>
            <a:off x="782242" y="3543300"/>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f4</a:t>
            </a:r>
          </a:p>
        </p:txBody>
      </p:sp>
      <p:sp>
        <p:nvSpPr>
          <p:cNvPr id="12" name="Rectangle 11"/>
          <p:cNvSpPr/>
          <p:nvPr/>
        </p:nvSpPr>
        <p:spPr bwMode="auto">
          <a:xfrm>
            <a:off x="782242" y="3327798"/>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f3</a:t>
            </a:r>
          </a:p>
        </p:txBody>
      </p:sp>
      <p:sp>
        <p:nvSpPr>
          <p:cNvPr id="13" name="Rectangle 12"/>
          <p:cNvSpPr/>
          <p:nvPr/>
        </p:nvSpPr>
        <p:spPr bwMode="auto">
          <a:xfrm>
            <a:off x="782242" y="31122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f2</a:t>
            </a:r>
          </a:p>
        </p:txBody>
      </p:sp>
      <p:sp>
        <p:nvSpPr>
          <p:cNvPr id="14" name="TextBox 13"/>
          <p:cNvSpPr txBox="1"/>
          <p:nvPr/>
        </p:nvSpPr>
        <p:spPr>
          <a:xfrm>
            <a:off x="1350169" y="3327797"/>
            <a:ext cx="922047" cy="230832"/>
          </a:xfrm>
          <a:prstGeom prst="rect">
            <a:avLst/>
          </a:prstGeom>
          <a:noFill/>
        </p:spPr>
        <p:txBody>
          <a:bodyPr wrap="none">
            <a:spAutoFit/>
          </a:bodyPr>
          <a:lstStyle/>
          <a:p>
            <a:pPr>
              <a:defRPr/>
            </a:pPr>
            <a:r>
              <a:rPr lang="en-US" sz="900" dirty="0">
                <a:latin typeface="+mj-lt"/>
                <a:ea typeface="굴림" charset="0"/>
                <a:cs typeface="굴림" charset="0"/>
              </a:rPr>
              <a:t>F(3)=F(2)+F(1)</a:t>
            </a:r>
          </a:p>
        </p:txBody>
      </p:sp>
      <p:sp>
        <p:nvSpPr>
          <p:cNvPr id="15" name="TextBox 14"/>
          <p:cNvSpPr txBox="1"/>
          <p:nvPr/>
        </p:nvSpPr>
        <p:spPr>
          <a:xfrm>
            <a:off x="1350169" y="3975497"/>
            <a:ext cx="922047" cy="230832"/>
          </a:xfrm>
          <a:prstGeom prst="rect">
            <a:avLst/>
          </a:prstGeom>
          <a:noFill/>
        </p:spPr>
        <p:txBody>
          <a:bodyPr wrap="none">
            <a:spAutoFit/>
          </a:bodyPr>
          <a:lstStyle/>
          <a:p>
            <a:pPr>
              <a:defRPr/>
            </a:pPr>
            <a:r>
              <a:rPr lang="en-US" sz="900" dirty="0">
                <a:latin typeface="+mj-lt"/>
                <a:ea typeface="굴림" charset="0"/>
                <a:cs typeface="굴림" charset="0"/>
              </a:rPr>
              <a:t>F(6)=F(5)+F(4)</a:t>
            </a:r>
          </a:p>
        </p:txBody>
      </p:sp>
      <p:sp>
        <p:nvSpPr>
          <p:cNvPr id="16" name="TextBox 15"/>
          <p:cNvSpPr txBox="1"/>
          <p:nvPr/>
        </p:nvSpPr>
        <p:spPr>
          <a:xfrm>
            <a:off x="1350169" y="3759994"/>
            <a:ext cx="922047" cy="230832"/>
          </a:xfrm>
          <a:prstGeom prst="rect">
            <a:avLst/>
          </a:prstGeom>
          <a:noFill/>
        </p:spPr>
        <p:txBody>
          <a:bodyPr wrap="none">
            <a:spAutoFit/>
          </a:bodyPr>
          <a:lstStyle/>
          <a:p>
            <a:pPr>
              <a:defRPr/>
            </a:pPr>
            <a:r>
              <a:rPr lang="en-US" sz="900" dirty="0">
                <a:latin typeface="+mj-lt"/>
                <a:ea typeface="굴림" charset="0"/>
                <a:cs typeface="굴림" charset="0"/>
              </a:rPr>
              <a:t>F(5)=F(4)+F(3)</a:t>
            </a:r>
          </a:p>
        </p:txBody>
      </p:sp>
      <p:sp>
        <p:nvSpPr>
          <p:cNvPr id="17" name="TextBox 16"/>
          <p:cNvSpPr txBox="1"/>
          <p:nvPr/>
        </p:nvSpPr>
        <p:spPr>
          <a:xfrm>
            <a:off x="1350169" y="3112294"/>
            <a:ext cx="922047" cy="230832"/>
          </a:xfrm>
          <a:prstGeom prst="rect">
            <a:avLst/>
          </a:prstGeom>
          <a:noFill/>
        </p:spPr>
        <p:txBody>
          <a:bodyPr wrap="none">
            <a:spAutoFit/>
          </a:bodyPr>
          <a:lstStyle/>
          <a:p>
            <a:pPr>
              <a:defRPr/>
            </a:pPr>
            <a:r>
              <a:rPr lang="en-US" sz="900" dirty="0">
                <a:latin typeface="+mj-lt"/>
                <a:ea typeface="굴림" charset="0"/>
                <a:cs typeface="굴림" charset="0"/>
              </a:rPr>
              <a:t>F(2)=F(1)+F(0)</a:t>
            </a:r>
          </a:p>
        </p:txBody>
      </p:sp>
      <p:sp>
        <p:nvSpPr>
          <p:cNvPr id="18" name="TextBox 17"/>
          <p:cNvSpPr txBox="1"/>
          <p:nvPr/>
        </p:nvSpPr>
        <p:spPr>
          <a:xfrm>
            <a:off x="1350169" y="3543300"/>
            <a:ext cx="922047" cy="230832"/>
          </a:xfrm>
          <a:prstGeom prst="rect">
            <a:avLst/>
          </a:prstGeom>
          <a:noFill/>
        </p:spPr>
        <p:txBody>
          <a:bodyPr wrap="none">
            <a:spAutoFit/>
          </a:bodyPr>
          <a:lstStyle/>
          <a:p>
            <a:pPr>
              <a:defRPr/>
            </a:pPr>
            <a:r>
              <a:rPr lang="en-US" sz="900" dirty="0">
                <a:latin typeface="+mj-lt"/>
                <a:ea typeface="굴림" charset="0"/>
                <a:cs typeface="굴림" charset="0"/>
              </a:rPr>
              <a:t>F(4)=F(3)+F(2)</a:t>
            </a:r>
          </a:p>
        </p:txBody>
      </p:sp>
      <p:sp>
        <p:nvSpPr>
          <p:cNvPr id="19" name="TextBox 18"/>
          <p:cNvSpPr txBox="1"/>
          <p:nvPr/>
        </p:nvSpPr>
        <p:spPr>
          <a:xfrm>
            <a:off x="2834878" y="2138362"/>
            <a:ext cx="1104790"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7-6-5-4-3-2</a:t>
            </a:r>
          </a:p>
        </p:txBody>
      </p:sp>
      <p:sp>
        <p:nvSpPr>
          <p:cNvPr id="20" name="TextBox 19"/>
          <p:cNvSpPr txBox="1"/>
          <p:nvPr/>
        </p:nvSpPr>
        <p:spPr>
          <a:xfrm>
            <a:off x="2726531" y="1762125"/>
            <a:ext cx="2154436" cy="300082"/>
          </a:xfrm>
          <a:prstGeom prst="rect">
            <a:avLst/>
          </a:prstGeom>
          <a:noFill/>
        </p:spPr>
        <p:txBody>
          <a:bodyPr wrap="none">
            <a:spAutoFit/>
          </a:bodyPr>
          <a:lstStyle/>
          <a:p>
            <a:pPr>
              <a:defRPr/>
            </a:pPr>
            <a:r>
              <a:rPr lang="en-US" sz="1350" dirty="0">
                <a:latin typeface="+mj-lt"/>
                <a:ea typeface="굴림" charset="0"/>
                <a:cs typeface="굴림" charset="0"/>
              </a:rPr>
              <a:t>Method invocation order</a:t>
            </a:r>
          </a:p>
        </p:txBody>
      </p:sp>
      <p:cxnSp>
        <p:nvCxnSpPr>
          <p:cNvPr id="13331" name="Straight Arrow Connector 21"/>
          <p:cNvCxnSpPr>
            <a:cxnSpLocks noChangeShapeType="1"/>
          </p:cNvCxnSpPr>
          <p:nvPr/>
        </p:nvCxnSpPr>
        <p:spPr bwMode="auto">
          <a:xfrm flipH="1" flipV="1">
            <a:off x="1538288" y="41374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2" name="Straight Arrow Connector 24"/>
          <p:cNvCxnSpPr>
            <a:cxnSpLocks noChangeShapeType="1"/>
          </p:cNvCxnSpPr>
          <p:nvPr/>
        </p:nvCxnSpPr>
        <p:spPr bwMode="auto">
          <a:xfrm flipH="1" flipV="1">
            <a:off x="1538288" y="3921919"/>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Straight Arrow Connector 25"/>
          <p:cNvCxnSpPr>
            <a:cxnSpLocks noChangeShapeType="1"/>
          </p:cNvCxnSpPr>
          <p:nvPr/>
        </p:nvCxnSpPr>
        <p:spPr bwMode="auto">
          <a:xfrm flipH="1" flipV="1">
            <a:off x="1538288" y="3706417"/>
            <a:ext cx="270272" cy="1071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Straight Arrow Connector 26"/>
          <p:cNvCxnSpPr>
            <a:cxnSpLocks noChangeShapeType="1"/>
          </p:cNvCxnSpPr>
          <p:nvPr/>
        </p:nvCxnSpPr>
        <p:spPr bwMode="auto">
          <a:xfrm flipH="1" flipV="1">
            <a:off x="1538288" y="34897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flipH="1" flipV="1">
            <a:off x="1538288" y="3274219"/>
            <a:ext cx="270272" cy="1071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Rectangle 23"/>
          <p:cNvSpPr/>
          <p:nvPr/>
        </p:nvSpPr>
        <p:spPr bwMode="auto">
          <a:xfrm>
            <a:off x="782242" y="2895600"/>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f0</a:t>
            </a:r>
          </a:p>
        </p:txBody>
      </p:sp>
      <p:sp>
        <p:nvSpPr>
          <p:cNvPr id="29" name="TextBox 28"/>
          <p:cNvSpPr txBox="1"/>
          <p:nvPr/>
        </p:nvSpPr>
        <p:spPr>
          <a:xfrm>
            <a:off x="1350169" y="2895600"/>
            <a:ext cx="521297" cy="230832"/>
          </a:xfrm>
          <a:prstGeom prst="rect">
            <a:avLst/>
          </a:prstGeom>
          <a:noFill/>
        </p:spPr>
        <p:txBody>
          <a:bodyPr wrap="none">
            <a:spAutoFit/>
          </a:bodyPr>
          <a:lstStyle/>
          <a:p>
            <a:pPr>
              <a:defRPr/>
            </a:pPr>
            <a:r>
              <a:rPr lang="en-US" sz="900" dirty="0">
                <a:latin typeface="+mj-lt"/>
                <a:ea typeface="굴림" charset="0"/>
                <a:cs typeface="굴림" charset="0"/>
              </a:rPr>
              <a:t>F(0)=0</a:t>
            </a:r>
          </a:p>
        </p:txBody>
      </p:sp>
      <p:sp>
        <p:nvSpPr>
          <p:cNvPr id="30" name="TextBox 29"/>
          <p:cNvSpPr txBox="1"/>
          <p:nvPr/>
        </p:nvSpPr>
        <p:spPr>
          <a:xfrm>
            <a:off x="3905250"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 name="TextBox 2"/>
          <p:cNvSpPr txBox="1"/>
          <p:nvPr/>
        </p:nvSpPr>
        <p:spPr>
          <a:xfrm>
            <a:off x="2187178" y="2895600"/>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f0 ends, and it pops!</a:t>
            </a:r>
          </a:p>
        </p:txBody>
      </p:sp>
      <p:sp>
        <p:nvSpPr>
          <p:cNvPr id="4" name="Oval 3"/>
          <p:cNvSpPr>
            <a:spLocks noChangeArrowheads="1"/>
          </p:cNvSpPr>
          <p:nvPr/>
        </p:nvSpPr>
        <p:spPr bwMode="auto">
          <a:xfrm>
            <a:off x="1694260" y="3146822"/>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31" name="TextBox 30"/>
          <p:cNvSpPr txBox="1"/>
          <p:nvPr/>
        </p:nvSpPr>
        <p:spPr>
          <a:xfrm>
            <a:off x="2187178" y="3120629"/>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got f1 and f0. Therefore, we got f2, and it pops!</a:t>
            </a:r>
          </a:p>
        </p:txBody>
      </p:sp>
      <p:sp>
        <p:nvSpPr>
          <p:cNvPr id="32" name="Oval 31"/>
          <p:cNvSpPr>
            <a:spLocks noChangeArrowheads="1"/>
          </p:cNvSpPr>
          <p:nvPr/>
        </p:nvSpPr>
        <p:spPr bwMode="auto">
          <a:xfrm>
            <a:off x="1949054" y="3146822"/>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33" name="Oval 32"/>
          <p:cNvSpPr>
            <a:spLocks noChangeArrowheads="1"/>
          </p:cNvSpPr>
          <p:nvPr/>
        </p:nvSpPr>
        <p:spPr bwMode="auto">
          <a:xfrm>
            <a:off x="1444229" y="3151585"/>
            <a:ext cx="163115" cy="1619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35" name="TextBox 34"/>
          <p:cNvSpPr txBox="1"/>
          <p:nvPr/>
        </p:nvSpPr>
        <p:spPr>
          <a:xfrm>
            <a:off x="4070747"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36" name="TextBox 35"/>
          <p:cNvSpPr txBox="1"/>
          <p:nvPr/>
        </p:nvSpPr>
        <p:spPr>
          <a:xfrm>
            <a:off x="5264944" y="2733676"/>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F(1)=1</a:t>
            </a:r>
          </a:p>
        </p:txBody>
      </p:sp>
      <p:sp>
        <p:nvSpPr>
          <p:cNvPr id="37" name="TextBox 36"/>
          <p:cNvSpPr txBox="1"/>
          <p:nvPr/>
        </p:nvSpPr>
        <p:spPr>
          <a:xfrm>
            <a:off x="5263754" y="2881313"/>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F(0)=0</a:t>
            </a:r>
          </a:p>
        </p:txBody>
      </p:sp>
      <p:sp>
        <p:nvSpPr>
          <p:cNvPr id="38" name="TextBox 37"/>
          <p:cNvSpPr txBox="1"/>
          <p:nvPr/>
        </p:nvSpPr>
        <p:spPr>
          <a:xfrm>
            <a:off x="5264944" y="302061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F(2)=1</a:t>
            </a:r>
          </a:p>
        </p:txBody>
      </p:sp>
      <p:pic>
        <p:nvPicPr>
          <p:cNvPr id="39" name="그림 38"/>
          <p:cNvPicPr>
            <a:picLocks noChangeAspect="1"/>
          </p:cNvPicPr>
          <p:nvPr/>
        </p:nvPicPr>
        <p:blipFill>
          <a:blip r:embed="rId2"/>
          <a:stretch>
            <a:fillRect/>
          </a:stretch>
        </p:blipFill>
        <p:spPr>
          <a:xfrm>
            <a:off x="4296921" y="650202"/>
            <a:ext cx="2276914" cy="979796"/>
          </a:xfrm>
          <a:prstGeom prst="rect">
            <a:avLst/>
          </a:prstGeom>
          <a:ln>
            <a:solidFill>
              <a:schemeClr val="accent1"/>
            </a:solidFill>
            <a:prstDash val="sysDash"/>
          </a:ln>
        </p:spPr>
      </p:pic>
    </p:spTree>
    <p:extLst>
      <p:ext uri="{BB962C8B-B14F-4D97-AF65-F5344CB8AC3E}">
        <p14:creationId xmlns:p14="http://schemas.microsoft.com/office/powerpoint/2010/main" val="2590731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checkerboard(across)">
                                      <p:cBhvr>
                                        <p:cTn id="15" dur="500"/>
                                        <p:tgtEl>
                                          <p:spTgt spid="35"/>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xit" presetSubtype="10" fill="hold" grpId="1" nodeType="clickEffect">
                                  <p:stCondLst>
                                    <p:cond delay="0"/>
                                  </p:stCondLst>
                                  <p:childTnLst>
                                    <p:animEffect transition="out" filter="blinds(horizontal)">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29"/>
                                        </p:tgtEl>
                                      </p:cBhvr>
                                    </p:animEffect>
                                    <p:set>
                                      <p:cBhvr>
                                        <p:cTn id="33" dur="1" fill="hold">
                                          <p:stCondLst>
                                            <p:cond delay="499"/>
                                          </p:stCondLst>
                                        </p:cTn>
                                        <p:tgtEl>
                                          <p:spTgt spid="29"/>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checkerboard(across)">
                                      <p:cBhvr>
                                        <p:cTn id="38" dur="500"/>
                                        <p:tgtEl>
                                          <p:spTgt spid="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checkerboard(across)">
                                      <p:cBhvr>
                                        <p:cTn id="43" dur="500"/>
                                        <p:tgtEl>
                                          <p:spTgt spid="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checkerboard(across)">
                                      <p:cBhvr>
                                        <p:cTn id="48" dur="500"/>
                                        <p:tgtEl>
                                          <p:spTgt spid="3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xit" presetSubtype="10" fill="hold" grpId="1" nodeType="clickEffect">
                                  <p:stCondLst>
                                    <p:cond delay="0"/>
                                  </p:stCondLst>
                                  <p:childTnLst>
                                    <p:animEffect transition="out" filter="checkerboard(across)">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par>
                                <p:cTn id="59" presetID="5" presetClass="exit" presetSubtype="10" fill="hold" grpId="1" nodeType="withEffect">
                                  <p:stCondLst>
                                    <p:cond delay="0"/>
                                  </p:stCondLst>
                                  <p:childTnLst>
                                    <p:animEffect transition="out" filter="checkerboard(across)">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par>
                                <p:cTn id="62" presetID="5" presetClass="exit" presetSubtype="10" fill="hold" nodeType="withEffect">
                                  <p:stCondLst>
                                    <p:cond delay="0"/>
                                  </p:stCondLst>
                                  <p:childTnLst>
                                    <p:animEffect transition="out" filter="checkerboard(across)">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par>
                                <p:cTn id="65" presetID="5" presetClass="exit" presetSubtype="10" fill="hold" grpId="0" nodeType="withEffect">
                                  <p:stCondLst>
                                    <p:cond delay="0"/>
                                  </p:stCondLst>
                                  <p:childTnLst>
                                    <p:animEffect transition="out" filter="checkerboard(across)">
                                      <p:cBhvr>
                                        <p:cTn id="66" dur="500"/>
                                        <p:tgtEl>
                                          <p:spTgt spid="4"/>
                                        </p:tgtEl>
                                      </p:cBhvr>
                                    </p:animEffect>
                                    <p:set>
                                      <p:cBhvr>
                                        <p:cTn id="67" dur="1" fill="hold">
                                          <p:stCondLst>
                                            <p:cond delay="499"/>
                                          </p:stCondLst>
                                        </p:cTn>
                                        <p:tgtEl>
                                          <p:spTgt spid="4"/>
                                        </p:tgtEl>
                                        <p:attrNameLst>
                                          <p:attrName>style.visibility</p:attrName>
                                        </p:attrNameLst>
                                      </p:cBhvr>
                                      <p:to>
                                        <p:strVal val="hidden"/>
                                      </p:to>
                                    </p:set>
                                  </p:childTnLst>
                                </p:cTn>
                              </p:par>
                              <p:par>
                                <p:cTn id="68" presetID="5" presetClass="exit" presetSubtype="10" fill="hold" grpId="1" nodeType="withEffect">
                                  <p:stCondLst>
                                    <p:cond delay="0"/>
                                  </p:stCondLst>
                                  <p:childTnLst>
                                    <p:animEffect transition="out" filter="checkerboard(across)">
                                      <p:cBhvr>
                                        <p:cTn id="69" dur="500"/>
                                        <p:tgtEl>
                                          <p:spTgt spid="32"/>
                                        </p:tgtEl>
                                      </p:cBhvr>
                                    </p:animEffect>
                                    <p:set>
                                      <p:cBhvr>
                                        <p:cTn id="70" dur="1" fill="hold">
                                          <p:stCondLst>
                                            <p:cond delay="499"/>
                                          </p:stCondLst>
                                        </p:cTn>
                                        <p:tgtEl>
                                          <p:spTgt spid="32"/>
                                        </p:tgtEl>
                                        <p:attrNameLst>
                                          <p:attrName>style.visibility</p:attrName>
                                        </p:attrNameLst>
                                      </p:cBhvr>
                                      <p:to>
                                        <p:strVal val="hidden"/>
                                      </p:to>
                                    </p:set>
                                  </p:childTnLst>
                                </p:cTn>
                              </p:par>
                              <p:par>
                                <p:cTn id="71" presetID="5" presetClass="exit" presetSubtype="10" fill="hold" grpId="1" nodeType="withEffect">
                                  <p:stCondLst>
                                    <p:cond delay="0"/>
                                  </p:stCondLst>
                                  <p:childTnLst>
                                    <p:animEffect transition="out" filter="checkerboard(across)">
                                      <p:cBhvr>
                                        <p:cTn id="72" dur="500"/>
                                        <p:tgtEl>
                                          <p:spTgt spid="33"/>
                                        </p:tgtEl>
                                      </p:cBhvr>
                                    </p:animEffect>
                                    <p:set>
                                      <p:cBhvr>
                                        <p:cTn id="73" dur="1" fill="hold">
                                          <p:stCondLst>
                                            <p:cond delay="499"/>
                                          </p:stCondLst>
                                        </p:cTn>
                                        <p:tgtEl>
                                          <p:spTgt spid="33"/>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7" grpId="0"/>
      <p:bldP spid="17" grpId="1"/>
      <p:bldP spid="24" grpId="0" animBg="1"/>
      <p:bldP spid="24" grpId="1" animBg="1"/>
      <p:bldP spid="29" grpId="0"/>
      <p:bldP spid="29" grpId="1"/>
      <p:bldP spid="3" grpId="0"/>
      <p:bldP spid="4" grpId="0" animBg="1"/>
      <p:bldP spid="31" grpId="0"/>
      <p:bldP spid="32" grpId="0" animBg="1"/>
      <p:bldP spid="32" grpId="1" animBg="1"/>
      <p:bldP spid="33" grpId="0" animBg="1"/>
      <p:bldP spid="33" grpId="1" animBg="1"/>
      <p:bldP spid="35" grpId="0"/>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ko-KR" smtClean="0"/>
              <a:t>How Binary Fibonacci works</a:t>
            </a:r>
          </a:p>
        </p:txBody>
      </p:sp>
      <p:sp>
        <p:nvSpPr>
          <p:cNvPr id="14339" name="Rectangle 4"/>
          <p:cNvSpPr>
            <a:spLocks noChangeArrowheads="1"/>
          </p:cNvSpPr>
          <p:nvPr/>
        </p:nvSpPr>
        <p:spPr bwMode="auto">
          <a:xfrm>
            <a:off x="782242" y="1168004"/>
            <a:ext cx="486965" cy="323969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14340" name="Rectangle 5"/>
          <p:cNvSpPr>
            <a:spLocks noChangeArrowheads="1"/>
          </p:cNvSpPr>
          <p:nvPr/>
        </p:nvSpPr>
        <p:spPr bwMode="auto">
          <a:xfrm>
            <a:off x="701279" y="1113235"/>
            <a:ext cx="647700" cy="108347"/>
          </a:xfrm>
          <a:prstGeom prst="rect">
            <a:avLst/>
          </a:prstGeom>
          <a:solidFill>
            <a:srgbClr val="FFFFFF"/>
          </a:solidFill>
          <a:ln>
            <a:noFill/>
          </a:ln>
          <a:extLst>
            <a:ext uri="{91240B29-F687-4F45-9708-019B960494DF}">
              <a14:hiddenLine xmlns:a14="http://schemas.microsoft.com/office/drawing/2010/main" w="7938">
                <a:solidFill>
                  <a:srgbClr val="000000"/>
                </a:solidFill>
                <a:round/>
                <a:headEnd/>
                <a:tailEnd/>
              </a14:hiddenLine>
            </a:ext>
          </a:extLst>
        </p:spPr>
        <p:txBody>
          <a:bodyPr/>
          <a:lstStyle/>
          <a:p>
            <a:endParaRPr lang="en-US" altLang="ko-KR" sz="1350"/>
          </a:p>
        </p:txBody>
      </p:sp>
      <p:sp>
        <p:nvSpPr>
          <p:cNvPr id="7" name="Rectangle 6"/>
          <p:cNvSpPr/>
          <p:nvPr/>
        </p:nvSpPr>
        <p:spPr bwMode="auto">
          <a:xfrm>
            <a:off x="782242" y="4192191"/>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f7</a:t>
            </a:r>
          </a:p>
        </p:txBody>
      </p:sp>
      <p:sp>
        <p:nvSpPr>
          <p:cNvPr id="8" name="TextBox 7"/>
          <p:cNvSpPr txBox="1"/>
          <p:nvPr/>
        </p:nvSpPr>
        <p:spPr>
          <a:xfrm>
            <a:off x="1350169" y="4192191"/>
            <a:ext cx="922047" cy="230832"/>
          </a:xfrm>
          <a:prstGeom prst="rect">
            <a:avLst/>
          </a:prstGeom>
          <a:noFill/>
        </p:spPr>
        <p:txBody>
          <a:bodyPr wrap="none">
            <a:spAutoFit/>
          </a:bodyPr>
          <a:lstStyle/>
          <a:p>
            <a:pPr>
              <a:defRPr/>
            </a:pPr>
            <a:r>
              <a:rPr lang="en-US" sz="900" dirty="0">
                <a:latin typeface="+mj-lt"/>
                <a:ea typeface="굴림" charset="0"/>
                <a:cs typeface="굴림" charset="0"/>
              </a:rPr>
              <a:t>F(7)=F(6)+F(5)</a:t>
            </a:r>
          </a:p>
        </p:txBody>
      </p:sp>
      <p:sp>
        <p:nvSpPr>
          <p:cNvPr id="9" name="Rectangle 8"/>
          <p:cNvSpPr/>
          <p:nvPr/>
        </p:nvSpPr>
        <p:spPr bwMode="auto">
          <a:xfrm>
            <a:off x="782242" y="39754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f6</a:t>
            </a:r>
          </a:p>
        </p:txBody>
      </p:sp>
      <p:sp>
        <p:nvSpPr>
          <p:cNvPr id="10" name="Rectangle 9"/>
          <p:cNvSpPr/>
          <p:nvPr/>
        </p:nvSpPr>
        <p:spPr bwMode="auto">
          <a:xfrm>
            <a:off x="782242" y="37599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f5</a:t>
            </a:r>
          </a:p>
        </p:txBody>
      </p:sp>
      <p:sp>
        <p:nvSpPr>
          <p:cNvPr id="11" name="Rectangle 10"/>
          <p:cNvSpPr/>
          <p:nvPr/>
        </p:nvSpPr>
        <p:spPr bwMode="auto">
          <a:xfrm>
            <a:off x="782242" y="3543300"/>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f4</a:t>
            </a:r>
          </a:p>
        </p:txBody>
      </p:sp>
      <p:sp>
        <p:nvSpPr>
          <p:cNvPr id="12" name="Rectangle 11"/>
          <p:cNvSpPr/>
          <p:nvPr/>
        </p:nvSpPr>
        <p:spPr bwMode="auto">
          <a:xfrm>
            <a:off x="782242" y="3327798"/>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f3</a:t>
            </a:r>
          </a:p>
        </p:txBody>
      </p:sp>
      <p:sp>
        <p:nvSpPr>
          <p:cNvPr id="14" name="TextBox 13"/>
          <p:cNvSpPr txBox="1"/>
          <p:nvPr/>
        </p:nvSpPr>
        <p:spPr>
          <a:xfrm>
            <a:off x="1350169" y="3327797"/>
            <a:ext cx="922047" cy="230832"/>
          </a:xfrm>
          <a:prstGeom prst="rect">
            <a:avLst/>
          </a:prstGeom>
          <a:noFill/>
        </p:spPr>
        <p:txBody>
          <a:bodyPr wrap="none">
            <a:spAutoFit/>
          </a:bodyPr>
          <a:lstStyle/>
          <a:p>
            <a:pPr>
              <a:defRPr/>
            </a:pPr>
            <a:r>
              <a:rPr lang="en-US" sz="900" dirty="0">
                <a:latin typeface="+mj-lt"/>
                <a:ea typeface="굴림" charset="0"/>
                <a:cs typeface="굴림" charset="0"/>
              </a:rPr>
              <a:t>F(3)=F(2)+F(1)</a:t>
            </a:r>
          </a:p>
        </p:txBody>
      </p:sp>
      <p:sp>
        <p:nvSpPr>
          <p:cNvPr id="15" name="TextBox 14"/>
          <p:cNvSpPr txBox="1"/>
          <p:nvPr/>
        </p:nvSpPr>
        <p:spPr>
          <a:xfrm>
            <a:off x="1350169" y="3975497"/>
            <a:ext cx="922047" cy="230832"/>
          </a:xfrm>
          <a:prstGeom prst="rect">
            <a:avLst/>
          </a:prstGeom>
          <a:noFill/>
        </p:spPr>
        <p:txBody>
          <a:bodyPr wrap="none">
            <a:spAutoFit/>
          </a:bodyPr>
          <a:lstStyle/>
          <a:p>
            <a:pPr>
              <a:defRPr/>
            </a:pPr>
            <a:r>
              <a:rPr lang="en-US" sz="900" dirty="0">
                <a:latin typeface="+mj-lt"/>
                <a:ea typeface="굴림" charset="0"/>
                <a:cs typeface="굴림" charset="0"/>
              </a:rPr>
              <a:t>F(6)=F(5)+F(4)</a:t>
            </a:r>
          </a:p>
        </p:txBody>
      </p:sp>
      <p:sp>
        <p:nvSpPr>
          <p:cNvPr id="16" name="TextBox 15"/>
          <p:cNvSpPr txBox="1"/>
          <p:nvPr/>
        </p:nvSpPr>
        <p:spPr>
          <a:xfrm>
            <a:off x="1350169" y="3759994"/>
            <a:ext cx="922047" cy="230832"/>
          </a:xfrm>
          <a:prstGeom prst="rect">
            <a:avLst/>
          </a:prstGeom>
          <a:noFill/>
        </p:spPr>
        <p:txBody>
          <a:bodyPr wrap="none">
            <a:spAutoFit/>
          </a:bodyPr>
          <a:lstStyle/>
          <a:p>
            <a:pPr>
              <a:defRPr/>
            </a:pPr>
            <a:r>
              <a:rPr lang="en-US" sz="900" dirty="0">
                <a:latin typeface="+mj-lt"/>
                <a:ea typeface="굴림" charset="0"/>
                <a:cs typeface="굴림" charset="0"/>
              </a:rPr>
              <a:t>F(5)=F(4)+F(3)</a:t>
            </a:r>
          </a:p>
        </p:txBody>
      </p:sp>
      <p:sp>
        <p:nvSpPr>
          <p:cNvPr id="18" name="TextBox 17"/>
          <p:cNvSpPr txBox="1"/>
          <p:nvPr/>
        </p:nvSpPr>
        <p:spPr>
          <a:xfrm>
            <a:off x="1350169" y="3543300"/>
            <a:ext cx="922047" cy="230832"/>
          </a:xfrm>
          <a:prstGeom prst="rect">
            <a:avLst/>
          </a:prstGeom>
          <a:noFill/>
        </p:spPr>
        <p:txBody>
          <a:bodyPr wrap="none">
            <a:spAutoFit/>
          </a:bodyPr>
          <a:lstStyle/>
          <a:p>
            <a:pPr>
              <a:defRPr/>
            </a:pPr>
            <a:r>
              <a:rPr lang="en-US" sz="900" dirty="0">
                <a:latin typeface="+mj-lt"/>
                <a:ea typeface="굴림" charset="0"/>
                <a:cs typeface="굴림" charset="0"/>
              </a:rPr>
              <a:t>F(4)=F(3)+F(2)</a:t>
            </a:r>
          </a:p>
        </p:txBody>
      </p:sp>
      <p:sp>
        <p:nvSpPr>
          <p:cNvPr id="19" name="TextBox 18"/>
          <p:cNvSpPr txBox="1"/>
          <p:nvPr/>
        </p:nvSpPr>
        <p:spPr>
          <a:xfrm>
            <a:off x="2834878" y="2138362"/>
            <a:ext cx="1104790"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7-6-5-4-3-2</a:t>
            </a:r>
          </a:p>
        </p:txBody>
      </p:sp>
      <p:sp>
        <p:nvSpPr>
          <p:cNvPr id="20" name="TextBox 19"/>
          <p:cNvSpPr txBox="1"/>
          <p:nvPr/>
        </p:nvSpPr>
        <p:spPr>
          <a:xfrm>
            <a:off x="2726531" y="1762125"/>
            <a:ext cx="2154436" cy="300082"/>
          </a:xfrm>
          <a:prstGeom prst="rect">
            <a:avLst/>
          </a:prstGeom>
          <a:noFill/>
        </p:spPr>
        <p:txBody>
          <a:bodyPr wrap="none">
            <a:spAutoFit/>
          </a:bodyPr>
          <a:lstStyle/>
          <a:p>
            <a:pPr>
              <a:defRPr/>
            </a:pPr>
            <a:r>
              <a:rPr lang="en-US" sz="1350" dirty="0">
                <a:latin typeface="+mj-lt"/>
                <a:ea typeface="굴림" charset="0"/>
                <a:cs typeface="굴림" charset="0"/>
              </a:rPr>
              <a:t>Method invocation order</a:t>
            </a:r>
          </a:p>
        </p:txBody>
      </p:sp>
      <p:cxnSp>
        <p:nvCxnSpPr>
          <p:cNvPr id="14353" name="Straight Arrow Connector 21"/>
          <p:cNvCxnSpPr>
            <a:cxnSpLocks noChangeShapeType="1"/>
          </p:cNvCxnSpPr>
          <p:nvPr/>
        </p:nvCxnSpPr>
        <p:spPr bwMode="auto">
          <a:xfrm flipH="1" flipV="1">
            <a:off x="1538288" y="41374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4" name="Straight Arrow Connector 24"/>
          <p:cNvCxnSpPr>
            <a:cxnSpLocks noChangeShapeType="1"/>
          </p:cNvCxnSpPr>
          <p:nvPr/>
        </p:nvCxnSpPr>
        <p:spPr bwMode="auto">
          <a:xfrm flipH="1" flipV="1">
            <a:off x="1538288" y="3921919"/>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5" name="Straight Arrow Connector 25"/>
          <p:cNvCxnSpPr>
            <a:cxnSpLocks noChangeShapeType="1"/>
          </p:cNvCxnSpPr>
          <p:nvPr/>
        </p:nvCxnSpPr>
        <p:spPr bwMode="auto">
          <a:xfrm flipH="1" flipV="1">
            <a:off x="1538288" y="3706417"/>
            <a:ext cx="270272" cy="1071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6" name="Straight Arrow Connector 26"/>
          <p:cNvCxnSpPr>
            <a:cxnSpLocks noChangeShapeType="1"/>
          </p:cNvCxnSpPr>
          <p:nvPr/>
        </p:nvCxnSpPr>
        <p:spPr bwMode="auto">
          <a:xfrm flipH="1" flipV="1">
            <a:off x="1538288" y="34897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TextBox 29"/>
          <p:cNvSpPr txBox="1"/>
          <p:nvPr/>
        </p:nvSpPr>
        <p:spPr>
          <a:xfrm>
            <a:off x="3905250"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5" name="TextBox 34"/>
          <p:cNvSpPr txBox="1"/>
          <p:nvPr/>
        </p:nvSpPr>
        <p:spPr>
          <a:xfrm>
            <a:off x="4070747"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14359" name="Oval 33"/>
          <p:cNvSpPr>
            <a:spLocks noChangeArrowheads="1"/>
          </p:cNvSpPr>
          <p:nvPr/>
        </p:nvSpPr>
        <p:spPr bwMode="auto">
          <a:xfrm>
            <a:off x="1701404" y="3358754"/>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36" name="Rectangle 35"/>
          <p:cNvSpPr/>
          <p:nvPr/>
        </p:nvSpPr>
        <p:spPr bwMode="auto">
          <a:xfrm>
            <a:off x="782242" y="31122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f1</a:t>
            </a:r>
          </a:p>
        </p:txBody>
      </p:sp>
      <p:sp>
        <p:nvSpPr>
          <p:cNvPr id="37" name="TextBox 36"/>
          <p:cNvSpPr txBox="1"/>
          <p:nvPr/>
        </p:nvSpPr>
        <p:spPr>
          <a:xfrm>
            <a:off x="1350169" y="3120629"/>
            <a:ext cx="521297" cy="230832"/>
          </a:xfrm>
          <a:prstGeom prst="rect">
            <a:avLst/>
          </a:prstGeom>
          <a:noFill/>
        </p:spPr>
        <p:txBody>
          <a:bodyPr wrap="none">
            <a:spAutoFit/>
          </a:bodyPr>
          <a:lstStyle/>
          <a:p>
            <a:pPr>
              <a:defRPr/>
            </a:pPr>
            <a:r>
              <a:rPr lang="en-US" sz="900" dirty="0">
                <a:latin typeface="+mj-lt"/>
                <a:ea typeface="굴림" charset="0"/>
                <a:cs typeface="굴림" charset="0"/>
              </a:rPr>
              <a:t>F(1)=1</a:t>
            </a:r>
          </a:p>
        </p:txBody>
      </p:sp>
      <p:sp>
        <p:nvSpPr>
          <p:cNvPr id="38" name="TextBox 37"/>
          <p:cNvSpPr txBox="1"/>
          <p:nvPr/>
        </p:nvSpPr>
        <p:spPr>
          <a:xfrm>
            <a:off x="2187178" y="3112294"/>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f1 pushed and it ends, and it pops!</a:t>
            </a:r>
          </a:p>
        </p:txBody>
      </p:sp>
      <p:sp>
        <p:nvSpPr>
          <p:cNvPr id="90138" name="Oval 38"/>
          <p:cNvSpPr>
            <a:spLocks noChangeArrowheads="1"/>
          </p:cNvSpPr>
          <p:nvPr/>
        </p:nvSpPr>
        <p:spPr bwMode="auto">
          <a:xfrm>
            <a:off x="1952625" y="3358754"/>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28" name="TextBox 27"/>
          <p:cNvSpPr txBox="1"/>
          <p:nvPr/>
        </p:nvSpPr>
        <p:spPr>
          <a:xfrm>
            <a:off x="4254104"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29" name="TextBox 28"/>
          <p:cNvSpPr txBox="1"/>
          <p:nvPr/>
        </p:nvSpPr>
        <p:spPr>
          <a:xfrm>
            <a:off x="2187178" y="3336131"/>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got f1 and f2. Therefore, we got f3, and it pops!</a:t>
            </a:r>
          </a:p>
        </p:txBody>
      </p:sp>
      <p:sp>
        <p:nvSpPr>
          <p:cNvPr id="32" name="Oval 32"/>
          <p:cNvSpPr>
            <a:spLocks noChangeArrowheads="1"/>
          </p:cNvSpPr>
          <p:nvPr/>
        </p:nvSpPr>
        <p:spPr bwMode="auto">
          <a:xfrm>
            <a:off x="1444229" y="3358754"/>
            <a:ext cx="163115" cy="1619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33" name="TextBox 32"/>
          <p:cNvSpPr txBox="1"/>
          <p:nvPr/>
        </p:nvSpPr>
        <p:spPr>
          <a:xfrm>
            <a:off x="5264944" y="2733676"/>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F(1)=1</a:t>
            </a:r>
          </a:p>
        </p:txBody>
      </p:sp>
      <p:sp>
        <p:nvSpPr>
          <p:cNvPr id="34" name="TextBox 33"/>
          <p:cNvSpPr txBox="1"/>
          <p:nvPr/>
        </p:nvSpPr>
        <p:spPr>
          <a:xfrm>
            <a:off x="5263754" y="2881313"/>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F(0)=0</a:t>
            </a:r>
          </a:p>
        </p:txBody>
      </p:sp>
      <p:sp>
        <p:nvSpPr>
          <p:cNvPr id="39" name="TextBox 38"/>
          <p:cNvSpPr txBox="1"/>
          <p:nvPr/>
        </p:nvSpPr>
        <p:spPr>
          <a:xfrm>
            <a:off x="5264944" y="302061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F(2)=1</a:t>
            </a:r>
          </a:p>
        </p:txBody>
      </p:sp>
      <p:sp>
        <p:nvSpPr>
          <p:cNvPr id="40" name="TextBox 39"/>
          <p:cNvSpPr txBox="1"/>
          <p:nvPr/>
        </p:nvSpPr>
        <p:spPr>
          <a:xfrm>
            <a:off x="5264944" y="3182542"/>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F(3)=2</a:t>
            </a:r>
          </a:p>
        </p:txBody>
      </p:sp>
      <p:pic>
        <p:nvPicPr>
          <p:cNvPr id="41" name="그림 40"/>
          <p:cNvPicPr>
            <a:picLocks noChangeAspect="1"/>
          </p:cNvPicPr>
          <p:nvPr/>
        </p:nvPicPr>
        <p:blipFill>
          <a:blip r:embed="rId2"/>
          <a:stretch>
            <a:fillRect/>
          </a:stretch>
        </p:blipFill>
        <p:spPr>
          <a:xfrm>
            <a:off x="4296921" y="650202"/>
            <a:ext cx="2276914" cy="979796"/>
          </a:xfrm>
          <a:prstGeom prst="rect">
            <a:avLst/>
          </a:prstGeom>
          <a:ln>
            <a:solidFill>
              <a:schemeClr val="accent1"/>
            </a:solidFill>
            <a:prstDash val="sysDash"/>
          </a:ln>
        </p:spPr>
      </p:pic>
    </p:spTree>
    <p:extLst>
      <p:ext uri="{BB962C8B-B14F-4D97-AF65-F5344CB8AC3E}">
        <p14:creationId xmlns:p14="http://schemas.microsoft.com/office/powerpoint/2010/main" val="1336304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0138"/>
                                        </p:tgtEl>
                                        <p:attrNameLst>
                                          <p:attrName>style.visibility</p:attrName>
                                        </p:attrNameLst>
                                      </p:cBhvr>
                                      <p:to>
                                        <p:strVal val="visible"/>
                                      </p:to>
                                    </p:set>
                                    <p:anim calcmode="lin" valueType="num">
                                      <p:cBhvr additive="base">
                                        <p:cTn id="20" dur="500" fill="hold"/>
                                        <p:tgtEl>
                                          <p:spTgt spid="90138"/>
                                        </p:tgtEl>
                                        <p:attrNameLst>
                                          <p:attrName>ppt_x</p:attrName>
                                        </p:attrNameLst>
                                      </p:cBhvr>
                                      <p:tavLst>
                                        <p:tav tm="0">
                                          <p:val>
                                            <p:strVal val="#ppt_x"/>
                                          </p:val>
                                        </p:tav>
                                        <p:tav tm="100000">
                                          <p:val>
                                            <p:strVal val="#ppt_x"/>
                                          </p:val>
                                        </p:tav>
                                      </p:tavLst>
                                    </p:anim>
                                    <p:anim calcmode="lin" valueType="num">
                                      <p:cBhvr additive="base">
                                        <p:cTn id="21" dur="500" fill="hold"/>
                                        <p:tgtEl>
                                          <p:spTgt spid="9013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xit" presetSubtype="10" fill="hold" grpId="1" nodeType="clickEffect">
                                  <p:stCondLst>
                                    <p:cond delay="0"/>
                                  </p:stCondLst>
                                  <p:childTnLst>
                                    <p:animEffect transition="out" filter="checkerboard(across)">
                                      <p:cBhvr>
                                        <p:cTn id="25" dur="500"/>
                                        <p:tgtEl>
                                          <p:spTgt spid="37"/>
                                        </p:tgtEl>
                                      </p:cBhvr>
                                    </p:animEffect>
                                    <p:set>
                                      <p:cBhvr>
                                        <p:cTn id="26" dur="1" fill="hold">
                                          <p:stCondLst>
                                            <p:cond delay="499"/>
                                          </p:stCondLst>
                                        </p:cTn>
                                        <p:tgtEl>
                                          <p:spTgt spid="37"/>
                                        </p:tgtEl>
                                        <p:attrNameLst>
                                          <p:attrName>style.visibility</p:attrName>
                                        </p:attrNameLst>
                                      </p:cBhvr>
                                      <p:to>
                                        <p:strVal val="hidden"/>
                                      </p:to>
                                    </p:set>
                                  </p:childTnLst>
                                </p:cTn>
                              </p:par>
                              <p:par>
                                <p:cTn id="27" presetID="5" presetClass="exit" presetSubtype="10" fill="hold" grpId="1" nodeType="withEffect">
                                  <p:stCondLst>
                                    <p:cond delay="0"/>
                                  </p:stCondLst>
                                  <p:childTnLst>
                                    <p:animEffect transition="out" filter="checkerboard(across)">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checkerboard(across)">
                                      <p:cBhvr>
                                        <p:cTn id="38" dur="500"/>
                                        <p:tgtEl>
                                          <p:spTgt spid="2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grpId="0" nodeType="clickEffect">
                                  <p:stCondLst>
                                    <p:cond delay="0"/>
                                  </p:stCondLst>
                                  <p:childTnLst>
                                    <p:anim calcmode="lin" valueType="num">
                                      <p:cBhvr additive="base">
                                        <p:cTn id="42" dur="500"/>
                                        <p:tgtEl>
                                          <p:spTgt spid="12"/>
                                        </p:tgtEl>
                                        <p:attrNameLst>
                                          <p:attrName>ppt_x</p:attrName>
                                        </p:attrNameLst>
                                      </p:cBhvr>
                                      <p:tavLst>
                                        <p:tav tm="0">
                                          <p:val>
                                            <p:strVal val="ppt_x"/>
                                          </p:val>
                                        </p:tav>
                                        <p:tav tm="100000">
                                          <p:val>
                                            <p:strVal val="ppt_x"/>
                                          </p:val>
                                        </p:tav>
                                      </p:tavLst>
                                    </p:anim>
                                    <p:anim calcmode="lin" valueType="num">
                                      <p:cBhvr additive="base">
                                        <p:cTn id="43" dur="500"/>
                                        <p:tgtEl>
                                          <p:spTgt spid="12"/>
                                        </p:tgtEl>
                                        <p:attrNameLst>
                                          <p:attrName>ppt_y</p:attrName>
                                        </p:attrNameLst>
                                      </p:cBhvr>
                                      <p:tavLst>
                                        <p:tav tm="0">
                                          <p:val>
                                            <p:strVal val="ppt_y"/>
                                          </p:val>
                                        </p:tav>
                                        <p:tav tm="100000">
                                          <p:val>
                                            <p:strVal val="1+ppt_h/2"/>
                                          </p:val>
                                        </p:tav>
                                      </p:tavLst>
                                    </p:anim>
                                    <p:set>
                                      <p:cBhvr>
                                        <p:cTn id="4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6" grpId="0" animBg="1"/>
      <p:bldP spid="36" grpId="1" animBg="1"/>
      <p:bldP spid="37" grpId="0"/>
      <p:bldP spid="37" grpId="1"/>
      <p:bldP spid="38" grpId="0"/>
      <p:bldP spid="90138" grpId="0" animBg="1"/>
      <p:bldP spid="28" grpId="0"/>
      <p:bldP spid="29" grpId="0"/>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ko-KR" smtClean="0"/>
              <a:t>How Binary Fibonacci works</a:t>
            </a:r>
          </a:p>
        </p:txBody>
      </p:sp>
      <p:sp>
        <p:nvSpPr>
          <p:cNvPr id="15363" name="Rectangle 4"/>
          <p:cNvSpPr>
            <a:spLocks noChangeArrowheads="1"/>
          </p:cNvSpPr>
          <p:nvPr/>
        </p:nvSpPr>
        <p:spPr bwMode="auto">
          <a:xfrm>
            <a:off x="782242" y="1168004"/>
            <a:ext cx="486965" cy="323969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15364" name="Rectangle 5"/>
          <p:cNvSpPr>
            <a:spLocks noChangeArrowheads="1"/>
          </p:cNvSpPr>
          <p:nvPr/>
        </p:nvSpPr>
        <p:spPr bwMode="auto">
          <a:xfrm>
            <a:off x="701279" y="1113235"/>
            <a:ext cx="647700" cy="108347"/>
          </a:xfrm>
          <a:prstGeom prst="rect">
            <a:avLst/>
          </a:prstGeom>
          <a:solidFill>
            <a:srgbClr val="FFFFFF"/>
          </a:solidFill>
          <a:ln>
            <a:noFill/>
          </a:ln>
          <a:extLst>
            <a:ext uri="{91240B29-F687-4F45-9708-019B960494DF}">
              <a14:hiddenLine xmlns:a14="http://schemas.microsoft.com/office/drawing/2010/main" w="7938">
                <a:solidFill>
                  <a:srgbClr val="000000"/>
                </a:solidFill>
                <a:round/>
                <a:headEnd/>
                <a:tailEnd/>
              </a14:hiddenLine>
            </a:ext>
          </a:extLst>
        </p:spPr>
        <p:txBody>
          <a:bodyPr/>
          <a:lstStyle/>
          <a:p>
            <a:endParaRPr lang="en-US" altLang="ko-KR" sz="1350"/>
          </a:p>
        </p:txBody>
      </p:sp>
      <p:sp>
        <p:nvSpPr>
          <p:cNvPr id="7" name="Rectangle 6"/>
          <p:cNvSpPr/>
          <p:nvPr/>
        </p:nvSpPr>
        <p:spPr bwMode="auto">
          <a:xfrm>
            <a:off x="782242" y="4192191"/>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f7</a:t>
            </a:r>
          </a:p>
        </p:txBody>
      </p:sp>
      <p:sp>
        <p:nvSpPr>
          <p:cNvPr id="8" name="TextBox 7"/>
          <p:cNvSpPr txBox="1"/>
          <p:nvPr/>
        </p:nvSpPr>
        <p:spPr>
          <a:xfrm>
            <a:off x="1350169" y="4192191"/>
            <a:ext cx="922047" cy="230832"/>
          </a:xfrm>
          <a:prstGeom prst="rect">
            <a:avLst/>
          </a:prstGeom>
          <a:noFill/>
        </p:spPr>
        <p:txBody>
          <a:bodyPr wrap="none">
            <a:spAutoFit/>
          </a:bodyPr>
          <a:lstStyle/>
          <a:p>
            <a:pPr>
              <a:defRPr/>
            </a:pPr>
            <a:r>
              <a:rPr lang="en-US" sz="900" dirty="0">
                <a:latin typeface="+mj-lt"/>
                <a:ea typeface="굴림" charset="0"/>
                <a:cs typeface="굴림" charset="0"/>
              </a:rPr>
              <a:t>F(7)=F(6)+F(5)</a:t>
            </a:r>
          </a:p>
        </p:txBody>
      </p:sp>
      <p:sp>
        <p:nvSpPr>
          <p:cNvPr id="9" name="Rectangle 8"/>
          <p:cNvSpPr/>
          <p:nvPr/>
        </p:nvSpPr>
        <p:spPr bwMode="auto">
          <a:xfrm>
            <a:off x="782242" y="39754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f6</a:t>
            </a:r>
          </a:p>
        </p:txBody>
      </p:sp>
      <p:sp>
        <p:nvSpPr>
          <p:cNvPr id="10" name="Rectangle 9"/>
          <p:cNvSpPr/>
          <p:nvPr/>
        </p:nvSpPr>
        <p:spPr bwMode="auto">
          <a:xfrm>
            <a:off x="782242" y="37599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f5</a:t>
            </a:r>
          </a:p>
        </p:txBody>
      </p:sp>
      <p:sp>
        <p:nvSpPr>
          <p:cNvPr id="11" name="Rectangle 10"/>
          <p:cNvSpPr/>
          <p:nvPr/>
        </p:nvSpPr>
        <p:spPr bwMode="auto">
          <a:xfrm>
            <a:off x="782242" y="3543300"/>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f4</a:t>
            </a:r>
          </a:p>
        </p:txBody>
      </p:sp>
      <p:sp>
        <p:nvSpPr>
          <p:cNvPr id="15" name="TextBox 14"/>
          <p:cNvSpPr txBox="1"/>
          <p:nvPr/>
        </p:nvSpPr>
        <p:spPr>
          <a:xfrm>
            <a:off x="1350169" y="3975497"/>
            <a:ext cx="922047" cy="230832"/>
          </a:xfrm>
          <a:prstGeom prst="rect">
            <a:avLst/>
          </a:prstGeom>
          <a:noFill/>
        </p:spPr>
        <p:txBody>
          <a:bodyPr wrap="none">
            <a:spAutoFit/>
          </a:bodyPr>
          <a:lstStyle/>
          <a:p>
            <a:pPr>
              <a:defRPr/>
            </a:pPr>
            <a:r>
              <a:rPr lang="en-US" sz="900" dirty="0">
                <a:latin typeface="+mj-lt"/>
                <a:ea typeface="굴림" charset="0"/>
                <a:cs typeface="굴림" charset="0"/>
              </a:rPr>
              <a:t>F(6)=F(5)+F(4)</a:t>
            </a:r>
          </a:p>
        </p:txBody>
      </p:sp>
      <p:sp>
        <p:nvSpPr>
          <p:cNvPr id="16" name="TextBox 15"/>
          <p:cNvSpPr txBox="1"/>
          <p:nvPr/>
        </p:nvSpPr>
        <p:spPr>
          <a:xfrm>
            <a:off x="1350169" y="3759994"/>
            <a:ext cx="922047" cy="230832"/>
          </a:xfrm>
          <a:prstGeom prst="rect">
            <a:avLst/>
          </a:prstGeom>
          <a:noFill/>
        </p:spPr>
        <p:txBody>
          <a:bodyPr wrap="none">
            <a:spAutoFit/>
          </a:bodyPr>
          <a:lstStyle/>
          <a:p>
            <a:pPr>
              <a:defRPr/>
            </a:pPr>
            <a:r>
              <a:rPr lang="en-US" sz="900" dirty="0">
                <a:latin typeface="+mj-lt"/>
                <a:ea typeface="굴림" charset="0"/>
                <a:cs typeface="굴림" charset="0"/>
              </a:rPr>
              <a:t>F(5)=F(4)+F(3)</a:t>
            </a:r>
          </a:p>
        </p:txBody>
      </p:sp>
      <p:sp>
        <p:nvSpPr>
          <p:cNvPr id="18" name="TextBox 17"/>
          <p:cNvSpPr txBox="1"/>
          <p:nvPr/>
        </p:nvSpPr>
        <p:spPr>
          <a:xfrm>
            <a:off x="1350169" y="3543300"/>
            <a:ext cx="922047" cy="230832"/>
          </a:xfrm>
          <a:prstGeom prst="rect">
            <a:avLst/>
          </a:prstGeom>
          <a:noFill/>
        </p:spPr>
        <p:txBody>
          <a:bodyPr wrap="none">
            <a:spAutoFit/>
          </a:bodyPr>
          <a:lstStyle/>
          <a:p>
            <a:pPr>
              <a:defRPr/>
            </a:pPr>
            <a:r>
              <a:rPr lang="en-US" sz="900" dirty="0">
                <a:latin typeface="+mj-lt"/>
                <a:ea typeface="굴림" charset="0"/>
                <a:cs typeface="굴림" charset="0"/>
              </a:rPr>
              <a:t>F(4)=F(3)+F(2)</a:t>
            </a:r>
          </a:p>
        </p:txBody>
      </p:sp>
      <p:sp>
        <p:nvSpPr>
          <p:cNvPr id="19" name="TextBox 18"/>
          <p:cNvSpPr txBox="1"/>
          <p:nvPr/>
        </p:nvSpPr>
        <p:spPr>
          <a:xfrm>
            <a:off x="2834878" y="2138362"/>
            <a:ext cx="1104790"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7-6-5-4-3-2</a:t>
            </a:r>
          </a:p>
        </p:txBody>
      </p:sp>
      <p:sp>
        <p:nvSpPr>
          <p:cNvPr id="20" name="TextBox 19"/>
          <p:cNvSpPr txBox="1"/>
          <p:nvPr/>
        </p:nvSpPr>
        <p:spPr>
          <a:xfrm>
            <a:off x="2726531" y="1762125"/>
            <a:ext cx="2154436" cy="300082"/>
          </a:xfrm>
          <a:prstGeom prst="rect">
            <a:avLst/>
          </a:prstGeom>
          <a:noFill/>
        </p:spPr>
        <p:txBody>
          <a:bodyPr wrap="none">
            <a:spAutoFit/>
          </a:bodyPr>
          <a:lstStyle/>
          <a:p>
            <a:pPr>
              <a:defRPr/>
            </a:pPr>
            <a:r>
              <a:rPr lang="en-US" sz="1350" dirty="0">
                <a:latin typeface="+mj-lt"/>
                <a:ea typeface="굴림" charset="0"/>
                <a:cs typeface="굴림" charset="0"/>
              </a:rPr>
              <a:t>Method invocation order</a:t>
            </a:r>
          </a:p>
        </p:txBody>
      </p:sp>
      <p:cxnSp>
        <p:nvCxnSpPr>
          <p:cNvPr id="15375" name="Straight Arrow Connector 21"/>
          <p:cNvCxnSpPr>
            <a:cxnSpLocks noChangeShapeType="1"/>
          </p:cNvCxnSpPr>
          <p:nvPr/>
        </p:nvCxnSpPr>
        <p:spPr bwMode="auto">
          <a:xfrm flipH="1" flipV="1">
            <a:off x="1538288" y="41374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76" name="Straight Arrow Connector 24"/>
          <p:cNvCxnSpPr>
            <a:cxnSpLocks noChangeShapeType="1"/>
          </p:cNvCxnSpPr>
          <p:nvPr/>
        </p:nvCxnSpPr>
        <p:spPr bwMode="auto">
          <a:xfrm flipH="1" flipV="1">
            <a:off x="1538288" y="3921919"/>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0130" name="Straight Arrow Connector 25"/>
          <p:cNvCxnSpPr>
            <a:cxnSpLocks noChangeShapeType="1"/>
          </p:cNvCxnSpPr>
          <p:nvPr/>
        </p:nvCxnSpPr>
        <p:spPr bwMode="auto">
          <a:xfrm flipH="1" flipV="1">
            <a:off x="1538288" y="3706417"/>
            <a:ext cx="270272" cy="1071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TextBox 29"/>
          <p:cNvSpPr txBox="1"/>
          <p:nvPr/>
        </p:nvSpPr>
        <p:spPr>
          <a:xfrm>
            <a:off x="3905250"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5" name="TextBox 34"/>
          <p:cNvSpPr txBox="1"/>
          <p:nvPr/>
        </p:nvSpPr>
        <p:spPr>
          <a:xfrm>
            <a:off x="4070747"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28" name="TextBox 27"/>
          <p:cNvSpPr txBox="1"/>
          <p:nvPr/>
        </p:nvSpPr>
        <p:spPr>
          <a:xfrm>
            <a:off x="4254104"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3" name="TextBox 32"/>
          <p:cNvSpPr txBox="1"/>
          <p:nvPr/>
        </p:nvSpPr>
        <p:spPr>
          <a:xfrm>
            <a:off x="5264944" y="2733676"/>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F(1)=1</a:t>
            </a:r>
          </a:p>
        </p:txBody>
      </p:sp>
      <p:sp>
        <p:nvSpPr>
          <p:cNvPr id="34" name="TextBox 33"/>
          <p:cNvSpPr txBox="1"/>
          <p:nvPr/>
        </p:nvSpPr>
        <p:spPr>
          <a:xfrm>
            <a:off x="5263754" y="2881313"/>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F(0)=0</a:t>
            </a:r>
          </a:p>
        </p:txBody>
      </p:sp>
      <p:sp>
        <p:nvSpPr>
          <p:cNvPr id="39" name="TextBox 38"/>
          <p:cNvSpPr txBox="1"/>
          <p:nvPr/>
        </p:nvSpPr>
        <p:spPr>
          <a:xfrm>
            <a:off x="5264944" y="302061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F(2)=1</a:t>
            </a:r>
          </a:p>
        </p:txBody>
      </p:sp>
      <p:sp>
        <p:nvSpPr>
          <p:cNvPr id="40" name="Oval 33"/>
          <p:cNvSpPr>
            <a:spLocks noChangeArrowheads="1"/>
          </p:cNvSpPr>
          <p:nvPr/>
        </p:nvSpPr>
        <p:spPr bwMode="auto">
          <a:xfrm>
            <a:off x="1696641" y="3571875"/>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cxnSp>
        <p:nvCxnSpPr>
          <p:cNvPr id="41" name="Straight Connector 22"/>
          <p:cNvCxnSpPr>
            <a:cxnSpLocks noChangeShapeType="1"/>
          </p:cNvCxnSpPr>
          <p:nvPr/>
        </p:nvCxnSpPr>
        <p:spPr bwMode="auto">
          <a:xfrm>
            <a:off x="1908573" y="3706416"/>
            <a:ext cx="21550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42" name="Rectangle 10"/>
          <p:cNvSpPr/>
          <p:nvPr/>
        </p:nvSpPr>
        <p:spPr bwMode="auto">
          <a:xfrm>
            <a:off x="782242" y="33277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f2</a:t>
            </a:r>
          </a:p>
        </p:txBody>
      </p:sp>
      <p:sp>
        <p:nvSpPr>
          <p:cNvPr id="43" name="TextBox 42"/>
          <p:cNvSpPr txBox="1"/>
          <p:nvPr/>
        </p:nvSpPr>
        <p:spPr>
          <a:xfrm>
            <a:off x="4400550"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-2</a:t>
            </a:r>
          </a:p>
        </p:txBody>
      </p:sp>
      <p:sp>
        <p:nvSpPr>
          <p:cNvPr id="44" name="TextBox 43"/>
          <p:cNvSpPr txBox="1"/>
          <p:nvPr/>
        </p:nvSpPr>
        <p:spPr>
          <a:xfrm>
            <a:off x="1340644" y="3340894"/>
            <a:ext cx="922047" cy="230832"/>
          </a:xfrm>
          <a:prstGeom prst="rect">
            <a:avLst/>
          </a:prstGeom>
          <a:noFill/>
        </p:spPr>
        <p:txBody>
          <a:bodyPr wrap="none">
            <a:spAutoFit/>
          </a:bodyPr>
          <a:lstStyle/>
          <a:p>
            <a:pPr>
              <a:defRPr/>
            </a:pPr>
            <a:r>
              <a:rPr lang="en-US" sz="900" dirty="0">
                <a:latin typeface="+mj-lt"/>
                <a:ea typeface="굴림" charset="0"/>
                <a:cs typeface="굴림" charset="0"/>
              </a:rPr>
              <a:t>F(2)=F(1)+F(0)</a:t>
            </a:r>
          </a:p>
        </p:txBody>
      </p:sp>
      <p:cxnSp>
        <p:nvCxnSpPr>
          <p:cNvPr id="45" name="Straight Arrow Connector 25"/>
          <p:cNvCxnSpPr>
            <a:cxnSpLocks noChangeShapeType="1"/>
          </p:cNvCxnSpPr>
          <p:nvPr/>
        </p:nvCxnSpPr>
        <p:spPr bwMode="auto">
          <a:xfrm flipH="1" flipV="1">
            <a:off x="1484710" y="3489723"/>
            <a:ext cx="485775" cy="82153"/>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TextBox 45"/>
          <p:cNvSpPr txBox="1"/>
          <p:nvPr/>
        </p:nvSpPr>
        <p:spPr>
          <a:xfrm>
            <a:off x="2187178" y="3552825"/>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need to get f2</a:t>
            </a:r>
          </a:p>
        </p:txBody>
      </p:sp>
      <p:sp>
        <p:nvSpPr>
          <p:cNvPr id="47" name="Rectangle 10"/>
          <p:cNvSpPr/>
          <p:nvPr/>
        </p:nvSpPr>
        <p:spPr bwMode="auto">
          <a:xfrm>
            <a:off x="782242" y="3112294"/>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f1</a:t>
            </a:r>
          </a:p>
        </p:txBody>
      </p:sp>
      <p:sp>
        <p:nvSpPr>
          <p:cNvPr id="49" name="TextBox 48"/>
          <p:cNvSpPr txBox="1"/>
          <p:nvPr/>
        </p:nvSpPr>
        <p:spPr>
          <a:xfrm>
            <a:off x="1350169" y="3119438"/>
            <a:ext cx="521297" cy="230832"/>
          </a:xfrm>
          <a:prstGeom prst="rect">
            <a:avLst/>
          </a:prstGeom>
          <a:noFill/>
        </p:spPr>
        <p:txBody>
          <a:bodyPr wrap="none">
            <a:spAutoFit/>
          </a:bodyPr>
          <a:lstStyle/>
          <a:p>
            <a:pPr>
              <a:defRPr/>
            </a:pPr>
            <a:r>
              <a:rPr lang="en-US" sz="900" dirty="0">
                <a:latin typeface="+mj-lt"/>
                <a:ea typeface="굴림" charset="0"/>
                <a:cs typeface="굴림" charset="0"/>
              </a:rPr>
              <a:t>F(1)=1</a:t>
            </a:r>
          </a:p>
        </p:txBody>
      </p:sp>
      <p:sp>
        <p:nvSpPr>
          <p:cNvPr id="50" name="TextBox 49"/>
          <p:cNvSpPr txBox="1"/>
          <p:nvPr/>
        </p:nvSpPr>
        <p:spPr>
          <a:xfrm>
            <a:off x="4579144"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51" name="TextBox 50"/>
          <p:cNvSpPr txBox="1"/>
          <p:nvPr/>
        </p:nvSpPr>
        <p:spPr>
          <a:xfrm>
            <a:off x="2187178" y="3112294"/>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got f1, and it pops!</a:t>
            </a:r>
          </a:p>
        </p:txBody>
      </p:sp>
      <p:sp>
        <p:nvSpPr>
          <p:cNvPr id="52" name="Rectangle 10"/>
          <p:cNvSpPr/>
          <p:nvPr/>
        </p:nvSpPr>
        <p:spPr bwMode="auto">
          <a:xfrm>
            <a:off x="782242" y="3111104"/>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f0</a:t>
            </a:r>
          </a:p>
        </p:txBody>
      </p:sp>
      <p:sp>
        <p:nvSpPr>
          <p:cNvPr id="53" name="TextBox 52"/>
          <p:cNvSpPr txBox="1"/>
          <p:nvPr/>
        </p:nvSpPr>
        <p:spPr>
          <a:xfrm>
            <a:off x="1350169" y="3118247"/>
            <a:ext cx="521297" cy="230832"/>
          </a:xfrm>
          <a:prstGeom prst="rect">
            <a:avLst/>
          </a:prstGeom>
          <a:noFill/>
        </p:spPr>
        <p:txBody>
          <a:bodyPr wrap="none">
            <a:spAutoFit/>
          </a:bodyPr>
          <a:lstStyle/>
          <a:p>
            <a:pPr>
              <a:defRPr/>
            </a:pPr>
            <a:r>
              <a:rPr lang="en-US" sz="900" dirty="0">
                <a:latin typeface="+mj-lt"/>
                <a:ea typeface="굴림" charset="0"/>
                <a:cs typeface="굴림" charset="0"/>
              </a:rPr>
              <a:t>F(0)=0</a:t>
            </a:r>
          </a:p>
        </p:txBody>
      </p:sp>
      <p:sp>
        <p:nvSpPr>
          <p:cNvPr id="54" name="TextBox 53"/>
          <p:cNvSpPr txBox="1"/>
          <p:nvPr/>
        </p:nvSpPr>
        <p:spPr>
          <a:xfrm>
            <a:off x="2187178" y="3111104"/>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got f0, and it pops!</a:t>
            </a:r>
          </a:p>
        </p:txBody>
      </p:sp>
      <p:sp>
        <p:nvSpPr>
          <p:cNvPr id="55" name="TextBox 54"/>
          <p:cNvSpPr txBox="1"/>
          <p:nvPr/>
        </p:nvSpPr>
        <p:spPr>
          <a:xfrm>
            <a:off x="4773216"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56" name="Oval 33"/>
          <p:cNvSpPr>
            <a:spLocks noChangeArrowheads="1"/>
          </p:cNvSpPr>
          <p:nvPr/>
        </p:nvSpPr>
        <p:spPr bwMode="auto">
          <a:xfrm>
            <a:off x="1687116" y="3368279"/>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57" name="Oval 33"/>
          <p:cNvSpPr>
            <a:spLocks noChangeArrowheads="1"/>
          </p:cNvSpPr>
          <p:nvPr/>
        </p:nvSpPr>
        <p:spPr bwMode="auto">
          <a:xfrm>
            <a:off x="1925241" y="3363516"/>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59" name="Oval 32"/>
          <p:cNvSpPr>
            <a:spLocks noChangeArrowheads="1"/>
          </p:cNvSpPr>
          <p:nvPr/>
        </p:nvSpPr>
        <p:spPr bwMode="auto">
          <a:xfrm>
            <a:off x="1444229" y="3358754"/>
            <a:ext cx="163115" cy="1619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61" name="Oval 38"/>
          <p:cNvSpPr>
            <a:spLocks noChangeArrowheads="1"/>
          </p:cNvSpPr>
          <p:nvPr/>
        </p:nvSpPr>
        <p:spPr bwMode="auto">
          <a:xfrm>
            <a:off x="1934766" y="3565922"/>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62" name="TextBox 61"/>
          <p:cNvSpPr txBox="1"/>
          <p:nvPr/>
        </p:nvSpPr>
        <p:spPr>
          <a:xfrm>
            <a:off x="2187178" y="3552825"/>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got f2, and finally got f4</a:t>
            </a:r>
          </a:p>
        </p:txBody>
      </p:sp>
      <p:sp>
        <p:nvSpPr>
          <p:cNvPr id="63" name="Oval 32"/>
          <p:cNvSpPr>
            <a:spLocks noChangeArrowheads="1"/>
          </p:cNvSpPr>
          <p:nvPr/>
        </p:nvSpPr>
        <p:spPr bwMode="auto">
          <a:xfrm>
            <a:off x="1416844" y="3565922"/>
            <a:ext cx="163116" cy="1619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65" name="Oval 31"/>
          <p:cNvSpPr>
            <a:spLocks noChangeArrowheads="1"/>
          </p:cNvSpPr>
          <p:nvPr/>
        </p:nvSpPr>
        <p:spPr bwMode="auto">
          <a:xfrm>
            <a:off x="1696641" y="3787379"/>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66" name="TextBox 65"/>
          <p:cNvSpPr txBox="1"/>
          <p:nvPr/>
        </p:nvSpPr>
        <p:spPr>
          <a:xfrm>
            <a:off x="5264944" y="3182542"/>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F(3)=2</a:t>
            </a:r>
          </a:p>
        </p:txBody>
      </p:sp>
      <p:sp>
        <p:nvSpPr>
          <p:cNvPr id="67" name="TextBox 66"/>
          <p:cNvSpPr txBox="1"/>
          <p:nvPr/>
        </p:nvSpPr>
        <p:spPr>
          <a:xfrm>
            <a:off x="5264944" y="334446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F(4)=3</a:t>
            </a:r>
          </a:p>
        </p:txBody>
      </p:sp>
      <p:pic>
        <p:nvPicPr>
          <p:cNvPr id="48" name="그림 47"/>
          <p:cNvPicPr>
            <a:picLocks noChangeAspect="1"/>
          </p:cNvPicPr>
          <p:nvPr/>
        </p:nvPicPr>
        <p:blipFill>
          <a:blip r:embed="rId2"/>
          <a:stretch>
            <a:fillRect/>
          </a:stretch>
        </p:blipFill>
        <p:spPr>
          <a:xfrm>
            <a:off x="4296921" y="650202"/>
            <a:ext cx="2276914" cy="979796"/>
          </a:xfrm>
          <a:prstGeom prst="rect">
            <a:avLst/>
          </a:prstGeom>
          <a:ln>
            <a:solidFill>
              <a:schemeClr val="accent1"/>
            </a:solidFill>
            <a:prstDash val="sysDash"/>
          </a:ln>
        </p:spPr>
      </p:pic>
    </p:spTree>
    <p:extLst>
      <p:ext uri="{BB962C8B-B14F-4D97-AF65-F5344CB8AC3E}">
        <p14:creationId xmlns:p14="http://schemas.microsoft.com/office/powerpoint/2010/main" val="2827970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down)">
                                      <p:cBhvr>
                                        <p:cTn id="18" dur="500"/>
                                        <p:tgtEl>
                                          <p:spTgt spid="47"/>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2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arn(inVertical)">
                                      <p:cBhvr>
                                        <p:cTn id="26" dur="500"/>
                                        <p:tgtEl>
                                          <p:spTgt spid="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xit" presetSubtype="0" fill="hold" grpId="1" nodeType="clickEffect">
                                  <p:stCondLst>
                                    <p:cond delay="0"/>
                                  </p:stCondLst>
                                  <p:childTnLst>
                                    <p:animEffect transition="out" filter="fade">
                                      <p:cBhvr>
                                        <p:cTn id="30" dur="500"/>
                                        <p:tgtEl>
                                          <p:spTgt spid="47"/>
                                        </p:tgtEl>
                                      </p:cBhvr>
                                    </p:animEffect>
                                    <p:set>
                                      <p:cBhvr>
                                        <p:cTn id="31" dur="1" fill="hold">
                                          <p:stCondLst>
                                            <p:cond delay="499"/>
                                          </p:stCondLst>
                                        </p:cTn>
                                        <p:tgtEl>
                                          <p:spTgt spid="4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par>
                                <p:cTn id="48" presetID="22" presetClass="entr" presetSubtype="4"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ipe(down)">
                                      <p:cBhvr>
                                        <p:cTn id="50" dur="500"/>
                                        <p:tgtEl>
                                          <p:spTgt spid="5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barn(inVertical)">
                                      <p:cBhvr>
                                        <p:cTn id="53" dur="500"/>
                                        <p:tgtEl>
                                          <p:spTgt spid="5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xit" presetSubtype="0" fill="hold" grpId="1" nodeType="clickEffect">
                                  <p:stCondLst>
                                    <p:cond delay="0"/>
                                  </p:stCondLst>
                                  <p:childTnLst>
                                    <p:animEffect transition="out" filter="fade">
                                      <p:cBhvr>
                                        <p:cTn id="57" dur="500"/>
                                        <p:tgtEl>
                                          <p:spTgt spid="52"/>
                                        </p:tgtEl>
                                      </p:cBhvr>
                                    </p:animEffect>
                                    <p:set>
                                      <p:cBhvr>
                                        <p:cTn id="58" dur="1" fill="hold">
                                          <p:stCondLst>
                                            <p:cond delay="499"/>
                                          </p:stCondLst>
                                        </p:cTn>
                                        <p:tgtEl>
                                          <p:spTgt spid="52"/>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53"/>
                                        </p:tgtEl>
                                      </p:cBhvr>
                                    </p:animEffect>
                                    <p:set>
                                      <p:cBhvr>
                                        <p:cTn id="61" dur="1" fill="hold">
                                          <p:stCondLst>
                                            <p:cond delay="499"/>
                                          </p:stCondLst>
                                        </p:cTn>
                                        <p:tgtEl>
                                          <p:spTgt spid="53"/>
                                        </p:tgtEl>
                                        <p:attrNameLst>
                                          <p:attrName>style.visibility</p:attrName>
                                        </p:attrNameLst>
                                      </p:cBhvr>
                                      <p:to>
                                        <p:strVal val="hidden"/>
                                      </p:to>
                                    </p:set>
                                  </p:childTnLst>
                                </p:cTn>
                              </p:par>
                              <p:par>
                                <p:cTn id="62" presetID="42"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1000"/>
                                        <p:tgtEl>
                                          <p:spTgt spid="57"/>
                                        </p:tgtEl>
                                      </p:cBhvr>
                                    </p:animEffect>
                                    <p:anim calcmode="lin" valueType="num">
                                      <p:cBhvr>
                                        <p:cTn id="65" dur="1000" fill="hold"/>
                                        <p:tgtEl>
                                          <p:spTgt spid="57"/>
                                        </p:tgtEl>
                                        <p:attrNameLst>
                                          <p:attrName>ppt_x</p:attrName>
                                        </p:attrNameLst>
                                      </p:cBhvr>
                                      <p:tavLst>
                                        <p:tav tm="0">
                                          <p:val>
                                            <p:strVal val="#ppt_x"/>
                                          </p:val>
                                        </p:tav>
                                        <p:tav tm="100000">
                                          <p:val>
                                            <p:strVal val="#ppt_x"/>
                                          </p:val>
                                        </p:tav>
                                      </p:tavLst>
                                    </p:anim>
                                    <p:anim calcmode="lin" valueType="num">
                                      <p:cBhvr>
                                        <p:cTn id="6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nodeType="clickEffect">
                                  <p:stCondLst>
                                    <p:cond delay="0"/>
                                  </p:stCondLst>
                                  <p:childTnLst>
                                    <p:set>
                                      <p:cBhvr>
                                        <p:cTn id="74" dur="1" fill="hold">
                                          <p:stCondLst>
                                            <p:cond delay="0"/>
                                          </p:stCondLst>
                                        </p:cTn>
                                        <p:tgtEl>
                                          <p:spTgt spid="4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4"/>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9"/>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childTnLst>
                                </p:cTn>
                              </p:par>
                              <p:par>
                                <p:cTn id="90" presetID="2" presetClass="exit" presetSubtype="4" fill="hold" nodeType="withEffect">
                                  <p:stCondLst>
                                    <p:cond delay="0"/>
                                  </p:stCondLst>
                                  <p:childTnLst>
                                    <p:anim calcmode="lin" valueType="num">
                                      <p:cBhvr additive="base">
                                        <p:cTn id="91" dur="500"/>
                                        <p:tgtEl>
                                          <p:spTgt spid="41"/>
                                        </p:tgtEl>
                                        <p:attrNameLst>
                                          <p:attrName>ppt_x</p:attrName>
                                        </p:attrNameLst>
                                      </p:cBhvr>
                                      <p:tavLst>
                                        <p:tav tm="0">
                                          <p:val>
                                            <p:strVal val="ppt_x"/>
                                          </p:val>
                                        </p:tav>
                                        <p:tav tm="100000">
                                          <p:val>
                                            <p:strVal val="ppt_x"/>
                                          </p:val>
                                        </p:tav>
                                      </p:tavLst>
                                    </p:anim>
                                    <p:anim calcmode="lin" valueType="num">
                                      <p:cBhvr additive="base">
                                        <p:cTn id="92" dur="500"/>
                                        <p:tgtEl>
                                          <p:spTgt spid="41"/>
                                        </p:tgtEl>
                                        <p:attrNameLst>
                                          <p:attrName>ppt_y</p:attrName>
                                        </p:attrNameLst>
                                      </p:cBhvr>
                                      <p:tavLst>
                                        <p:tav tm="0">
                                          <p:val>
                                            <p:strVal val="ppt_y"/>
                                          </p:val>
                                        </p:tav>
                                        <p:tav tm="100000">
                                          <p:val>
                                            <p:strVal val="1+ppt_h/2"/>
                                          </p:val>
                                        </p:tav>
                                      </p:tavLst>
                                    </p:anim>
                                    <p:set>
                                      <p:cBhvr>
                                        <p:cTn id="93" dur="1" fill="hold">
                                          <p:stCondLst>
                                            <p:cond delay="499"/>
                                          </p:stCondLst>
                                        </p:cTn>
                                        <p:tgtEl>
                                          <p:spTgt spid="41"/>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62"/>
                                        </p:tgtEl>
                                        <p:attrNameLst>
                                          <p:attrName>style.visibility</p:attrName>
                                        </p:attrNameLst>
                                      </p:cBhvr>
                                      <p:to>
                                        <p:strVal val="visible"/>
                                      </p:to>
                                    </p:set>
                                  </p:childTnLst>
                                </p:cTn>
                              </p:par>
                              <p:par>
                                <p:cTn id="96" presetID="2" presetClass="exit" presetSubtype="4" fill="hold" grpId="0" nodeType="withEffect">
                                  <p:stCondLst>
                                    <p:cond delay="0"/>
                                  </p:stCondLst>
                                  <p:childTnLst>
                                    <p:anim calcmode="lin" valueType="num">
                                      <p:cBhvr additive="base">
                                        <p:cTn id="97" dur="500"/>
                                        <p:tgtEl>
                                          <p:spTgt spid="46"/>
                                        </p:tgtEl>
                                        <p:attrNameLst>
                                          <p:attrName>ppt_x</p:attrName>
                                        </p:attrNameLst>
                                      </p:cBhvr>
                                      <p:tavLst>
                                        <p:tav tm="0">
                                          <p:val>
                                            <p:strVal val="ppt_x"/>
                                          </p:val>
                                        </p:tav>
                                        <p:tav tm="100000">
                                          <p:val>
                                            <p:strVal val="ppt_x"/>
                                          </p:val>
                                        </p:tav>
                                      </p:tavLst>
                                    </p:anim>
                                    <p:anim calcmode="lin" valueType="num">
                                      <p:cBhvr additive="base">
                                        <p:cTn id="98" dur="500"/>
                                        <p:tgtEl>
                                          <p:spTgt spid="46"/>
                                        </p:tgtEl>
                                        <p:attrNameLst>
                                          <p:attrName>ppt_y</p:attrName>
                                        </p:attrNameLst>
                                      </p:cBhvr>
                                      <p:tavLst>
                                        <p:tav tm="0">
                                          <p:val>
                                            <p:strVal val="ppt_y"/>
                                          </p:val>
                                        </p:tav>
                                        <p:tav tm="100000">
                                          <p:val>
                                            <p:strVal val="1+ppt_h/2"/>
                                          </p:val>
                                        </p:tav>
                                      </p:tavLst>
                                    </p:anim>
                                    <p:set>
                                      <p:cBhvr>
                                        <p:cTn id="99" dur="1" fill="hold">
                                          <p:stCondLst>
                                            <p:cond delay="499"/>
                                          </p:stCondLst>
                                        </p:cTn>
                                        <p:tgtEl>
                                          <p:spTgt spid="46"/>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63"/>
                                        </p:tgtEl>
                                        <p:attrNameLst>
                                          <p:attrName>style.visibility</p:attrName>
                                        </p:attrNameLst>
                                      </p:cBhvr>
                                      <p:to>
                                        <p:strVal val="visible"/>
                                      </p:to>
                                    </p:set>
                                  </p:childTnLst>
                                </p:cTn>
                              </p:par>
                              <p:par>
                                <p:cTn id="104" presetID="10" presetClass="entr" presetSubtype="0"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500"/>
                                        <p:tgtEl>
                                          <p:spTgt spid="6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4" presetClass="exit" presetSubtype="10" fill="hold" nodeType="clickEffect">
                                  <p:stCondLst>
                                    <p:cond delay="0"/>
                                  </p:stCondLst>
                                  <p:childTnLst>
                                    <p:animEffect transition="out" filter="randombar(horizontal)">
                                      <p:cBhvr>
                                        <p:cTn id="110" dur="500"/>
                                        <p:tgtEl>
                                          <p:spTgt spid="45"/>
                                        </p:tgtEl>
                                      </p:cBhvr>
                                    </p:animEffect>
                                    <p:set>
                                      <p:cBhvr>
                                        <p:cTn id="111" dur="1" fill="hold">
                                          <p:stCondLst>
                                            <p:cond delay="499"/>
                                          </p:stCondLst>
                                        </p:cTn>
                                        <p:tgtEl>
                                          <p:spTgt spid="45"/>
                                        </p:tgtEl>
                                        <p:attrNameLst>
                                          <p:attrName>style.visibility</p:attrName>
                                        </p:attrNameLst>
                                      </p:cBhvr>
                                      <p:to>
                                        <p:strVal val="hidden"/>
                                      </p:to>
                                    </p:set>
                                  </p:childTnLst>
                                </p:cTn>
                              </p:par>
                              <p:par>
                                <p:cTn id="112" presetID="14" presetClass="exit" presetSubtype="10" fill="hold" grpId="2" nodeType="withEffect">
                                  <p:stCondLst>
                                    <p:cond delay="0"/>
                                  </p:stCondLst>
                                  <p:childTnLst>
                                    <p:animEffect transition="out" filter="randombar(horizontal)">
                                      <p:cBhvr>
                                        <p:cTn id="113" dur="500"/>
                                        <p:tgtEl>
                                          <p:spTgt spid="51"/>
                                        </p:tgtEl>
                                      </p:cBhvr>
                                    </p:animEffect>
                                    <p:set>
                                      <p:cBhvr>
                                        <p:cTn id="114" dur="1" fill="hold">
                                          <p:stCondLst>
                                            <p:cond delay="499"/>
                                          </p:stCondLst>
                                        </p:cTn>
                                        <p:tgtEl>
                                          <p:spTgt spid="51"/>
                                        </p:tgtEl>
                                        <p:attrNameLst>
                                          <p:attrName>style.visibility</p:attrName>
                                        </p:attrNameLst>
                                      </p:cBhvr>
                                      <p:to>
                                        <p:strVal val="hidden"/>
                                      </p:to>
                                    </p:set>
                                  </p:childTnLst>
                                </p:cTn>
                              </p:par>
                              <p:par>
                                <p:cTn id="115" presetID="14" presetClass="exit" presetSubtype="10" fill="hold" grpId="1" nodeType="withEffect">
                                  <p:stCondLst>
                                    <p:cond delay="0"/>
                                  </p:stCondLst>
                                  <p:childTnLst>
                                    <p:animEffect transition="out" filter="randombar(horizontal)">
                                      <p:cBhvr>
                                        <p:cTn id="116" dur="500"/>
                                        <p:tgtEl>
                                          <p:spTgt spid="61"/>
                                        </p:tgtEl>
                                      </p:cBhvr>
                                    </p:animEffect>
                                    <p:set>
                                      <p:cBhvr>
                                        <p:cTn id="117" dur="1" fill="hold">
                                          <p:stCondLst>
                                            <p:cond delay="499"/>
                                          </p:stCondLst>
                                        </p:cTn>
                                        <p:tgtEl>
                                          <p:spTgt spid="61"/>
                                        </p:tgtEl>
                                        <p:attrNameLst>
                                          <p:attrName>style.visibility</p:attrName>
                                        </p:attrNameLst>
                                      </p:cBhvr>
                                      <p:to>
                                        <p:strVal val="hidden"/>
                                      </p:to>
                                    </p:set>
                                  </p:childTnLst>
                                </p:cTn>
                              </p:par>
                              <p:par>
                                <p:cTn id="118" presetID="14" presetClass="exit" presetSubtype="10" fill="hold" nodeType="withEffect">
                                  <p:stCondLst>
                                    <p:cond delay="0"/>
                                  </p:stCondLst>
                                  <p:childTnLst>
                                    <p:animEffect transition="out" filter="randombar(horizontal)">
                                      <p:cBhvr>
                                        <p:cTn id="119" dur="500"/>
                                        <p:tgtEl>
                                          <p:spTgt spid="41"/>
                                        </p:tgtEl>
                                      </p:cBhvr>
                                    </p:animEffect>
                                    <p:set>
                                      <p:cBhvr>
                                        <p:cTn id="120" dur="1" fill="hold">
                                          <p:stCondLst>
                                            <p:cond delay="499"/>
                                          </p:stCondLst>
                                        </p:cTn>
                                        <p:tgtEl>
                                          <p:spTgt spid="41"/>
                                        </p:tgtEl>
                                        <p:attrNameLst>
                                          <p:attrName>style.visibility</p:attrName>
                                        </p:attrNameLst>
                                      </p:cBhvr>
                                      <p:to>
                                        <p:strVal val="hidden"/>
                                      </p:to>
                                    </p:set>
                                  </p:childTnLst>
                                </p:cTn>
                              </p:par>
                              <p:par>
                                <p:cTn id="121" presetID="14" presetClass="exit" presetSubtype="10" fill="hold" grpId="1" nodeType="withEffect">
                                  <p:stCondLst>
                                    <p:cond delay="0"/>
                                  </p:stCondLst>
                                  <p:childTnLst>
                                    <p:animEffect transition="out" filter="randombar(horizontal)">
                                      <p:cBhvr>
                                        <p:cTn id="122" dur="500"/>
                                        <p:tgtEl>
                                          <p:spTgt spid="63"/>
                                        </p:tgtEl>
                                      </p:cBhvr>
                                    </p:animEffect>
                                    <p:set>
                                      <p:cBhvr>
                                        <p:cTn id="123" dur="1" fill="hold">
                                          <p:stCondLst>
                                            <p:cond delay="499"/>
                                          </p:stCondLst>
                                        </p:cTn>
                                        <p:tgtEl>
                                          <p:spTgt spid="63"/>
                                        </p:tgtEl>
                                        <p:attrNameLst>
                                          <p:attrName>style.visibility</p:attrName>
                                        </p:attrNameLst>
                                      </p:cBhvr>
                                      <p:to>
                                        <p:strVal val="hidden"/>
                                      </p:to>
                                    </p:set>
                                  </p:childTnLst>
                                </p:cTn>
                              </p:par>
                              <p:par>
                                <p:cTn id="124" presetID="14" presetClass="exit" presetSubtype="10" fill="hold" grpId="0" nodeType="withEffect">
                                  <p:stCondLst>
                                    <p:cond delay="0"/>
                                  </p:stCondLst>
                                  <p:childTnLst>
                                    <p:animEffect transition="out" filter="randombar(horizontal)">
                                      <p:cBhvr>
                                        <p:cTn id="125" dur="500"/>
                                        <p:tgtEl>
                                          <p:spTgt spid="11"/>
                                        </p:tgtEl>
                                      </p:cBhvr>
                                    </p:animEffect>
                                    <p:set>
                                      <p:cBhvr>
                                        <p:cTn id="126" dur="1" fill="hold">
                                          <p:stCondLst>
                                            <p:cond delay="499"/>
                                          </p:stCondLst>
                                        </p:cTn>
                                        <p:tgtEl>
                                          <p:spTgt spid="11"/>
                                        </p:tgtEl>
                                        <p:attrNameLst>
                                          <p:attrName>style.visibility</p:attrName>
                                        </p:attrNameLst>
                                      </p:cBhvr>
                                      <p:to>
                                        <p:strVal val="hidden"/>
                                      </p:to>
                                    </p:set>
                                  </p:childTnLst>
                                </p:cTn>
                              </p:par>
                              <p:par>
                                <p:cTn id="127" presetID="14" presetClass="exit" presetSubtype="10" fill="hold" grpId="0" nodeType="withEffect">
                                  <p:stCondLst>
                                    <p:cond delay="0"/>
                                  </p:stCondLst>
                                  <p:childTnLst>
                                    <p:animEffect transition="out" filter="randombar(horizontal)">
                                      <p:cBhvr>
                                        <p:cTn id="128" dur="500"/>
                                        <p:tgtEl>
                                          <p:spTgt spid="18"/>
                                        </p:tgtEl>
                                      </p:cBhvr>
                                    </p:animEffect>
                                    <p:set>
                                      <p:cBhvr>
                                        <p:cTn id="129" dur="1" fill="hold">
                                          <p:stCondLst>
                                            <p:cond delay="499"/>
                                          </p:stCondLst>
                                        </p:cTn>
                                        <p:tgtEl>
                                          <p:spTgt spid="18"/>
                                        </p:tgtEl>
                                        <p:attrNameLst>
                                          <p:attrName>style.visibility</p:attrName>
                                        </p:attrNameLst>
                                      </p:cBhvr>
                                      <p:to>
                                        <p:strVal val="hidden"/>
                                      </p:to>
                                    </p:set>
                                  </p:childTnLst>
                                </p:cTn>
                              </p:par>
                              <p:par>
                                <p:cTn id="130" presetID="14" presetClass="exit" presetSubtype="10" fill="hold" grpId="0" nodeType="withEffect">
                                  <p:stCondLst>
                                    <p:cond delay="0"/>
                                  </p:stCondLst>
                                  <p:childTnLst>
                                    <p:animEffect transition="out" filter="randombar(horizontal)">
                                      <p:cBhvr>
                                        <p:cTn id="131" dur="500"/>
                                        <p:tgtEl>
                                          <p:spTgt spid="40"/>
                                        </p:tgtEl>
                                      </p:cBhvr>
                                    </p:animEffect>
                                    <p:set>
                                      <p:cBhvr>
                                        <p:cTn id="132" dur="1" fill="hold">
                                          <p:stCondLst>
                                            <p:cond delay="499"/>
                                          </p:stCondLst>
                                        </p:cTn>
                                        <p:tgtEl>
                                          <p:spTgt spid="40"/>
                                        </p:tgtEl>
                                        <p:attrNameLst>
                                          <p:attrName>style.visibility</p:attrName>
                                        </p:attrNameLst>
                                      </p:cBhvr>
                                      <p:to>
                                        <p:strVal val="hidden"/>
                                      </p:to>
                                    </p:set>
                                  </p:childTnLst>
                                </p:cTn>
                              </p:par>
                              <p:par>
                                <p:cTn id="133" presetID="22" presetClass="exit" presetSubtype="4" fill="hold" grpId="3" nodeType="withEffect">
                                  <p:stCondLst>
                                    <p:cond delay="0"/>
                                  </p:stCondLst>
                                  <p:childTnLst>
                                    <p:animEffect transition="out" filter="wipe(down)">
                                      <p:cBhvr>
                                        <p:cTn id="134" dur="500"/>
                                        <p:tgtEl>
                                          <p:spTgt spid="51"/>
                                        </p:tgtEl>
                                      </p:cBhvr>
                                    </p:animEffect>
                                    <p:set>
                                      <p:cBhvr>
                                        <p:cTn id="135" dur="1" fill="hold">
                                          <p:stCondLst>
                                            <p:cond delay="499"/>
                                          </p:stCondLst>
                                        </p:cTn>
                                        <p:tgtEl>
                                          <p:spTgt spid="51"/>
                                        </p:tgtEl>
                                        <p:attrNameLst>
                                          <p:attrName>style.visibility</p:attrName>
                                        </p:attrNameLst>
                                      </p:cBhvr>
                                      <p:to>
                                        <p:strVal val="hidden"/>
                                      </p:to>
                                    </p:set>
                                  </p:childTnLst>
                                </p:cTn>
                              </p:par>
                              <p:par>
                                <p:cTn id="136" presetID="22" presetClass="exit" presetSubtype="4" fill="hold" grpId="1" nodeType="withEffect">
                                  <p:stCondLst>
                                    <p:cond delay="0"/>
                                  </p:stCondLst>
                                  <p:childTnLst>
                                    <p:animEffect transition="out" filter="wipe(down)">
                                      <p:cBhvr>
                                        <p:cTn id="137" dur="500"/>
                                        <p:tgtEl>
                                          <p:spTgt spid="54"/>
                                        </p:tgtEl>
                                      </p:cBhvr>
                                    </p:animEffect>
                                    <p:set>
                                      <p:cBhvr>
                                        <p:cTn id="138" dur="1" fill="hold">
                                          <p:stCondLst>
                                            <p:cond delay="499"/>
                                          </p:stCondLst>
                                        </p:cTn>
                                        <p:tgtEl>
                                          <p:spTgt spid="54"/>
                                        </p:tgtEl>
                                        <p:attrNameLst>
                                          <p:attrName>style.visibility</p:attrName>
                                        </p:attrNameLst>
                                      </p:cBhvr>
                                      <p:to>
                                        <p:strVal val="hidden"/>
                                      </p:to>
                                    </p:set>
                                  </p:childTnLst>
                                </p:cTn>
                              </p:par>
                              <p:par>
                                <p:cTn id="139" presetID="22" presetClass="exit" presetSubtype="4" fill="hold" grpId="1" nodeType="withEffect">
                                  <p:stCondLst>
                                    <p:cond delay="0"/>
                                  </p:stCondLst>
                                  <p:childTnLst>
                                    <p:animEffect transition="out" filter="wipe(down)">
                                      <p:cBhvr>
                                        <p:cTn id="140" dur="500"/>
                                        <p:tgtEl>
                                          <p:spTgt spid="62"/>
                                        </p:tgtEl>
                                      </p:cBhvr>
                                    </p:animEffect>
                                    <p:set>
                                      <p:cBhvr>
                                        <p:cTn id="141" dur="1" fill="hold">
                                          <p:stCondLst>
                                            <p:cond delay="499"/>
                                          </p:stCondLst>
                                        </p:cTn>
                                        <p:tgtEl>
                                          <p:spTgt spid="62"/>
                                        </p:tgtEl>
                                        <p:attrNameLst>
                                          <p:attrName>style.visibility</p:attrName>
                                        </p:attrNameLst>
                                      </p:cBhvr>
                                      <p:to>
                                        <p:strVal val="hidden"/>
                                      </p:to>
                                    </p:set>
                                  </p:childTnLst>
                                </p:cTn>
                              </p:par>
                              <p:par>
                                <p:cTn id="142" presetID="22" presetClass="exit" presetSubtype="4" fill="hold" grpId="1" nodeType="withEffect">
                                  <p:stCondLst>
                                    <p:cond delay="0"/>
                                  </p:stCondLst>
                                  <p:childTnLst>
                                    <p:animEffect transition="out" filter="wipe(down)">
                                      <p:cBhvr>
                                        <p:cTn id="143" dur="500"/>
                                        <p:tgtEl>
                                          <p:spTgt spid="46"/>
                                        </p:tgtEl>
                                      </p:cBhvr>
                                    </p:animEffect>
                                    <p:set>
                                      <p:cBhvr>
                                        <p:cTn id="144" dur="1" fill="hold">
                                          <p:stCondLst>
                                            <p:cond delay="499"/>
                                          </p:stCondLst>
                                        </p:cTn>
                                        <p:tgtEl>
                                          <p:spTgt spid="46"/>
                                        </p:tgtEl>
                                        <p:attrNameLst>
                                          <p:attrName>style.visibility</p:attrName>
                                        </p:attrNameLst>
                                      </p:cBhvr>
                                      <p:to>
                                        <p:strVal val="hidden"/>
                                      </p:to>
                                    </p:set>
                                  </p:childTnLst>
                                </p:cTn>
                              </p:par>
                              <p:par>
                                <p:cTn id="145" presetID="22" presetClass="exit" presetSubtype="4" fill="hold" nodeType="withEffect">
                                  <p:stCondLst>
                                    <p:cond delay="0"/>
                                  </p:stCondLst>
                                  <p:childTnLst>
                                    <p:animEffect transition="out" filter="wipe(down)">
                                      <p:cBhvr>
                                        <p:cTn id="146" dur="500"/>
                                        <p:tgtEl>
                                          <p:spTgt spid="90130"/>
                                        </p:tgtEl>
                                      </p:cBhvr>
                                    </p:animEffect>
                                    <p:set>
                                      <p:cBhvr>
                                        <p:cTn id="147" dur="1" fill="hold">
                                          <p:stCondLst>
                                            <p:cond delay="499"/>
                                          </p:stCondLst>
                                        </p:cTn>
                                        <p:tgtEl>
                                          <p:spTgt spid="90130"/>
                                        </p:tgtEl>
                                        <p:attrNameLst>
                                          <p:attrName>style.visibility</p:attrName>
                                        </p:attrNameLst>
                                      </p:cBhvr>
                                      <p:to>
                                        <p:strVal val="hidden"/>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65"/>
                                        </p:tgtEl>
                                        <p:attrNameLst>
                                          <p:attrName>style.visibility</p:attrName>
                                        </p:attrNameLst>
                                      </p:cBhvr>
                                      <p:to>
                                        <p:strVal val="visible"/>
                                      </p:to>
                                    </p:set>
                                    <p:animEffect transition="in" filter="fade">
                                      <p:cBhvr>
                                        <p:cTn id="152" dur="1000"/>
                                        <p:tgtEl>
                                          <p:spTgt spid="65"/>
                                        </p:tgtEl>
                                      </p:cBhvr>
                                    </p:animEffect>
                                    <p:anim calcmode="lin" valueType="num">
                                      <p:cBhvr>
                                        <p:cTn id="153" dur="1000" fill="hold"/>
                                        <p:tgtEl>
                                          <p:spTgt spid="65"/>
                                        </p:tgtEl>
                                        <p:attrNameLst>
                                          <p:attrName>ppt_x</p:attrName>
                                        </p:attrNameLst>
                                      </p:cBhvr>
                                      <p:tavLst>
                                        <p:tav tm="0">
                                          <p:val>
                                            <p:strVal val="#ppt_x"/>
                                          </p:val>
                                        </p:tav>
                                        <p:tav tm="100000">
                                          <p:val>
                                            <p:strVal val="#ppt_x"/>
                                          </p:val>
                                        </p:tav>
                                      </p:tavLst>
                                    </p:anim>
                                    <p:anim calcmode="lin" valueType="num">
                                      <p:cBhvr>
                                        <p:cTn id="15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p:bldP spid="40" grpId="0" animBg="1"/>
      <p:bldP spid="42" grpId="0" animBg="1"/>
      <p:bldP spid="43" grpId="0"/>
      <p:bldP spid="44" grpId="0"/>
      <p:bldP spid="44" grpId="1"/>
      <p:bldP spid="46" grpId="0"/>
      <p:bldP spid="46" grpId="1"/>
      <p:bldP spid="47" grpId="0" animBg="1"/>
      <p:bldP spid="47" grpId="1" animBg="1"/>
      <p:bldP spid="49" grpId="0"/>
      <p:bldP spid="49" grpId="1"/>
      <p:bldP spid="50" grpId="0"/>
      <p:bldP spid="51" grpId="0"/>
      <p:bldP spid="51" grpId="1"/>
      <p:bldP spid="51" grpId="2"/>
      <p:bldP spid="51" grpId="3"/>
      <p:bldP spid="52" grpId="0" animBg="1"/>
      <p:bldP spid="52" grpId="1" animBg="1"/>
      <p:bldP spid="53" grpId="0"/>
      <p:bldP spid="53" grpId="1"/>
      <p:bldP spid="54" grpId="0"/>
      <p:bldP spid="54" grpId="1"/>
      <p:bldP spid="55" grpId="0"/>
      <p:bldP spid="56" grpId="0" animBg="1"/>
      <p:bldP spid="56" grpId="1" animBg="1"/>
      <p:bldP spid="57" grpId="0" animBg="1"/>
      <p:bldP spid="57" grpId="1" animBg="1"/>
      <p:bldP spid="59" grpId="0" animBg="1"/>
      <p:bldP spid="59" grpId="1" animBg="1"/>
      <p:bldP spid="61" grpId="0" animBg="1"/>
      <p:bldP spid="61" grpId="1" animBg="1"/>
      <p:bldP spid="62" grpId="0"/>
      <p:bldP spid="62" grpId="1"/>
      <p:bldP spid="63" grpId="0" animBg="1"/>
      <p:bldP spid="63" grpId="1" animBg="1"/>
      <p:bldP spid="65" grpId="0" animBg="1"/>
      <p:bldP spid="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ko-KR" smtClean="0"/>
              <a:t>How Binary Fibonacci works</a:t>
            </a:r>
          </a:p>
        </p:txBody>
      </p:sp>
      <p:sp>
        <p:nvSpPr>
          <p:cNvPr id="16387" name="Rectangle 4"/>
          <p:cNvSpPr>
            <a:spLocks noChangeArrowheads="1"/>
          </p:cNvSpPr>
          <p:nvPr/>
        </p:nvSpPr>
        <p:spPr bwMode="auto">
          <a:xfrm>
            <a:off x="782242" y="1168004"/>
            <a:ext cx="486965" cy="323969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16388" name="Rectangle 5"/>
          <p:cNvSpPr>
            <a:spLocks noChangeArrowheads="1"/>
          </p:cNvSpPr>
          <p:nvPr/>
        </p:nvSpPr>
        <p:spPr bwMode="auto">
          <a:xfrm>
            <a:off x="701279" y="1113235"/>
            <a:ext cx="647700" cy="108347"/>
          </a:xfrm>
          <a:prstGeom prst="rect">
            <a:avLst/>
          </a:prstGeom>
          <a:solidFill>
            <a:srgbClr val="FFFFFF"/>
          </a:solidFill>
          <a:ln>
            <a:noFill/>
          </a:ln>
          <a:extLst>
            <a:ext uri="{91240B29-F687-4F45-9708-019B960494DF}">
              <a14:hiddenLine xmlns:a14="http://schemas.microsoft.com/office/drawing/2010/main" w="7938">
                <a:solidFill>
                  <a:srgbClr val="000000"/>
                </a:solidFill>
                <a:round/>
                <a:headEnd/>
                <a:tailEnd/>
              </a14:hiddenLine>
            </a:ext>
          </a:extLst>
        </p:spPr>
        <p:txBody>
          <a:bodyPr/>
          <a:lstStyle/>
          <a:p>
            <a:endParaRPr lang="en-US" altLang="ko-KR" sz="1350"/>
          </a:p>
        </p:txBody>
      </p:sp>
      <p:sp>
        <p:nvSpPr>
          <p:cNvPr id="7" name="Rectangle 6"/>
          <p:cNvSpPr/>
          <p:nvPr/>
        </p:nvSpPr>
        <p:spPr bwMode="auto">
          <a:xfrm>
            <a:off x="782242" y="4192191"/>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f7</a:t>
            </a:r>
          </a:p>
        </p:txBody>
      </p:sp>
      <p:sp>
        <p:nvSpPr>
          <p:cNvPr id="8" name="TextBox 7"/>
          <p:cNvSpPr txBox="1"/>
          <p:nvPr/>
        </p:nvSpPr>
        <p:spPr>
          <a:xfrm>
            <a:off x="1350169" y="4192191"/>
            <a:ext cx="922047" cy="230832"/>
          </a:xfrm>
          <a:prstGeom prst="rect">
            <a:avLst/>
          </a:prstGeom>
          <a:noFill/>
        </p:spPr>
        <p:txBody>
          <a:bodyPr wrap="none">
            <a:spAutoFit/>
          </a:bodyPr>
          <a:lstStyle/>
          <a:p>
            <a:pPr>
              <a:defRPr/>
            </a:pPr>
            <a:r>
              <a:rPr lang="en-US" sz="900" dirty="0">
                <a:latin typeface="+mj-lt"/>
                <a:ea typeface="굴림" charset="0"/>
                <a:cs typeface="굴림" charset="0"/>
              </a:rPr>
              <a:t>F(7)=F(6)+F(5)</a:t>
            </a:r>
          </a:p>
        </p:txBody>
      </p:sp>
      <p:sp>
        <p:nvSpPr>
          <p:cNvPr id="9" name="Rectangle 8"/>
          <p:cNvSpPr/>
          <p:nvPr/>
        </p:nvSpPr>
        <p:spPr bwMode="auto">
          <a:xfrm>
            <a:off x="782242" y="39754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f6</a:t>
            </a:r>
          </a:p>
        </p:txBody>
      </p:sp>
      <p:sp>
        <p:nvSpPr>
          <p:cNvPr id="10" name="Rectangle 9"/>
          <p:cNvSpPr/>
          <p:nvPr/>
        </p:nvSpPr>
        <p:spPr bwMode="auto">
          <a:xfrm>
            <a:off x="782242" y="37599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f5</a:t>
            </a:r>
          </a:p>
        </p:txBody>
      </p:sp>
      <p:sp>
        <p:nvSpPr>
          <p:cNvPr id="15" name="TextBox 14"/>
          <p:cNvSpPr txBox="1"/>
          <p:nvPr/>
        </p:nvSpPr>
        <p:spPr>
          <a:xfrm>
            <a:off x="1350169" y="3975497"/>
            <a:ext cx="922047" cy="230832"/>
          </a:xfrm>
          <a:prstGeom prst="rect">
            <a:avLst/>
          </a:prstGeom>
          <a:noFill/>
        </p:spPr>
        <p:txBody>
          <a:bodyPr wrap="none">
            <a:spAutoFit/>
          </a:bodyPr>
          <a:lstStyle/>
          <a:p>
            <a:pPr>
              <a:defRPr/>
            </a:pPr>
            <a:r>
              <a:rPr lang="en-US" sz="900" dirty="0">
                <a:latin typeface="+mj-lt"/>
                <a:ea typeface="굴림" charset="0"/>
                <a:cs typeface="굴림" charset="0"/>
              </a:rPr>
              <a:t>F(6)=F(5)+F(4)</a:t>
            </a:r>
          </a:p>
        </p:txBody>
      </p:sp>
      <p:sp>
        <p:nvSpPr>
          <p:cNvPr id="16" name="TextBox 15"/>
          <p:cNvSpPr txBox="1"/>
          <p:nvPr/>
        </p:nvSpPr>
        <p:spPr>
          <a:xfrm>
            <a:off x="1350169" y="3759994"/>
            <a:ext cx="922047" cy="230832"/>
          </a:xfrm>
          <a:prstGeom prst="rect">
            <a:avLst/>
          </a:prstGeom>
          <a:noFill/>
        </p:spPr>
        <p:txBody>
          <a:bodyPr wrap="none">
            <a:spAutoFit/>
          </a:bodyPr>
          <a:lstStyle/>
          <a:p>
            <a:pPr>
              <a:defRPr/>
            </a:pPr>
            <a:r>
              <a:rPr lang="en-US" sz="900" dirty="0">
                <a:latin typeface="+mj-lt"/>
                <a:ea typeface="굴림" charset="0"/>
                <a:cs typeface="굴림" charset="0"/>
              </a:rPr>
              <a:t>F(5)=F(4)+F(3)</a:t>
            </a:r>
          </a:p>
        </p:txBody>
      </p:sp>
      <p:sp>
        <p:nvSpPr>
          <p:cNvPr id="19" name="TextBox 18"/>
          <p:cNvSpPr txBox="1"/>
          <p:nvPr/>
        </p:nvSpPr>
        <p:spPr>
          <a:xfrm>
            <a:off x="2834878" y="2138362"/>
            <a:ext cx="1104790"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7-6-5-4-3-2</a:t>
            </a:r>
          </a:p>
        </p:txBody>
      </p:sp>
      <p:sp>
        <p:nvSpPr>
          <p:cNvPr id="20" name="TextBox 19"/>
          <p:cNvSpPr txBox="1"/>
          <p:nvPr/>
        </p:nvSpPr>
        <p:spPr>
          <a:xfrm>
            <a:off x="2726531" y="1762125"/>
            <a:ext cx="2154436" cy="300082"/>
          </a:xfrm>
          <a:prstGeom prst="rect">
            <a:avLst/>
          </a:prstGeom>
          <a:noFill/>
        </p:spPr>
        <p:txBody>
          <a:bodyPr wrap="none">
            <a:spAutoFit/>
          </a:bodyPr>
          <a:lstStyle/>
          <a:p>
            <a:pPr>
              <a:defRPr/>
            </a:pPr>
            <a:r>
              <a:rPr lang="en-US" sz="1350" dirty="0">
                <a:latin typeface="+mj-lt"/>
                <a:ea typeface="굴림" charset="0"/>
                <a:cs typeface="굴림" charset="0"/>
              </a:rPr>
              <a:t>Method invocation order</a:t>
            </a:r>
          </a:p>
        </p:txBody>
      </p:sp>
      <p:cxnSp>
        <p:nvCxnSpPr>
          <p:cNvPr id="16397" name="Straight Arrow Connector 21"/>
          <p:cNvCxnSpPr>
            <a:cxnSpLocks noChangeShapeType="1"/>
          </p:cNvCxnSpPr>
          <p:nvPr/>
        </p:nvCxnSpPr>
        <p:spPr bwMode="auto">
          <a:xfrm flipH="1" flipV="1">
            <a:off x="1538288" y="41374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398" name="Straight Arrow Connector 24"/>
          <p:cNvCxnSpPr>
            <a:cxnSpLocks noChangeShapeType="1"/>
          </p:cNvCxnSpPr>
          <p:nvPr/>
        </p:nvCxnSpPr>
        <p:spPr bwMode="auto">
          <a:xfrm flipH="1" flipV="1">
            <a:off x="1538288" y="3921919"/>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TextBox 29"/>
          <p:cNvSpPr txBox="1"/>
          <p:nvPr/>
        </p:nvSpPr>
        <p:spPr>
          <a:xfrm>
            <a:off x="3905250"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5" name="TextBox 34"/>
          <p:cNvSpPr txBox="1"/>
          <p:nvPr/>
        </p:nvSpPr>
        <p:spPr>
          <a:xfrm>
            <a:off x="4070747"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28" name="TextBox 27"/>
          <p:cNvSpPr txBox="1"/>
          <p:nvPr/>
        </p:nvSpPr>
        <p:spPr>
          <a:xfrm>
            <a:off x="4254104"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3" name="TextBox 32"/>
          <p:cNvSpPr txBox="1"/>
          <p:nvPr/>
        </p:nvSpPr>
        <p:spPr>
          <a:xfrm>
            <a:off x="5264944" y="2733676"/>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F(1)=1</a:t>
            </a:r>
          </a:p>
        </p:txBody>
      </p:sp>
      <p:sp>
        <p:nvSpPr>
          <p:cNvPr id="34" name="TextBox 33"/>
          <p:cNvSpPr txBox="1"/>
          <p:nvPr/>
        </p:nvSpPr>
        <p:spPr>
          <a:xfrm>
            <a:off x="5263754" y="2881313"/>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F(0)=0</a:t>
            </a:r>
          </a:p>
        </p:txBody>
      </p:sp>
      <p:sp>
        <p:nvSpPr>
          <p:cNvPr id="39" name="TextBox 38"/>
          <p:cNvSpPr txBox="1"/>
          <p:nvPr/>
        </p:nvSpPr>
        <p:spPr>
          <a:xfrm>
            <a:off x="5264944" y="302061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F(2)=1</a:t>
            </a:r>
          </a:p>
        </p:txBody>
      </p:sp>
      <p:sp>
        <p:nvSpPr>
          <p:cNvPr id="43" name="TextBox 42"/>
          <p:cNvSpPr txBox="1"/>
          <p:nvPr/>
        </p:nvSpPr>
        <p:spPr>
          <a:xfrm>
            <a:off x="4400550"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-2</a:t>
            </a:r>
          </a:p>
        </p:txBody>
      </p:sp>
      <p:sp>
        <p:nvSpPr>
          <p:cNvPr id="46" name="TextBox 45"/>
          <p:cNvSpPr txBox="1"/>
          <p:nvPr/>
        </p:nvSpPr>
        <p:spPr>
          <a:xfrm>
            <a:off x="2187178" y="3759994"/>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need to get f3</a:t>
            </a:r>
          </a:p>
        </p:txBody>
      </p:sp>
      <p:sp>
        <p:nvSpPr>
          <p:cNvPr id="50" name="TextBox 49"/>
          <p:cNvSpPr txBox="1"/>
          <p:nvPr/>
        </p:nvSpPr>
        <p:spPr>
          <a:xfrm>
            <a:off x="4579144"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55" name="TextBox 54"/>
          <p:cNvSpPr txBox="1"/>
          <p:nvPr/>
        </p:nvSpPr>
        <p:spPr>
          <a:xfrm>
            <a:off x="4773216"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16409" name="Oval 31"/>
          <p:cNvSpPr>
            <a:spLocks noChangeArrowheads="1"/>
          </p:cNvSpPr>
          <p:nvPr/>
        </p:nvSpPr>
        <p:spPr bwMode="auto">
          <a:xfrm>
            <a:off x="1696641" y="3787379"/>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48" name="Rectangle 9"/>
          <p:cNvSpPr/>
          <p:nvPr/>
        </p:nvSpPr>
        <p:spPr bwMode="auto">
          <a:xfrm>
            <a:off x="782242" y="3543300"/>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f3</a:t>
            </a:r>
          </a:p>
        </p:txBody>
      </p:sp>
      <p:sp>
        <p:nvSpPr>
          <p:cNvPr id="58" name="TextBox 57"/>
          <p:cNvSpPr txBox="1"/>
          <p:nvPr/>
        </p:nvSpPr>
        <p:spPr>
          <a:xfrm>
            <a:off x="1350169" y="3543300"/>
            <a:ext cx="922047" cy="230832"/>
          </a:xfrm>
          <a:prstGeom prst="rect">
            <a:avLst/>
          </a:prstGeom>
          <a:noFill/>
        </p:spPr>
        <p:txBody>
          <a:bodyPr wrap="none">
            <a:spAutoFit/>
          </a:bodyPr>
          <a:lstStyle/>
          <a:p>
            <a:pPr>
              <a:defRPr/>
            </a:pPr>
            <a:r>
              <a:rPr lang="en-US" sz="900" dirty="0">
                <a:latin typeface="+mj-lt"/>
                <a:ea typeface="굴림" charset="0"/>
                <a:cs typeface="굴림" charset="0"/>
              </a:rPr>
              <a:t>F(3)=F(2)+F(1)</a:t>
            </a:r>
          </a:p>
        </p:txBody>
      </p:sp>
      <p:cxnSp>
        <p:nvCxnSpPr>
          <p:cNvPr id="60" name="Straight Arrow Connector 24"/>
          <p:cNvCxnSpPr>
            <a:cxnSpLocks noChangeShapeType="1"/>
          </p:cNvCxnSpPr>
          <p:nvPr/>
        </p:nvCxnSpPr>
        <p:spPr bwMode="auto">
          <a:xfrm flipH="1" flipV="1">
            <a:off x="1538288" y="3706416"/>
            <a:ext cx="432197" cy="80963"/>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 name="Straight Connector 22"/>
          <p:cNvCxnSpPr>
            <a:cxnSpLocks noChangeShapeType="1"/>
          </p:cNvCxnSpPr>
          <p:nvPr/>
        </p:nvCxnSpPr>
        <p:spPr bwMode="auto">
          <a:xfrm>
            <a:off x="1908573" y="3926681"/>
            <a:ext cx="21550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66" name="TextBox 65"/>
          <p:cNvSpPr txBox="1"/>
          <p:nvPr/>
        </p:nvSpPr>
        <p:spPr>
          <a:xfrm>
            <a:off x="4989910"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-3</a:t>
            </a:r>
          </a:p>
        </p:txBody>
      </p:sp>
      <p:cxnSp>
        <p:nvCxnSpPr>
          <p:cNvPr id="67" name="Straight Connector 22"/>
          <p:cNvCxnSpPr>
            <a:cxnSpLocks noChangeShapeType="1"/>
          </p:cNvCxnSpPr>
          <p:nvPr/>
        </p:nvCxnSpPr>
        <p:spPr bwMode="auto">
          <a:xfrm>
            <a:off x="1660923" y="3706416"/>
            <a:ext cx="21550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68" name="Rectangle 9"/>
          <p:cNvSpPr/>
          <p:nvPr/>
        </p:nvSpPr>
        <p:spPr bwMode="auto">
          <a:xfrm>
            <a:off x="782242" y="3327798"/>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f2</a:t>
            </a:r>
          </a:p>
        </p:txBody>
      </p:sp>
      <p:sp>
        <p:nvSpPr>
          <p:cNvPr id="69" name="TextBox 68"/>
          <p:cNvSpPr txBox="1"/>
          <p:nvPr/>
        </p:nvSpPr>
        <p:spPr>
          <a:xfrm>
            <a:off x="1340644" y="3327797"/>
            <a:ext cx="922047" cy="230832"/>
          </a:xfrm>
          <a:prstGeom prst="rect">
            <a:avLst/>
          </a:prstGeom>
          <a:noFill/>
        </p:spPr>
        <p:txBody>
          <a:bodyPr wrap="none">
            <a:spAutoFit/>
          </a:bodyPr>
          <a:lstStyle/>
          <a:p>
            <a:pPr>
              <a:defRPr/>
            </a:pPr>
            <a:r>
              <a:rPr lang="en-US" sz="900" dirty="0">
                <a:latin typeface="+mj-lt"/>
                <a:ea typeface="굴림" charset="0"/>
                <a:cs typeface="굴림" charset="0"/>
              </a:rPr>
              <a:t>F(2)=F(1)+F(0)</a:t>
            </a:r>
          </a:p>
        </p:txBody>
      </p:sp>
      <p:sp>
        <p:nvSpPr>
          <p:cNvPr id="70" name="TextBox 69"/>
          <p:cNvSpPr txBox="1"/>
          <p:nvPr/>
        </p:nvSpPr>
        <p:spPr>
          <a:xfrm>
            <a:off x="2187178" y="3543300"/>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need to get f2</a:t>
            </a:r>
          </a:p>
        </p:txBody>
      </p:sp>
      <p:cxnSp>
        <p:nvCxnSpPr>
          <p:cNvPr id="71" name="Straight Arrow Connector 24"/>
          <p:cNvCxnSpPr>
            <a:cxnSpLocks noChangeShapeType="1"/>
            <a:stCxn id="58" idx="0"/>
          </p:cNvCxnSpPr>
          <p:nvPr/>
        </p:nvCxnSpPr>
        <p:spPr bwMode="auto">
          <a:xfrm flipH="1" flipV="1">
            <a:off x="1538287" y="3489723"/>
            <a:ext cx="244079" cy="53578"/>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Box 71"/>
          <p:cNvSpPr txBox="1"/>
          <p:nvPr/>
        </p:nvSpPr>
        <p:spPr>
          <a:xfrm>
            <a:off x="5187554"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-2</a:t>
            </a:r>
          </a:p>
        </p:txBody>
      </p:sp>
      <p:sp>
        <p:nvSpPr>
          <p:cNvPr id="73" name="Rectangle 9"/>
          <p:cNvSpPr/>
          <p:nvPr/>
        </p:nvSpPr>
        <p:spPr bwMode="auto">
          <a:xfrm>
            <a:off x="782242" y="31122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f1</a:t>
            </a:r>
          </a:p>
        </p:txBody>
      </p:sp>
      <p:sp>
        <p:nvSpPr>
          <p:cNvPr id="74" name="TextBox 73"/>
          <p:cNvSpPr txBox="1"/>
          <p:nvPr/>
        </p:nvSpPr>
        <p:spPr>
          <a:xfrm>
            <a:off x="1322785" y="3112294"/>
            <a:ext cx="521297" cy="230832"/>
          </a:xfrm>
          <a:prstGeom prst="rect">
            <a:avLst/>
          </a:prstGeom>
          <a:noFill/>
        </p:spPr>
        <p:txBody>
          <a:bodyPr wrap="none">
            <a:spAutoFit/>
          </a:bodyPr>
          <a:lstStyle/>
          <a:p>
            <a:pPr>
              <a:defRPr/>
            </a:pPr>
            <a:r>
              <a:rPr lang="en-US" sz="900" dirty="0">
                <a:latin typeface="+mj-lt"/>
                <a:ea typeface="굴림" charset="0"/>
                <a:cs typeface="굴림" charset="0"/>
              </a:rPr>
              <a:t>F(1)=1</a:t>
            </a:r>
          </a:p>
        </p:txBody>
      </p:sp>
      <p:cxnSp>
        <p:nvCxnSpPr>
          <p:cNvPr id="75" name="Straight Connector 22"/>
          <p:cNvCxnSpPr>
            <a:cxnSpLocks noChangeShapeType="1"/>
          </p:cNvCxnSpPr>
          <p:nvPr/>
        </p:nvCxnSpPr>
        <p:spPr bwMode="auto">
          <a:xfrm>
            <a:off x="1646635" y="3489722"/>
            <a:ext cx="21550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cxnSp>
        <p:nvCxnSpPr>
          <p:cNvPr id="76" name="Straight Arrow Connector 24"/>
          <p:cNvCxnSpPr>
            <a:cxnSpLocks noChangeShapeType="1"/>
          </p:cNvCxnSpPr>
          <p:nvPr/>
        </p:nvCxnSpPr>
        <p:spPr bwMode="auto">
          <a:xfrm flipH="1" flipV="1">
            <a:off x="1520429" y="3305175"/>
            <a:ext cx="244078" cy="53579"/>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7" name="TextBox 76"/>
          <p:cNvSpPr txBox="1"/>
          <p:nvPr/>
        </p:nvSpPr>
        <p:spPr>
          <a:xfrm>
            <a:off x="2187178" y="3327797"/>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need to get f1</a:t>
            </a:r>
          </a:p>
        </p:txBody>
      </p:sp>
      <p:sp>
        <p:nvSpPr>
          <p:cNvPr id="78" name="TextBox 77"/>
          <p:cNvSpPr txBox="1"/>
          <p:nvPr/>
        </p:nvSpPr>
        <p:spPr>
          <a:xfrm>
            <a:off x="5367338"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79" name="TextBox 78"/>
          <p:cNvSpPr txBox="1"/>
          <p:nvPr/>
        </p:nvSpPr>
        <p:spPr>
          <a:xfrm>
            <a:off x="5264944" y="3182542"/>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F(3)=2</a:t>
            </a:r>
          </a:p>
        </p:txBody>
      </p:sp>
      <p:sp>
        <p:nvSpPr>
          <p:cNvPr id="80" name="TextBox 79"/>
          <p:cNvSpPr txBox="1"/>
          <p:nvPr/>
        </p:nvSpPr>
        <p:spPr>
          <a:xfrm>
            <a:off x="5264944" y="334446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F(4)=3</a:t>
            </a:r>
          </a:p>
        </p:txBody>
      </p:sp>
      <p:sp>
        <p:nvSpPr>
          <p:cNvPr id="81" name="TextBox 80"/>
          <p:cNvSpPr txBox="1"/>
          <p:nvPr/>
        </p:nvSpPr>
        <p:spPr>
          <a:xfrm>
            <a:off x="2187178" y="3112294"/>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got f1, and it pops!</a:t>
            </a:r>
          </a:p>
        </p:txBody>
      </p:sp>
      <p:sp>
        <p:nvSpPr>
          <p:cNvPr id="82" name="Oval 31"/>
          <p:cNvSpPr>
            <a:spLocks noChangeArrowheads="1"/>
          </p:cNvSpPr>
          <p:nvPr/>
        </p:nvSpPr>
        <p:spPr bwMode="auto">
          <a:xfrm>
            <a:off x="1678781" y="3355181"/>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pic>
        <p:nvPicPr>
          <p:cNvPr id="47" name="그림 46"/>
          <p:cNvPicPr>
            <a:picLocks noChangeAspect="1"/>
          </p:cNvPicPr>
          <p:nvPr/>
        </p:nvPicPr>
        <p:blipFill>
          <a:blip r:embed="rId2"/>
          <a:stretch>
            <a:fillRect/>
          </a:stretch>
        </p:blipFill>
        <p:spPr>
          <a:xfrm>
            <a:off x="4296921" y="650202"/>
            <a:ext cx="2276914" cy="979796"/>
          </a:xfrm>
          <a:prstGeom prst="rect">
            <a:avLst/>
          </a:prstGeom>
          <a:ln>
            <a:solidFill>
              <a:schemeClr val="accent1"/>
            </a:solidFill>
            <a:prstDash val="sysDash"/>
          </a:ln>
        </p:spPr>
      </p:pic>
    </p:spTree>
    <p:extLst>
      <p:ext uri="{BB962C8B-B14F-4D97-AF65-F5344CB8AC3E}">
        <p14:creationId xmlns:p14="http://schemas.microsoft.com/office/powerpoint/2010/main" val="4017913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500"/>
                                        <p:tgtEl>
                                          <p:spTgt spid="6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down)">
                                      <p:cBhvr>
                                        <p:cTn id="16" dur="500"/>
                                        <p:tgtEl>
                                          <p:spTgt spid="4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down)">
                                      <p:cBhvr>
                                        <p:cTn id="19" dur="500"/>
                                        <p:tgtEl>
                                          <p:spTgt spid="4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down)">
                                      <p:cBhvr>
                                        <p:cTn id="22" dur="500"/>
                                        <p:tgtEl>
                                          <p:spTgt spid="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arn(inVertical)">
                                      <p:cBhvr>
                                        <p:cTn id="27" dur="500"/>
                                        <p:tgtEl>
                                          <p:spTgt spid="7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barn(inVertical)">
                                      <p:cBhvr>
                                        <p:cTn id="30" dur="500"/>
                                        <p:tgtEl>
                                          <p:spTgt spid="7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barn(inVertical)">
                                      <p:cBhvr>
                                        <p:cTn id="33" dur="500"/>
                                        <p:tgtEl>
                                          <p:spTgt spid="70"/>
                                        </p:tgtEl>
                                      </p:cBhvr>
                                    </p:animEffect>
                                  </p:childTnLst>
                                </p:cTn>
                              </p:par>
                              <p:par>
                                <p:cTn id="34" presetID="16" presetClass="entr" presetSubtype="21"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barn(inVertical)">
                                      <p:cBhvr>
                                        <p:cTn id="36" dur="500"/>
                                        <p:tgtEl>
                                          <p:spTgt spid="6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barn(inVertical)">
                                      <p:cBhvr>
                                        <p:cTn id="39" dur="500"/>
                                        <p:tgtEl>
                                          <p:spTgt spid="6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barn(inVertical)">
                                      <p:cBhvr>
                                        <p:cTn id="42" dur="500"/>
                                        <p:tgtEl>
                                          <p:spTgt spid="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arn(inVertical)">
                                      <p:cBhvr>
                                        <p:cTn id="47" dur="500"/>
                                        <p:tgtEl>
                                          <p:spTgt spid="75"/>
                                        </p:tgtEl>
                                      </p:cBhvr>
                                    </p:animEffect>
                                  </p:childTnLst>
                                </p:cTn>
                              </p:par>
                              <p:par>
                                <p:cTn id="48" presetID="16" presetClass="entr" presetSubtype="21"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barn(inVertical)">
                                      <p:cBhvr>
                                        <p:cTn id="50" dur="500"/>
                                        <p:tgtEl>
                                          <p:spTgt spid="76"/>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barn(inVertical)">
                                      <p:cBhvr>
                                        <p:cTn id="53" dur="500"/>
                                        <p:tgtEl>
                                          <p:spTgt spid="77"/>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barn(inVertical)">
                                      <p:cBhvr>
                                        <p:cTn id="56" dur="500"/>
                                        <p:tgtEl>
                                          <p:spTgt spid="78"/>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barn(inVertical)">
                                      <p:cBhvr>
                                        <p:cTn id="59" dur="500"/>
                                        <p:tgtEl>
                                          <p:spTgt spid="74"/>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barn(inVertical)">
                                      <p:cBhvr>
                                        <p:cTn id="62" dur="500"/>
                                        <p:tgtEl>
                                          <p:spTgt spid="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randombar(horizontal)">
                                      <p:cBhvr>
                                        <p:cTn id="67" dur="500"/>
                                        <p:tgtEl>
                                          <p:spTgt spid="82"/>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randombar(horizontal)">
                                      <p:cBhvr>
                                        <p:cTn id="70" dur="500"/>
                                        <p:tgtEl>
                                          <p:spTgt spid="8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xit" presetSubtype="0" fill="hold" nodeType="clickEffect">
                                  <p:stCondLst>
                                    <p:cond delay="0"/>
                                  </p:stCondLst>
                                  <p:childTnLst>
                                    <p:animEffect transition="out" filter="fade">
                                      <p:cBhvr>
                                        <p:cTn id="74" dur="500"/>
                                        <p:tgtEl>
                                          <p:spTgt spid="75"/>
                                        </p:tgtEl>
                                      </p:cBhvr>
                                    </p:animEffect>
                                    <p:set>
                                      <p:cBhvr>
                                        <p:cTn id="75" dur="1" fill="hold">
                                          <p:stCondLst>
                                            <p:cond delay="499"/>
                                          </p:stCondLst>
                                        </p:cTn>
                                        <p:tgtEl>
                                          <p:spTgt spid="7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74"/>
                                        </p:tgtEl>
                                      </p:cBhvr>
                                    </p:animEffect>
                                    <p:set>
                                      <p:cBhvr>
                                        <p:cTn id="78" dur="1" fill="hold">
                                          <p:stCondLst>
                                            <p:cond delay="499"/>
                                          </p:stCondLst>
                                        </p:cTn>
                                        <p:tgtEl>
                                          <p:spTgt spid="74"/>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73"/>
                                        </p:tgtEl>
                                      </p:cBhvr>
                                    </p:animEffect>
                                    <p:set>
                                      <p:cBhvr>
                                        <p:cTn id="81" dur="1" fill="hold">
                                          <p:stCondLst>
                                            <p:cond delay="499"/>
                                          </p:stCondLst>
                                        </p:cTn>
                                        <p:tgtEl>
                                          <p:spTgt spid="73"/>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81"/>
                                        </p:tgtEl>
                                      </p:cBhvr>
                                    </p:animEffect>
                                    <p:set>
                                      <p:cBhvr>
                                        <p:cTn id="84" dur="1" fill="hold">
                                          <p:stCondLst>
                                            <p:cond delay="499"/>
                                          </p:stCondLst>
                                        </p:cTn>
                                        <p:tgtEl>
                                          <p:spTgt spid="81"/>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76"/>
                                        </p:tgtEl>
                                      </p:cBhvr>
                                    </p:animEffect>
                                    <p:set>
                                      <p:cBhvr>
                                        <p:cTn id="87"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animBg="1"/>
      <p:bldP spid="58" grpId="0"/>
      <p:bldP spid="66" grpId="0"/>
      <p:bldP spid="68" grpId="0" animBg="1"/>
      <p:bldP spid="69" grpId="0"/>
      <p:bldP spid="70" grpId="0"/>
      <p:bldP spid="72" grpId="0"/>
      <p:bldP spid="73" grpId="0" animBg="1"/>
      <p:bldP spid="73" grpId="1" animBg="1"/>
      <p:bldP spid="74" grpId="0"/>
      <p:bldP spid="74" grpId="1"/>
      <p:bldP spid="77" grpId="0"/>
      <p:bldP spid="78" grpId="0"/>
      <p:bldP spid="81" grpId="0"/>
      <p:bldP spid="81" grpId="1"/>
      <p:bldP spid="8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ko-KR" smtClean="0"/>
              <a:t>How Binary Fibonacci works</a:t>
            </a:r>
          </a:p>
        </p:txBody>
      </p:sp>
      <p:sp>
        <p:nvSpPr>
          <p:cNvPr id="17411" name="Rectangle 4"/>
          <p:cNvSpPr>
            <a:spLocks noChangeArrowheads="1"/>
          </p:cNvSpPr>
          <p:nvPr/>
        </p:nvSpPr>
        <p:spPr bwMode="auto">
          <a:xfrm>
            <a:off x="782242" y="1168004"/>
            <a:ext cx="486965" cy="323969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17412" name="Rectangle 5"/>
          <p:cNvSpPr>
            <a:spLocks noChangeArrowheads="1"/>
          </p:cNvSpPr>
          <p:nvPr/>
        </p:nvSpPr>
        <p:spPr bwMode="auto">
          <a:xfrm>
            <a:off x="701279" y="1113235"/>
            <a:ext cx="647700" cy="108347"/>
          </a:xfrm>
          <a:prstGeom prst="rect">
            <a:avLst/>
          </a:prstGeom>
          <a:solidFill>
            <a:srgbClr val="FFFFFF"/>
          </a:solidFill>
          <a:ln>
            <a:noFill/>
          </a:ln>
          <a:extLst>
            <a:ext uri="{91240B29-F687-4F45-9708-019B960494DF}">
              <a14:hiddenLine xmlns:a14="http://schemas.microsoft.com/office/drawing/2010/main" w="7938">
                <a:solidFill>
                  <a:srgbClr val="000000"/>
                </a:solidFill>
                <a:round/>
                <a:headEnd/>
                <a:tailEnd/>
              </a14:hiddenLine>
            </a:ext>
          </a:extLst>
        </p:spPr>
        <p:txBody>
          <a:bodyPr/>
          <a:lstStyle/>
          <a:p>
            <a:endParaRPr lang="en-US" altLang="ko-KR" sz="1350"/>
          </a:p>
        </p:txBody>
      </p:sp>
      <p:sp>
        <p:nvSpPr>
          <p:cNvPr id="7" name="Rectangle 6"/>
          <p:cNvSpPr/>
          <p:nvPr/>
        </p:nvSpPr>
        <p:spPr bwMode="auto">
          <a:xfrm>
            <a:off x="782242" y="4192191"/>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f7</a:t>
            </a:r>
          </a:p>
        </p:txBody>
      </p:sp>
      <p:sp>
        <p:nvSpPr>
          <p:cNvPr id="8" name="TextBox 7"/>
          <p:cNvSpPr txBox="1"/>
          <p:nvPr/>
        </p:nvSpPr>
        <p:spPr>
          <a:xfrm>
            <a:off x="1350169" y="4192191"/>
            <a:ext cx="922047" cy="230832"/>
          </a:xfrm>
          <a:prstGeom prst="rect">
            <a:avLst/>
          </a:prstGeom>
          <a:noFill/>
        </p:spPr>
        <p:txBody>
          <a:bodyPr wrap="none">
            <a:spAutoFit/>
          </a:bodyPr>
          <a:lstStyle/>
          <a:p>
            <a:pPr>
              <a:defRPr/>
            </a:pPr>
            <a:r>
              <a:rPr lang="en-US" sz="900" dirty="0">
                <a:latin typeface="+mj-lt"/>
                <a:ea typeface="굴림" charset="0"/>
                <a:cs typeface="굴림" charset="0"/>
              </a:rPr>
              <a:t>F(7)=F(6)+F(5)</a:t>
            </a:r>
          </a:p>
        </p:txBody>
      </p:sp>
      <p:sp>
        <p:nvSpPr>
          <p:cNvPr id="9" name="Rectangle 8"/>
          <p:cNvSpPr/>
          <p:nvPr/>
        </p:nvSpPr>
        <p:spPr bwMode="auto">
          <a:xfrm>
            <a:off x="782242" y="39754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f6</a:t>
            </a:r>
          </a:p>
        </p:txBody>
      </p:sp>
      <p:sp>
        <p:nvSpPr>
          <p:cNvPr id="10" name="Rectangle 9"/>
          <p:cNvSpPr/>
          <p:nvPr/>
        </p:nvSpPr>
        <p:spPr bwMode="auto">
          <a:xfrm>
            <a:off x="782242" y="37599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f5</a:t>
            </a:r>
          </a:p>
        </p:txBody>
      </p:sp>
      <p:sp>
        <p:nvSpPr>
          <p:cNvPr id="15" name="TextBox 14"/>
          <p:cNvSpPr txBox="1"/>
          <p:nvPr/>
        </p:nvSpPr>
        <p:spPr>
          <a:xfrm>
            <a:off x="1350169" y="3975497"/>
            <a:ext cx="922047" cy="230832"/>
          </a:xfrm>
          <a:prstGeom prst="rect">
            <a:avLst/>
          </a:prstGeom>
          <a:noFill/>
        </p:spPr>
        <p:txBody>
          <a:bodyPr wrap="none">
            <a:spAutoFit/>
          </a:bodyPr>
          <a:lstStyle/>
          <a:p>
            <a:pPr>
              <a:defRPr/>
            </a:pPr>
            <a:r>
              <a:rPr lang="en-US" sz="900" dirty="0">
                <a:latin typeface="+mj-lt"/>
                <a:ea typeface="굴림" charset="0"/>
                <a:cs typeface="굴림" charset="0"/>
              </a:rPr>
              <a:t>F(6)=F(5)+F(4)</a:t>
            </a:r>
          </a:p>
        </p:txBody>
      </p:sp>
      <p:sp>
        <p:nvSpPr>
          <p:cNvPr id="16" name="TextBox 15"/>
          <p:cNvSpPr txBox="1"/>
          <p:nvPr/>
        </p:nvSpPr>
        <p:spPr>
          <a:xfrm>
            <a:off x="1350169" y="3759994"/>
            <a:ext cx="922047" cy="230832"/>
          </a:xfrm>
          <a:prstGeom prst="rect">
            <a:avLst/>
          </a:prstGeom>
          <a:noFill/>
        </p:spPr>
        <p:txBody>
          <a:bodyPr wrap="none">
            <a:spAutoFit/>
          </a:bodyPr>
          <a:lstStyle/>
          <a:p>
            <a:pPr>
              <a:defRPr/>
            </a:pPr>
            <a:r>
              <a:rPr lang="en-US" sz="900" dirty="0">
                <a:latin typeface="+mj-lt"/>
                <a:ea typeface="굴림" charset="0"/>
                <a:cs typeface="굴림" charset="0"/>
              </a:rPr>
              <a:t>F(5)=F(4)+F(3)</a:t>
            </a:r>
          </a:p>
        </p:txBody>
      </p:sp>
      <p:sp>
        <p:nvSpPr>
          <p:cNvPr id="19" name="TextBox 18"/>
          <p:cNvSpPr txBox="1"/>
          <p:nvPr/>
        </p:nvSpPr>
        <p:spPr>
          <a:xfrm>
            <a:off x="2834878" y="2138362"/>
            <a:ext cx="1104790"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7-6-5-4-3-2</a:t>
            </a:r>
          </a:p>
        </p:txBody>
      </p:sp>
      <p:sp>
        <p:nvSpPr>
          <p:cNvPr id="20" name="TextBox 19"/>
          <p:cNvSpPr txBox="1"/>
          <p:nvPr/>
        </p:nvSpPr>
        <p:spPr>
          <a:xfrm>
            <a:off x="2726531" y="1762125"/>
            <a:ext cx="2154436" cy="300082"/>
          </a:xfrm>
          <a:prstGeom prst="rect">
            <a:avLst/>
          </a:prstGeom>
          <a:noFill/>
        </p:spPr>
        <p:txBody>
          <a:bodyPr wrap="none">
            <a:spAutoFit/>
          </a:bodyPr>
          <a:lstStyle/>
          <a:p>
            <a:pPr>
              <a:defRPr/>
            </a:pPr>
            <a:r>
              <a:rPr lang="en-US" sz="1350" dirty="0">
                <a:latin typeface="+mj-lt"/>
                <a:ea typeface="굴림" charset="0"/>
                <a:cs typeface="굴림" charset="0"/>
              </a:rPr>
              <a:t>Method invocation order</a:t>
            </a:r>
          </a:p>
        </p:txBody>
      </p:sp>
      <p:cxnSp>
        <p:nvCxnSpPr>
          <p:cNvPr id="17421" name="Straight Arrow Connector 21"/>
          <p:cNvCxnSpPr>
            <a:cxnSpLocks noChangeShapeType="1"/>
          </p:cNvCxnSpPr>
          <p:nvPr/>
        </p:nvCxnSpPr>
        <p:spPr bwMode="auto">
          <a:xfrm flipH="1" flipV="1">
            <a:off x="1538288" y="41374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2" name="Straight Arrow Connector 24"/>
          <p:cNvCxnSpPr>
            <a:cxnSpLocks noChangeShapeType="1"/>
          </p:cNvCxnSpPr>
          <p:nvPr/>
        </p:nvCxnSpPr>
        <p:spPr bwMode="auto">
          <a:xfrm flipH="1" flipV="1">
            <a:off x="1538288" y="3921919"/>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TextBox 29"/>
          <p:cNvSpPr txBox="1"/>
          <p:nvPr/>
        </p:nvSpPr>
        <p:spPr>
          <a:xfrm>
            <a:off x="3905250"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5" name="TextBox 34"/>
          <p:cNvSpPr txBox="1"/>
          <p:nvPr/>
        </p:nvSpPr>
        <p:spPr>
          <a:xfrm>
            <a:off x="4070747"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28" name="TextBox 27"/>
          <p:cNvSpPr txBox="1"/>
          <p:nvPr/>
        </p:nvSpPr>
        <p:spPr>
          <a:xfrm>
            <a:off x="4254104"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3" name="TextBox 32"/>
          <p:cNvSpPr txBox="1"/>
          <p:nvPr/>
        </p:nvSpPr>
        <p:spPr>
          <a:xfrm>
            <a:off x="5264944" y="2733676"/>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F(1)=1</a:t>
            </a:r>
          </a:p>
        </p:txBody>
      </p:sp>
      <p:sp>
        <p:nvSpPr>
          <p:cNvPr id="34" name="TextBox 33"/>
          <p:cNvSpPr txBox="1"/>
          <p:nvPr/>
        </p:nvSpPr>
        <p:spPr>
          <a:xfrm>
            <a:off x="5263754" y="2881313"/>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F(0)=0</a:t>
            </a:r>
          </a:p>
        </p:txBody>
      </p:sp>
      <p:sp>
        <p:nvSpPr>
          <p:cNvPr id="39" name="TextBox 38"/>
          <p:cNvSpPr txBox="1"/>
          <p:nvPr/>
        </p:nvSpPr>
        <p:spPr>
          <a:xfrm>
            <a:off x="5264944" y="302061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F(2)=1</a:t>
            </a:r>
          </a:p>
        </p:txBody>
      </p:sp>
      <p:sp>
        <p:nvSpPr>
          <p:cNvPr id="43" name="TextBox 42"/>
          <p:cNvSpPr txBox="1"/>
          <p:nvPr/>
        </p:nvSpPr>
        <p:spPr>
          <a:xfrm>
            <a:off x="4400550"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-2</a:t>
            </a:r>
          </a:p>
        </p:txBody>
      </p:sp>
      <p:sp>
        <p:nvSpPr>
          <p:cNvPr id="46" name="TextBox 45"/>
          <p:cNvSpPr txBox="1"/>
          <p:nvPr/>
        </p:nvSpPr>
        <p:spPr>
          <a:xfrm>
            <a:off x="2187178" y="3759994"/>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need to get f3</a:t>
            </a:r>
          </a:p>
        </p:txBody>
      </p:sp>
      <p:sp>
        <p:nvSpPr>
          <p:cNvPr id="50" name="TextBox 49"/>
          <p:cNvSpPr txBox="1"/>
          <p:nvPr/>
        </p:nvSpPr>
        <p:spPr>
          <a:xfrm>
            <a:off x="4579144"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55" name="TextBox 54"/>
          <p:cNvSpPr txBox="1"/>
          <p:nvPr/>
        </p:nvSpPr>
        <p:spPr>
          <a:xfrm>
            <a:off x="4773216"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17433" name="Oval 31"/>
          <p:cNvSpPr>
            <a:spLocks noChangeArrowheads="1"/>
          </p:cNvSpPr>
          <p:nvPr/>
        </p:nvSpPr>
        <p:spPr bwMode="auto">
          <a:xfrm>
            <a:off x="1696641" y="3787379"/>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48" name="Rectangle 9"/>
          <p:cNvSpPr/>
          <p:nvPr/>
        </p:nvSpPr>
        <p:spPr bwMode="auto">
          <a:xfrm>
            <a:off x="782242" y="3543300"/>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f3</a:t>
            </a:r>
          </a:p>
        </p:txBody>
      </p:sp>
      <p:sp>
        <p:nvSpPr>
          <p:cNvPr id="58" name="TextBox 57"/>
          <p:cNvSpPr txBox="1"/>
          <p:nvPr/>
        </p:nvSpPr>
        <p:spPr>
          <a:xfrm>
            <a:off x="1350169" y="3543300"/>
            <a:ext cx="922047" cy="230832"/>
          </a:xfrm>
          <a:prstGeom prst="rect">
            <a:avLst/>
          </a:prstGeom>
          <a:noFill/>
        </p:spPr>
        <p:txBody>
          <a:bodyPr wrap="none">
            <a:spAutoFit/>
          </a:bodyPr>
          <a:lstStyle/>
          <a:p>
            <a:pPr>
              <a:defRPr/>
            </a:pPr>
            <a:r>
              <a:rPr lang="en-US" sz="900" dirty="0">
                <a:latin typeface="+mj-lt"/>
                <a:ea typeface="굴림" charset="0"/>
                <a:cs typeface="굴림" charset="0"/>
              </a:rPr>
              <a:t>F(3)=F(2)+F(1)</a:t>
            </a:r>
          </a:p>
        </p:txBody>
      </p:sp>
      <p:cxnSp>
        <p:nvCxnSpPr>
          <p:cNvPr id="17436" name="Straight Arrow Connector 24"/>
          <p:cNvCxnSpPr>
            <a:cxnSpLocks noChangeShapeType="1"/>
          </p:cNvCxnSpPr>
          <p:nvPr/>
        </p:nvCxnSpPr>
        <p:spPr bwMode="auto">
          <a:xfrm flipH="1" flipV="1">
            <a:off x="1538288" y="3706416"/>
            <a:ext cx="432197" cy="80963"/>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7" name="Straight Connector 22"/>
          <p:cNvCxnSpPr>
            <a:cxnSpLocks noChangeShapeType="1"/>
          </p:cNvCxnSpPr>
          <p:nvPr/>
        </p:nvCxnSpPr>
        <p:spPr bwMode="auto">
          <a:xfrm>
            <a:off x="1908573" y="3926681"/>
            <a:ext cx="21550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66" name="TextBox 65"/>
          <p:cNvSpPr txBox="1"/>
          <p:nvPr/>
        </p:nvSpPr>
        <p:spPr>
          <a:xfrm>
            <a:off x="4989910"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-3</a:t>
            </a:r>
          </a:p>
        </p:txBody>
      </p:sp>
      <p:cxnSp>
        <p:nvCxnSpPr>
          <p:cNvPr id="17439" name="Straight Connector 22"/>
          <p:cNvCxnSpPr>
            <a:cxnSpLocks noChangeShapeType="1"/>
          </p:cNvCxnSpPr>
          <p:nvPr/>
        </p:nvCxnSpPr>
        <p:spPr bwMode="auto">
          <a:xfrm>
            <a:off x="1660923" y="3706416"/>
            <a:ext cx="21550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68" name="Rectangle 9"/>
          <p:cNvSpPr/>
          <p:nvPr/>
        </p:nvSpPr>
        <p:spPr bwMode="auto">
          <a:xfrm>
            <a:off x="782242" y="3327798"/>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f2</a:t>
            </a:r>
          </a:p>
        </p:txBody>
      </p:sp>
      <p:sp>
        <p:nvSpPr>
          <p:cNvPr id="69" name="TextBox 68"/>
          <p:cNvSpPr txBox="1"/>
          <p:nvPr/>
        </p:nvSpPr>
        <p:spPr>
          <a:xfrm>
            <a:off x="1340644" y="3327797"/>
            <a:ext cx="922047" cy="230832"/>
          </a:xfrm>
          <a:prstGeom prst="rect">
            <a:avLst/>
          </a:prstGeom>
          <a:noFill/>
        </p:spPr>
        <p:txBody>
          <a:bodyPr wrap="none">
            <a:spAutoFit/>
          </a:bodyPr>
          <a:lstStyle/>
          <a:p>
            <a:pPr>
              <a:defRPr/>
            </a:pPr>
            <a:r>
              <a:rPr lang="en-US" sz="900" dirty="0">
                <a:latin typeface="+mj-lt"/>
                <a:ea typeface="굴림" charset="0"/>
                <a:cs typeface="굴림" charset="0"/>
              </a:rPr>
              <a:t>F(2)=F(1)+F(0)</a:t>
            </a:r>
          </a:p>
        </p:txBody>
      </p:sp>
      <p:sp>
        <p:nvSpPr>
          <p:cNvPr id="70" name="TextBox 69"/>
          <p:cNvSpPr txBox="1"/>
          <p:nvPr/>
        </p:nvSpPr>
        <p:spPr>
          <a:xfrm>
            <a:off x="2187178" y="3543300"/>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need to get f2</a:t>
            </a:r>
          </a:p>
        </p:txBody>
      </p:sp>
      <p:cxnSp>
        <p:nvCxnSpPr>
          <p:cNvPr id="71" name="Straight Arrow Connector 24"/>
          <p:cNvCxnSpPr>
            <a:cxnSpLocks noChangeShapeType="1"/>
            <a:stCxn id="58" idx="0"/>
          </p:cNvCxnSpPr>
          <p:nvPr/>
        </p:nvCxnSpPr>
        <p:spPr bwMode="auto">
          <a:xfrm flipH="1" flipV="1">
            <a:off x="1538287" y="3489723"/>
            <a:ext cx="244079" cy="53578"/>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Box 71"/>
          <p:cNvSpPr txBox="1"/>
          <p:nvPr/>
        </p:nvSpPr>
        <p:spPr>
          <a:xfrm>
            <a:off x="5187554"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-2</a:t>
            </a:r>
          </a:p>
        </p:txBody>
      </p:sp>
      <p:sp>
        <p:nvSpPr>
          <p:cNvPr id="73" name="Rectangle 9"/>
          <p:cNvSpPr/>
          <p:nvPr/>
        </p:nvSpPr>
        <p:spPr bwMode="auto">
          <a:xfrm>
            <a:off x="782242" y="31122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f0</a:t>
            </a:r>
          </a:p>
        </p:txBody>
      </p:sp>
      <p:sp>
        <p:nvSpPr>
          <p:cNvPr id="74" name="TextBox 73"/>
          <p:cNvSpPr txBox="1"/>
          <p:nvPr/>
        </p:nvSpPr>
        <p:spPr>
          <a:xfrm>
            <a:off x="1322785" y="3112294"/>
            <a:ext cx="521297" cy="230832"/>
          </a:xfrm>
          <a:prstGeom prst="rect">
            <a:avLst/>
          </a:prstGeom>
          <a:noFill/>
        </p:spPr>
        <p:txBody>
          <a:bodyPr wrap="none">
            <a:spAutoFit/>
          </a:bodyPr>
          <a:lstStyle/>
          <a:p>
            <a:pPr>
              <a:defRPr/>
            </a:pPr>
            <a:r>
              <a:rPr lang="en-US" sz="900" dirty="0">
                <a:latin typeface="+mj-lt"/>
                <a:ea typeface="굴림" charset="0"/>
                <a:cs typeface="굴림" charset="0"/>
              </a:rPr>
              <a:t>F(0)=0</a:t>
            </a:r>
          </a:p>
        </p:txBody>
      </p:sp>
      <p:cxnSp>
        <p:nvCxnSpPr>
          <p:cNvPr id="75" name="Straight Connector 22"/>
          <p:cNvCxnSpPr>
            <a:cxnSpLocks noChangeShapeType="1"/>
          </p:cNvCxnSpPr>
          <p:nvPr/>
        </p:nvCxnSpPr>
        <p:spPr bwMode="auto">
          <a:xfrm>
            <a:off x="1916906" y="3489722"/>
            <a:ext cx="21550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cxnSp>
        <p:nvCxnSpPr>
          <p:cNvPr id="76" name="Straight Arrow Connector 24"/>
          <p:cNvCxnSpPr>
            <a:cxnSpLocks noChangeShapeType="1"/>
          </p:cNvCxnSpPr>
          <p:nvPr/>
        </p:nvCxnSpPr>
        <p:spPr bwMode="auto">
          <a:xfrm flipH="1" flipV="1">
            <a:off x="1520429" y="3305175"/>
            <a:ext cx="450056" cy="53579"/>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7" name="TextBox 76"/>
          <p:cNvSpPr txBox="1"/>
          <p:nvPr/>
        </p:nvSpPr>
        <p:spPr>
          <a:xfrm>
            <a:off x="2187178" y="3327797"/>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need to get f0</a:t>
            </a:r>
          </a:p>
        </p:txBody>
      </p:sp>
      <p:sp>
        <p:nvSpPr>
          <p:cNvPr id="78" name="TextBox 77"/>
          <p:cNvSpPr txBox="1"/>
          <p:nvPr/>
        </p:nvSpPr>
        <p:spPr>
          <a:xfrm>
            <a:off x="5367338"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79" name="TextBox 78"/>
          <p:cNvSpPr txBox="1"/>
          <p:nvPr/>
        </p:nvSpPr>
        <p:spPr>
          <a:xfrm>
            <a:off x="5264944" y="3182542"/>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F(3)=2</a:t>
            </a:r>
          </a:p>
        </p:txBody>
      </p:sp>
      <p:sp>
        <p:nvSpPr>
          <p:cNvPr id="80" name="TextBox 79"/>
          <p:cNvSpPr txBox="1"/>
          <p:nvPr/>
        </p:nvSpPr>
        <p:spPr>
          <a:xfrm>
            <a:off x="5264944" y="334446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F(4)=3</a:t>
            </a:r>
          </a:p>
        </p:txBody>
      </p:sp>
      <p:sp>
        <p:nvSpPr>
          <p:cNvPr id="81" name="TextBox 80"/>
          <p:cNvSpPr txBox="1"/>
          <p:nvPr/>
        </p:nvSpPr>
        <p:spPr>
          <a:xfrm>
            <a:off x="2187178" y="3112294"/>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got f0, and it pops!</a:t>
            </a:r>
          </a:p>
        </p:txBody>
      </p:sp>
      <p:sp>
        <p:nvSpPr>
          <p:cNvPr id="82" name="Oval 31"/>
          <p:cNvSpPr>
            <a:spLocks noChangeArrowheads="1"/>
          </p:cNvSpPr>
          <p:nvPr/>
        </p:nvSpPr>
        <p:spPr bwMode="auto">
          <a:xfrm>
            <a:off x="1678781" y="3355181"/>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47" name="TextBox 46"/>
          <p:cNvSpPr txBox="1"/>
          <p:nvPr/>
        </p:nvSpPr>
        <p:spPr>
          <a:xfrm>
            <a:off x="5529263"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52" name="Oval 31"/>
          <p:cNvSpPr>
            <a:spLocks noChangeArrowheads="1"/>
          </p:cNvSpPr>
          <p:nvPr/>
        </p:nvSpPr>
        <p:spPr bwMode="auto">
          <a:xfrm>
            <a:off x="1916906" y="3350419"/>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54" name="Oval 32"/>
          <p:cNvSpPr>
            <a:spLocks noChangeArrowheads="1"/>
          </p:cNvSpPr>
          <p:nvPr/>
        </p:nvSpPr>
        <p:spPr bwMode="auto">
          <a:xfrm>
            <a:off x="1404938" y="3358754"/>
            <a:ext cx="163116" cy="1619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pic>
        <p:nvPicPr>
          <p:cNvPr id="51" name="그림 50"/>
          <p:cNvPicPr>
            <a:picLocks noChangeAspect="1"/>
          </p:cNvPicPr>
          <p:nvPr/>
        </p:nvPicPr>
        <p:blipFill>
          <a:blip r:embed="rId2"/>
          <a:stretch>
            <a:fillRect/>
          </a:stretch>
        </p:blipFill>
        <p:spPr>
          <a:xfrm>
            <a:off x="4296921" y="650202"/>
            <a:ext cx="2276914" cy="979796"/>
          </a:xfrm>
          <a:prstGeom prst="rect">
            <a:avLst/>
          </a:prstGeom>
          <a:ln>
            <a:solidFill>
              <a:schemeClr val="accent1"/>
            </a:solidFill>
            <a:prstDash val="sysDash"/>
          </a:ln>
        </p:spPr>
      </p:pic>
    </p:spTree>
    <p:extLst>
      <p:ext uri="{BB962C8B-B14F-4D97-AF65-F5344CB8AC3E}">
        <p14:creationId xmlns:p14="http://schemas.microsoft.com/office/powerpoint/2010/main" val="2151281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circle(in)">
                                      <p:cBhvr>
                                        <p:cTn id="7" dur="2000"/>
                                        <p:tgtEl>
                                          <p:spTgt spid="7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circle(in)">
                                      <p:cBhvr>
                                        <p:cTn id="10" dur="2000"/>
                                        <p:tgtEl>
                                          <p:spTgt spid="77"/>
                                        </p:tgtEl>
                                      </p:cBhvr>
                                    </p:animEffect>
                                  </p:childTnLst>
                                </p:cTn>
                              </p:par>
                              <p:par>
                                <p:cTn id="11" presetID="6" presetClass="entr" presetSubtype="16"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circle(in)">
                                      <p:cBhvr>
                                        <p:cTn id="13" dur="2000"/>
                                        <p:tgtEl>
                                          <p:spTgt spid="7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circle(in)">
                                      <p:cBhvr>
                                        <p:cTn id="16" dur="2000"/>
                                        <p:tgtEl>
                                          <p:spTgt spid="7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circle(in)">
                                      <p:cBhvr>
                                        <p:cTn id="19" dur="2000"/>
                                        <p:tgtEl>
                                          <p:spTgt spid="7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circle(in)">
                                      <p:cBhvr>
                                        <p:cTn id="22" dur="2000"/>
                                        <p:tgtEl>
                                          <p:spTgt spid="47"/>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circle(in)">
                                      <p:cBhvr>
                                        <p:cTn id="25" dur="2000"/>
                                        <p:tgtEl>
                                          <p:spTgt spid="8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xit" presetSubtype="0" fill="hold" nodeType="clickEffect">
                                  <p:stCondLst>
                                    <p:cond delay="0"/>
                                  </p:stCondLst>
                                  <p:childTnLst>
                                    <p:animEffect transition="out" filter="fade">
                                      <p:cBhvr>
                                        <p:cTn id="33" dur="500"/>
                                        <p:tgtEl>
                                          <p:spTgt spid="75"/>
                                        </p:tgtEl>
                                      </p:cBhvr>
                                    </p:animEffect>
                                    <p:set>
                                      <p:cBhvr>
                                        <p:cTn id="34" dur="1" fill="hold">
                                          <p:stCondLst>
                                            <p:cond delay="499"/>
                                          </p:stCondLst>
                                        </p:cTn>
                                        <p:tgtEl>
                                          <p:spTgt spid="7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4"/>
                                        </p:tgtEl>
                                      </p:cBhvr>
                                    </p:animEffect>
                                    <p:set>
                                      <p:cBhvr>
                                        <p:cTn id="37" dur="1" fill="hold">
                                          <p:stCondLst>
                                            <p:cond delay="499"/>
                                          </p:stCondLst>
                                        </p:cTn>
                                        <p:tgtEl>
                                          <p:spTgt spid="7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3"/>
                                        </p:tgtEl>
                                      </p:cBhvr>
                                    </p:animEffect>
                                    <p:set>
                                      <p:cBhvr>
                                        <p:cTn id="40" dur="1" fill="hold">
                                          <p:stCondLst>
                                            <p:cond delay="499"/>
                                          </p:stCondLst>
                                        </p:cTn>
                                        <p:tgtEl>
                                          <p:spTgt spid="7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1"/>
                                        </p:tgtEl>
                                      </p:cBhvr>
                                    </p:animEffect>
                                    <p:set>
                                      <p:cBhvr>
                                        <p:cTn id="43" dur="1" fill="hold">
                                          <p:stCondLst>
                                            <p:cond delay="499"/>
                                          </p:stCondLst>
                                        </p:cTn>
                                        <p:tgtEl>
                                          <p:spTgt spid="81"/>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76"/>
                                        </p:tgtEl>
                                      </p:cBhvr>
                                    </p:animEffect>
                                    <p:set>
                                      <p:cBhvr>
                                        <p:cTn id="46" dur="1" fill="hold">
                                          <p:stCondLst>
                                            <p:cond delay="499"/>
                                          </p:stCondLst>
                                        </p:cTn>
                                        <p:tgtEl>
                                          <p:spTgt spid="76"/>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ppt_x"/>
                                          </p:val>
                                        </p:tav>
                                        <p:tav tm="100000">
                                          <p:val>
                                            <p:strVal val="#ppt_x"/>
                                          </p:val>
                                        </p:tav>
                                      </p:tavLst>
                                    </p:anim>
                                    <p:anim calcmode="lin" valueType="num">
                                      <p:cBhvr additive="base">
                                        <p:cTn id="5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nodeType="clickEffect">
                                  <p:stCondLst>
                                    <p:cond delay="0"/>
                                  </p:stCondLst>
                                  <p:childTnLst>
                                    <p:animEffect transition="out" filter="fade">
                                      <p:cBhvr>
                                        <p:cTn id="56" dur="500"/>
                                        <p:tgtEl>
                                          <p:spTgt spid="75"/>
                                        </p:tgtEl>
                                      </p:cBhvr>
                                    </p:animEffect>
                                    <p:set>
                                      <p:cBhvr>
                                        <p:cTn id="57" dur="1" fill="hold">
                                          <p:stCondLst>
                                            <p:cond delay="499"/>
                                          </p:stCondLst>
                                        </p:cTn>
                                        <p:tgtEl>
                                          <p:spTgt spid="7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77"/>
                                        </p:tgtEl>
                                      </p:cBhvr>
                                    </p:animEffect>
                                    <p:set>
                                      <p:cBhvr>
                                        <p:cTn id="60" dur="1" fill="hold">
                                          <p:stCondLst>
                                            <p:cond delay="499"/>
                                          </p:stCondLst>
                                        </p:cTn>
                                        <p:tgtEl>
                                          <p:spTgt spid="7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76"/>
                                        </p:tgtEl>
                                      </p:cBhvr>
                                    </p:animEffect>
                                    <p:set>
                                      <p:cBhvr>
                                        <p:cTn id="63" dur="1" fill="hold">
                                          <p:stCondLst>
                                            <p:cond delay="499"/>
                                          </p:stCondLst>
                                        </p:cTn>
                                        <p:tgtEl>
                                          <p:spTgt spid="7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52"/>
                                        </p:tgtEl>
                                      </p:cBhvr>
                                    </p:animEffect>
                                    <p:set>
                                      <p:cBhvr>
                                        <p:cTn id="66" dur="1" fill="hold">
                                          <p:stCondLst>
                                            <p:cond delay="499"/>
                                          </p:stCondLst>
                                        </p:cTn>
                                        <p:tgtEl>
                                          <p:spTgt spid="52"/>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54"/>
                                        </p:tgtEl>
                                      </p:cBhvr>
                                    </p:animEffect>
                                    <p:set>
                                      <p:cBhvr>
                                        <p:cTn id="69" dur="1" fill="hold">
                                          <p:stCondLst>
                                            <p:cond delay="499"/>
                                          </p:stCondLst>
                                        </p:cTn>
                                        <p:tgtEl>
                                          <p:spTgt spid="54"/>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68"/>
                                        </p:tgtEl>
                                      </p:cBhvr>
                                    </p:animEffect>
                                    <p:set>
                                      <p:cBhvr>
                                        <p:cTn id="72" dur="1" fill="hold">
                                          <p:stCondLst>
                                            <p:cond delay="499"/>
                                          </p:stCondLst>
                                        </p:cTn>
                                        <p:tgtEl>
                                          <p:spTgt spid="68"/>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69"/>
                                        </p:tgtEl>
                                      </p:cBhvr>
                                    </p:animEffect>
                                    <p:set>
                                      <p:cBhvr>
                                        <p:cTn id="75" dur="1" fill="hold">
                                          <p:stCondLst>
                                            <p:cond delay="499"/>
                                          </p:stCondLst>
                                        </p:cTn>
                                        <p:tgtEl>
                                          <p:spTgt spid="69"/>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71"/>
                                        </p:tgtEl>
                                      </p:cBhvr>
                                    </p:animEffect>
                                    <p:set>
                                      <p:cBhvr>
                                        <p:cTn id="78" dur="1" fill="hold">
                                          <p:stCondLst>
                                            <p:cond delay="499"/>
                                          </p:stCondLst>
                                        </p:cTn>
                                        <p:tgtEl>
                                          <p:spTgt spid="7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82"/>
                                        </p:tgtEl>
                                      </p:cBhvr>
                                    </p:animEffect>
                                    <p:set>
                                      <p:cBhvr>
                                        <p:cTn id="81" dur="1" fill="hold">
                                          <p:stCondLst>
                                            <p:cond delay="4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p:bldP spid="73" grpId="0" animBg="1"/>
      <p:bldP spid="73" grpId="1" animBg="1"/>
      <p:bldP spid="74" grpId="0"/>
      <p:bldP spid="74" grpId="1"/>
      <p:bldP spid="77" grpId="0"/>
      <p:bldP spid="77" grpId="1"/>
      <p:bldP spid="81" grpId="0"/>
      <p:bldP spid="81" grpId="1"/>
      <p:bldP spid="82" grpId="0" animBg="1"/>
      <p:bldP spid="47" grpId="0"/>
      <p:bldP spid="52" grpId="0" animBg="1"/>
      <p:bldP spid="52" grpId="1" animBg="1"/>
      <p:bldP spid="54" grpId="0" animBg="1"/>
      <p:bldP spid="5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ko-KR" smtClean="0"/>
              <a:t>How Binary Fibonacci works</a:t>
            </a:r>
          </a:p>
        </p:txBody>
      </p:sp>
      <p:sp>
        <p:nvSpPr>
          <p:cNvPr id="18435" name="Rectangle 4"/>
          <p:cNvSpPr>
            <a:spLocks noChangeArrowheads="1"/>
          </p:cNvSpPr>
          <p:nvPr/>
        </p:nvSpPr>
        <p:spPr bwMode="auto">
          <a:xfrm>
            <a:off x="782242" y="1168004"/>
            <a:ext cx="486965" cy="3239690"/>
          </a:xfrm>
          <a:prstGeom prst="rect">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18436" name="Rectangle 5"/>
          <p:cNvSpPr>
            <a:spLocks noChangeArrowheads="1"/>
          </p:cNvSpPr>
          <p:nvPr/>
        </p:nvSpPr>
        <p:spPr bwMode="auto">
          <a:xfrm>
            <a:off x="701279" y="1113235"/>
            <a:ext cx="647700" cy="108347"/>
          </a:xfrm>
          <a:prstGeom prst="rect">
            <a:avLst/>
          </a:prstGeom>
          <a:solidFill>
            <a:srgbClr val="FFFFFF"/>
          </a:solidFill>
          <a:ln>
            <a:noFill/>
          </a:ln>
          <a:extLst>
            <a:ext uri="{91240B29-F687-4F45-9708-019B960494DF}">
              <a14:hiddenLine xmlns:a14="http://schemas.microsoft.com/office/drawing/2010/main" w="7938">
                <a:solidFill>
                  <a:srgbClr val="000000"/>
                </a:solidFill>
                <a:round/>
                <a:headEnd/>
                <a:tailEnd/>
              </a14:hiddenLine>
            </a:ext>
          </a:extLst>
        </p:spPr>
        <p:txBody>
          <a:bodyPr/>
          <a:lstStyle/>
          <a:p>
            <a:endParaRPr lang="en-US" altLang="ko-KR" sz="1350"/>
          </a:p>
        </p:txBody>
      </p:sp>
      <p:sp>
        <p:nvSpPr>
          <p:cNvPr id="7" name="Rectangle 6"/>
          <p:cNvSpPr/>
          <p:nvPr/>
        </p:nvSpPr>
        <p:spPr bwMode="auto">
          <a:xfrm>
            <a:off x="782242" y="4192191"/>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f7</a:t>
            </a:r>
          </a:p>
        </p:txBody>
      </p:sp>
      <p:sp>
        <p:nvSpPr>
          <p:cNvPr id="8" name="TextBox 7"/>
          <p:cNvSpPr txBox="1"/>
          <p:nvPr/>
        </p:nvSpPr>
        <p:spPr>
          <a:xfrm>
            <a:off x="1350169" y="4192191"/>
            <a:ext cx="922047" cy="230832"/>
          </a:xfrm>
          <a:prstGeom prst="rect">
            <a:avLst/>
          </a:prstGeom>
          <a:noFill/>
        </p:spPr>
        <p:txBody>
          <a:bodyPr wrap="none">
            <a:spAutoFit/>
          </a:bodyPr>
          <a:lstStyle/>
          <a:p>
            <a:pPr>
              <a:defRPr/>
            </a:pPr>
            <a:r>
              <a:rPr lang="en-US" sz="900" dirty="0">
                <a:latin typeface="+mj-lt"/>
                <a:ea typeface="굴림" charset="0"/>
                <a:cs typeface="굴림" charset="0"/>
              </a:rPr>
              <a:t>F(7)=F(6)+F(5)</a:t>
            </a:r>
          </a:p>
        </p:txBody>
      </p:sp>
      <p:sp>
        <p:nvSpPr>
          <p:cNvPr id="9" name="Rectangle 8"/>
          <p:cNvSpPr/>
          <p:nvPr/>
        </p:nvSpPr>
        <p:spPr bwMode="auto">
          <a:xfrm>
            <a:off x="782242" y="3975498"/>
            <a:ext cx="486965" cy="21669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f6</a:t>
            </a:r>
          </a:p>
        </p:txBody>
      </p:sp>
      <p:sp>
        <p:nvSpPr>
          <p:cNvPr id="10" name="Rectangle 9"/>
          <p:cNvSpPr/>
          <p:nvPr/>
        </p:nvSpPr>
        <p:spPr bwMode="auto">
          <a:xfrm>
            <a:off x="782242" y="3759994"/>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f5</a:t>
            </a:r>
          </a:p>
        </p:txBody>
      </p:sp>
      <p:sp>
        <p:nvSpPr>
          <p:cNvPr id="15" name="TextBox 14"/>
          <p:cNvSpPr txBox="1"/>
          <p:nvPr/>
        </p:nvSpPr>
        <p:spPr>
          <a:xfrm>
            <a:off x="1350169" y="3975497"/>
            <a:ext cx="922047" cy="230832"/>
          </a:xfrm>
          <a:prstGeom prst="rect">
            <a:avLst/>
          </a:prstGeom>
          <a:noFill/>
        </p:spPr>
        <p:txBody>
          <a:bodyPr wrap="none">
            <a:spAutoFit/>
          </a:bodyPr>
          <a:lstStyle/>
          <a:p>
            <a:pPr>
              <a:defRPr/>
            </a:pPr>
            <a:r>
              <a:rPr lang="en-US" sz="900" dirty="0">
                <a:latin typeface="+mj-lt"/>
                <a:ea typeface="굴림" charset="0"/>
                <a:cs typeface="굴림" charset="0"/>
              </a:rPr>
              <a:t>F(6)=F(5)+F(4)</a:t>
            </a:r>
          </a:p>
        </p:txBody>
      </p:sp>
      <p:sp>
        <p:nvSpPr>
          <p:cNvPr id="16" name="TextBox 15"/>
          <p:cNvSpPr txBox="1"/>
          <p:nvPr/>
        </p:nvSpPr>
        <p:spPr>
          <a:xfrm>
            <a:off x="1350169" y="3759994"/>
            <a:ext cx="922047" cy="230832"/>
          </a:xfrm>
          <a:prstGeom prst="rect">
            <a:avLst/>
          </a:prstGeom>
          <a:noFill/>
        </p:spPr>
        <p:txBody>
          <a:bodyPr wrap="none">
            <a:spAutoFit/>
          </a:bodyPr>
          <a:lstStyle/>
          <a:p>
            <a:pPr>
              <a:defRPr/>
            </a:pPr>
            <a:r>
              <a:rPr lang="en-US" sz="900" dirty="0">
                <a:latin typeface="+mj-lt"/>
                <a:ea typeface="굴림" charset="0"/>
                <a:cs typeface="굴림" charset="0"/>
              </a:rPr>
              <a:t>F(5)=F(4)+F(3)</a:t>
            </a:r>
          </a:p>
        </p:txBody>
      </p:sp>
      <p:sp>
        <p:nvSpPr>
          <p:cNvPr id="19" name="TextBox 18"/>
          <p:cNvSpPr txBox="1"/>
          <p:nvPr/>
        </p:nvSpPr>
        <p:spPr>
          <a:xfrm>
            <a:off x="2834878" y="2138362"/>
            <a:ext cx="1104790"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7-6-5-4-3-2</a:t>
            </a:r>
          </a:p>
        </p:txBody>
      </p:sp>
      <p:sp>
        <p:nvSpPr>
          <p:cNvPr id="20" name="TextBox 19"/>
          <p:cNvSpPr txBox="1"/>
          <p:nvPr/>
        </p:nvSpPr>
        <p:spPr>
          <a:xfrm>
            <a:off x="2726531" y="1762125"/>
            <a:ext cx="2154436" cy="300082"/>
          </a:xfrm>
          <a:prstGeom prst="rect">
            <a:avLst/>
          </a:prstGeom>
          <a:noFill/>
        </p:spPr>
        <p:txBody>
          <a:bodyPr wrap="none">
            <a:spAutoFit/>
          </a:bodyPr>
          <a:lstStyle/>
          <a:p>
            <a:pPr>
              <a:defRPr/>
            </a:pPr>
            <a:r>
              <a:rPr lang="en-US" sz="1350" dirty="0">
                <a:latin typeface="+mj-lt"/>
                <a:ea typeface="굴림" charset="0"/>
                <a:cs typeface="굴림" charset="0"/>
              </a:rPr>
              <a:t>Method invocation order</a:t>
            </a:r>
          </a:p>
        </p:txBody>
      </p:sp>
      <p:cxnSp>
        <p:nvCxnSpPr>
          <p:cNvPr id="18445" name="Straight Arrow Connector 21"/>
          <p:cNvCxnSpPr>
            <a:cxnSpLocks noChangeShapeType="1"/>
          </p:cNvCxnSpPr>
          <p:nvPr/>
        </p:nvCxnSpPr>
        <p:spPr bwMode="auto">
          <a:xfrm flipH="1" flipV="1">
            <a:off x="1538288" y="4137422"/>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6" name="Straight Arrow Connector 24"/>
          <p:cNvCxnSpPr>
            <a:cxnSpLocks noChangeShapeType="1"/>
          </p:cNvCxnSpPr>
          <p:nvPr/>
        </p:nvCxnSpPr>
        <p:spPr bwMode="auto">
          <a:xfrm flipH="1" flipV="1">
            <a:off x="1538288" y="3921919"/>
            <a:ext cx="270272" cy="108347"/>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TextBox 29"/>
          <p:cNvSpPr txBox="1"/>
          <p:nvPr/>
        </p:nvSpPr>
        <p:spPr>
          <a:xfrm>
            <a:off x="3905250"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5" name="TextBox 34"/>
          <p:cNvSpPr txBox="1"/>
          <p:nvPr/>
        </p:nvSpPr>
        <p:spPr>
          <a:xfrm>
            <a:off x="4070747"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28" name="TextBox 27"/>
          <p:cNvSpPr txBox="1"/>
          <p:nvPr/>
        </p:nvSpPr>
        <p:spPr>
          <a:xfrm>
            <a:off x="4254104" y="2138362"/>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33" name="TextBox 32"/>
          <p:cNvSpPr txBox="1"/>
          <p:nvPr/>
        </p:nvSpPr>
        <p:spPr>
          <a:xfrm>
            <a:off x="5264944" y="2733676"/>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F(1)=1</a:t>
            </a:r>
          </a:p>
        </p:txBody>
      </p:sp>
      <p:sp>
        <p:nvSpPr>
          <p:cNvPr id="34" name="TextBox 33"/>
          <p:cNvSpPr txBox="1"/>
          <p:nvPr/>
        </p:nvSpPr>
        <p:spPr>
          <a:xfrm>
            <a:off x="5263754" y="2881313"/>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F(0)=0</a:t>
            </a:r>
          </a:p>
        </p:txBody>
      </p:sp>
      <p:sp>
        <p:nvSpPr>
          <p:cNvPr id="39" name="TextBox 38"/>
          <p:cNvSpPr txBox="1"/>
          <p:nvPr/>
        </p:nvSpPr>
        <p:spPr>
          <a:xfrm>
            <a:off x="5264944" y="302061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F(2)=1</a:t>
            </a:r>
          </a:p>
        </p:txBody>
      </p:sp>
      <p:sp>
        <p:nvSpPr>
          <p:cNvPr id="43" name="TextBox 42"/>
          <p:cNvSpPr txBox="1"/>
          <p:nvPr/>
        </p:nvSpPr>
        <p:spPr>
          <a:xfrm>
            <a:off x="4400550"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-2</a:t>
            </a:r>
          </a:p>
        </p:txBody>
      </p:sp>
      <p:sp>
        <p:nvSpPr>
          <p:cNvPr id="46" name="TextBox 45"/>
          <p:cNvSpPr txBox="1"/>
          <p:nvPr/>
        </p:nvSpPr>
        <p:spPr>
          <a:xfrm>
            <a:off x="2187178" y="3759994"/>
            <a:ext cx="3024188" cy="230832"/>
          </a:xfrm>
          <a:prstGeom prst="rect">
            <a:avLst/>
          </a:prstGeom>
          <a:noFill/>
        </p:spPr>
        <p:txBody>
          <a:bodyPr>
            <a:spAutoFit/>
          </a:bodyPr>
          <a:lstStyle/>
          <a:p>
            <a:pPr>
              <a:defRPr/>
            </a:pPr>
            <a:r>
              <a:rPr lang="en-US" sz="900" dirty="0">
                <a:solidFill>
                  <a:srgbClr val="660066"/>
                </a:solidFill>
                <a:latin typeface="+mj-lt"/>
                <a:ea typeface="굴림" charset="0"/>
                <a:cs typeface="굴림" charset="0"/>
              </a:rPr>
              <a:t>We need to get f3</a:t>
            </a:r>
          </a:p>
        </p:txBody>
      </p:sp>
      <p:sp>
        <p:nvSpPr>
          <p:cNvPr id="50" name="TextBox 49"/>
          <p:cNvSpPr txBox="1"/>
          <p:nvPr/>
        </p:nvSpPr>
        <p:spPr>
          <a:xfrm>
            <a:off x="4579144"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55" name="TextBox 54"/>
          <p:cNvSpPr txBox="1"/>
          <p:nvPr/>
        </p:nvSpPr>
        <p:spPr>
          <a:xfrm>
            <a:off x="4773216"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18457" name="Oval 31"/>
          <p:cNvSpPr>
            <a:spLocks noChangeArrowheads="1"/>
          </p:cNvSpPr>
          <p:nvPr/>
        </p:nvSpPr>
        <p:spPr bwMode="auto">
          <a:xfrm>
            <a:off x="1696641" y="3787379"/>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48" name="Rectangle 9"/>
          <p:cNvSpPr/>
          <p:nvPr/>
        </p:nvSpPr>
        <p:spPr bwMode="auto">
          <a:xfrm>
            <a:off x="782242" y="3543300"/>
            <a:ext cx="486965" cy="215504"/>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f3</a:t>
            </a:r>
          </a:p>
        </p:txBody>
      </p:sp>
      <p:sp>
        <p:nvSpPr>
          <p:cNvPr id="58" name="TextBox 57"/>
          <p:cNvSpPr txBox="1"/>
          <p:nvPr/>
        </p:nvSpPr>
        <p:spPr>
          <a:xfrm>
            <a:off x="1350169" y="3543300"/>
            <a:ext cx="922047" cy="230832"/>
          </a:xfrm>
          <a:prstGeom prst="rect">
            <a:avLst/>
          </a:prstGeom>
          <a:noFill/>
        </p:spPr>
        <p:txBody>
          <a:bodyPr wrap="none">
            <a:spAutoFit/>
          </a:bodyPr>
          <a:lstStyle/>
          <a:p>
            <a:pPr>
              <a:defRPr/>
            </a:pPr>
            <a:r>
              <a:rPr lang="en-US" sz="900" dirty="0">
                <a:latin typeface="+mj-lt"/>
                <a:ea typeface="굴림" charset="0"/>
                <a:cs typeface="굴림" charset="0"/>
              </a:rPr>
              <a:t>F(3)=F(2)+F(1)</a:t>
            </a:r>
          </a:p>
        </p:txBody>
      </p:sp>
      <p:cxnSp>
        <p:nvCxnSpPr>
          <p:cNvPr id="18460" name="Straight Arrow Connector 24"/>
          <p:cNvCxnSpPr>
            <a:cxnSpLocks noChangeShapeType="1"/>
          </p:cNvCxnSpPr>
          <p:nvPr/>
        </p:nvCxnSpPr>
        <p:spPr bwMode="auto">
          <a:xfrm flipH="1" flipV="1">
            <a:off x="1538288" y="3706416"/>
            <a:ext cx="432197" cy="80963"/>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1" name="Straight Connector 22"/>
          <p:cNvCxnSpPr>
            <a:cxnSpLocks noChangeShapeType="1"/>
          </p:cNvCxnSpPr>
          <p:nvPr/>
        </p:nvCxnSpPr>
        <p:spPr bwMode="auto">
          <a:xfrm>
            <a:off x="1908573" y="3926681"/>
            <a:ext cx="21550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66" name="TextBox 65"/>
          <p:cNvSpPr txBox="1"/>
          <p:nvPr/>
        </p:nvSpPr>
        <p:spPr>
          <a:xfrm>
            <a:off x="4989910"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-3</a:t>
            </a:r>
          </a:p>
        </p:txBody>
      </p:sp>
      <p:sp>
        <p:nvSpPr>
          <p:cNvPr id="72" name="TextBox 71"/>
          <p:cNvSpPr txBox="1"/>
          <p:nvPr/>
        </p:nvSpPr>
        <p:spPr>
          <a:xfrm>
            <a:off x="5187554"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-2</a:t>
            </a:r>
          </a:p>
        </p:txBody>
      </p:sp>
      <p:sp>
        <p:nvSpPr>
          <p:cNvPr id="78" name="TextBox 77"/>
          <p:cNvSpPr txBox="1"/>
          <p:nvPr/>
        </p:nvSpPr>
        <p:spPr>
          <a:xfrm>
            <a:off x="5367338"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sp>
        <p:nvSpPr>
          <p:cNvPr id="79" name="TextBox 78"/>
          <p:cNvSpPr txBox="1"/>
          <p:nvPr/>
        </p:nvSpPr>
        <p:spPr>
          <a:xfrm>
            <a:off x="5264944" y="3182542"/>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F(3)=2</a:t>
            </a:r>
          </a:p>
        </p:txBody>
      </p:sp>
      <p:sp>
        <p:nvSpPr>
          <p:cNvPr id="80" name="TextBox 79"/>
          <p:cNvSpPr txBox="1"/>
          <p:nvPr/>
        </p:nvSpPr>
        <p:spPr>
          <a:xfrm>
            <a:off x="5264944" y="3344467"/>
            <a:ext cx="631904"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F(4)=3</a:t>
            </a:r>
          </a:p>
        </p:txBody>
      </p:sp>
      <p:sp>
        <p:nvSpPr>
          <p:cNvPr id="47" name="TextBox 46"/>
          <p:cNvSpPr txBox="1"/>
          <p:nvPr/>
        </p:nvSpPr>
        <p:spPr>
          <a:xfrm>
            <a:off x="5529263"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-0</a:t>
            </a:r>
          </a:p>
        </p:txBody>
      </p:sp>
      <p:sp>
        <p:nvSpPr>
          <p:cNvPr id="18468" name="Oval 31"/>
          <p:cNvSpPr>
            <a:spLocks noChangeArrowheads="1"/>
          </p:cNvSpPr>
          <p:nvPr/>
        </p:nvSpPr>
        <p:spPr bwMode="auto">
          <a:xfrm>
            <a:off x="1691879" y="3567113"/>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51" name="Rectangle 9"/>
          <p:cNvSpPr/>
          <p:nvPr/>
        </p:nvSpPr>
        <p:spPr bwMode="auto">
          <a:xfrm>
            <a:off x="782242" y="3327798"/>
            <a:ext cx="486965" cy="215503"/>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a:lstStyle/>
          <a:p>
            <a:pPr algn="ctr">
              <a:defRPr/>
            </a:pPr>
            <a:r>
              <a:rPr lang="en-US" sz="1050" dirty="0">
                <a:latin typeface="+mj-lt"/>
                <a:cs typeface="굴림" charset="0"/>
              </a:rPr>
              <a:t>f1</a:t>
            </a:r>
          </a:p>
        </p:txBody>
      </p:sp>
      <p:sp>
        <p:nvSpPr>
          <p:cNvPr id="53" name="TextBox 52"/>
          <p:cNvSpPr txBox="1"/>
          <p:nvPr/>
        </p:nvSpPr>
        <p:spPr>
          <a:xfrm>
            <a:off x="1350169" y="3327797"/>
            <a:ext cx="521297" cy="230832"/>
          </a:xfrm>
          <a:prstGeom prst="rect">
            <a:avLst/>
          </a:prstGeom>
          <a:noFill/>
        </p:spPr>
        <p:txBody>
          <a:bodyPr wrap="none">
            <a:spAutoFit/>
          </a:bodyPr>
          <a:lstStyle/>
          <a:p>
            <a:pPr>
              <a:defRPr/>
            </a:pPr>
            <a:r>
              <a:rPr lang="en-US" sz="900" dirty="0">
                <a:latin typeface="+mj-lt"/>
                <a:ea typeface="굴림" charset="0"/>
                <a:cs typeface="굴림" charset="0"/>
              </a:rPr>
              <a:t>F(1)=1</a:t>
            </a:r>
          </a:p>
        </p:txBody>
      </p:sp>
      <p:sp>
        <p:nvSpPr>
          <p:cNvPr id="54" name="TextBox 53"/>
          <p:cNvSpPr txBox="1"/>
          <p:nvPr/>
        </p:nvSpPr>
        <p:spPr>
          <a:xfrm>
            <a:off x="5710238" y="2139553"/>
            <a:ext cx="349776"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-1</a:t>
            </a:r>
          </a:p>
        </p:txBody>
      </p:sp>
      <p:cxnSp>
        <p:nvCxnSpPr>
          <p:cNvPr id="56" name="Straight Arrow Connector 24"/>
          <p:cNvCxnSpPr>
            <a:cxnSpLocks noChangeShapeType="1"/>
            <a:endCxn id="53" idx="2"/>
          </p:cNvCxnSpPr>
          <p:nvPr/>
        </p:nvCxnSpPr>
        <p:spPr bwMode="auto">
          <a:xfrm flipH="1" flipV="1">
            <a:off x="1579960" y="3536157"/>
            <a:ext cx="435769" cy="30956"/>
          </a:xfrm>
          <a:prstGeom prst="straightConnector1">
            <a:avLst/>
          </a:prstGeom>
          <a:noFill/>
          <a:ln w="7938">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 name="Oval 31"/>
          <p:cNvSpPr>
            <a:spLocks noChangeArrowheads="1"/>
          </p:cNvSpPr>
          <p:nvPr/>
        </p:nvSpPr>
        <p:spPr bwMode="auto">
          <a:xfrm>
            <a:off x="1937147" y="3562350"/>
            <a:ext cx="161925" cy="1619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ko-KR" sz="1350"/>
          </a:p>
        </p:txBody>
      </p:sp>
      <p:sp>
        <p:nvSpPr>
          <p:cNvPr id="59" name="TextBox 58"/>
          <p:cNvSpPr txBox="1"/>
          <p:nvPr/>
        </p:nvSpPr>
        <p:spPr>
          <a:xfrm>
            <a:off x="5907881" y="2139553"/>
            <a:ext cx="335348"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a:t>
            </a:r>
          </a:p>
        </p:txBody>
      </p:sp>
      <p:sp>
        <p:nvSpPr>
          <p:cNvPr id="61" name="TextBox 60"/>
          <p:cNvSpPr txBox="1"/>
          <p:nvPr/>
        </p:nvSpPr>
        <p:spPr>
          <a:xfrm>
            <a:off x="4238625" y="4019550"/>
            <a:ext cx="1955985" cy="300082"/>
          </a:xfrm>
          <a:prstGeom prst="rect">
            <a:avLst/>
          </a:prstGeom>
          <a:noFill/>
        </p:spPr>
        <p:txBody>
          <a:bodyPr wrap="none">
            <a:spAutoFit/>
          </a:bodyPr>
          <a:lstStyle/>
          <a:p>
            <a:pPr>
              <a:defRPr/>
            </a:pPr>
            <a:r>
              <a:rPr lang="en-US" sz="1350" dirty="0">
                <a:solidFill>
                  <a:srgbClr val="0000FF"/>
                </a:solidFill>
                <a:latin typeface="+mj-lt"/>
                <a:ea typeface="굴림" charset="0"/>
                <a:cs typeface="굴림" charset="0"/>
              </a:rPr>
              <a:t>What will be the next?</a:t>
            </a:r>
          </a:p>
        </p:txBody>
      </p:sp>
      <p:sp>
        <p:nvSpPr>
          <p:cNvPr id="62" name="TextBox 61"/>
          <p:cNvSpPr txBox="1"/>
          <p:nvPr/>
        </p:nvSpPr>
        <p:spPr>
          <a:xfrm>
            <a:off x="5264944" y="3506392"/>
            <a:ext cx="617477" cy="276999"/>
          </a:xfrm>
          <a:prstGeom prst="rect">
            <a:avLst/>
          </a:prstGeom>
          <a:noFill/>
        </p:spPr>
        <p:txBody>
          <a:bodyPr wrap="none">
            <a:spAutoFit/>
          </a:bodyPr>
          <a:lstStyle/>
          <a:p>
            <a:pPr>
              <a:defRPr/>
            </a:pPr>
            <a:r>
              <a:rPr lang="en-US" sz="1200" dirty="0">
                <a:solidFill>
                  <a:srgbClr val="660066"/>
                </a:solidFill>
                <a:latin typeface="+mj-lt"/>
                <a:ea typeface="굴림" charset="0"/>
                <a:cs typeface="굴림" charset="0"/>
              </a:rPr>
              <a:t>F(5)=?</a:t>
            </a:r>
          </a:p>
        </p:txBody>
      </p:sp>
      <p:pic>
        <p:nvPicPr>
          <p:cNvPr id="45" name="그림 44"/>
          <p:cNvPicPr>
            <a:picLocks noChangeAspect="1"/>
          </p:cNvPicPr>
          <p:nvPr/>
        </p:nvPicPr>
        <p:blipFill>
          <a:blip r:embed="rId2"/>
          <a:stretch>
            <a:fillRect/>
          </a:stretch>
        </p:blipFill>
        <p:spPr>
          <a:xfrm>
            <a:off x="4296921" y="650202"/>
            <a:ext cx="2276914" cy="979796"/>
          </a:xfrm>
          <a:prstGeom prst="rect">
            <a:avLst/>
          </a:prstGeom>
          <a:ln>
            <a:solidFill>
              <a:schemeClr val="accent1"/>
            </a:solidFill>
            <a:prstDash val="sysDash"/>
          </a:ln>
        </p:spPr>
      </p:pic>
    </p:spTree>
    <p:extLst>
      <p:ext uri="{BB962C8B-B14F-4D97-AF65-F5344CB8AC3E}">
        <p14:creationId xmlns:p14="http://schemas.microsoft.com/office/powerpoint/2010/main" val="1217657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3" grpId="0"/>
      <p:bldP spid="53" grpId="1"/>
      <p:bldP spid="54" grpId="0"/>
      <p:bldP spid="57" grpId="0" animBg="1"/>
      <p:bldP spid="59" grpId="0"/>
      <p:bldP spid="61" grpId="0"/>
      <p:bldP spid="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dirty="0" smtClean="0"/>
              <a:t>Searching</a:t>
            </a:r>
            <a:endParaRPr lang="ko-KR" altLang="en-US" dirty="0"/>
          </a:p>
        </p:txBody>
      </p:sp>
      <p:sp>
        <p:nvSpPr>
          <p:cNvPr id="3" name="내용 개체 틀 2"/>
          <p:cNvSpPr>
            <a:spLocks noGrp="1"/>
          </p:cNvSpPr>
          <p:nvPr>
            <p:ph type="subTitle" idx="1"/>
          </p:nvPr>
        </p:nvSpPr>
        <p:spPr/>
        <p:txBody>
          <a:bodyPr>
            <a:noAutofit/>
          </a:bodyPr>
          <a:lstStyle/>
          <a:p>
            <a:r>
              <a:rPr lang="en-US" altLang="ko-KR" sz="1000" dirty="0" smtClean="0"/>
              <a:t>A[ ] = {21, 45, 31, 50, 3, 97, 1, 5, 40, 81}</a:t>
            </a:r>
          </a:p>
          <a:p>
            <a:endParaRPr lang="en-US" altLang="ko-KR" sz="1000" dirty="0"/>
          </a:p>
          <a:p>
            <a:r>
              <a:rPr lang="en-US" altLang="ko-KR" sz="1000" dirty="0" smtClean="0"/>
              <a:t>A </a:t>
            </a:r>
            <a:r>
              <a:rPr lang="ko-KR" altLang="en-US" sz="1000" dirty="0" smtClean="0"/>
              <a:t>안에 있는 원소들 중 키 값이 </a:t>
            </a:r>
            <a:r>
              <a:rPr lang="en-US" altLang="ko-KR" sz="1000" dirty="0" smtClean="0"/>
              <a:t>50</a:t>
            </a:r>
            <a:r>
              <a:rPr lang="ko-KR" altLang="en-US" sz="1000" dirty="0" smtClean="0"/>
              <a:t>이 있는지</a:t>
            </a:r>
            <a:r>
              <a:rPr lang="en-US" altLang="ko-KR" sz="1000" dirty="0" smtClean="0"/>
              <a:t>?</a:t>
            </a:r>
            <a:endParaRPr lang="ko-KR" altLang="en-US" sz="1000" dirty="0"/>
          </a:p>
        </p:txBody>
      </p:sp>
    </p:spTree>
    <p:extLst>
      <p:ext uri="{BB962C8B-B14F-4D97-AF65-F5344CB8AC3E}">
        <p14:creationId xmlns:p14="http://schemas.microsoft.com/office/powerpoint/2010/main" val="3581837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ko-KR">
                <a:ea typeface="굴림" pitchFamily="50" charset="-127"/>
              </a:rPr>
              <a:t>Maps</a:t>
            </a:r>
          </a:p>
        </p:txBody>
      </p:sp>
      <p:sp>
        <p:nvSpPr>
          <p:cNvPr id="2" name="내용 개체 틀 1"/>
          <p:cNvSpPr>
            <a:spLocks noGrp="1"/>
          </p:cNvSpPr>
          <p:nvPr>
            <p:ph idx="1"/>
          </p:nvPr>
        </p:nvSpPr>
        <p:spPr/>
        <p:txBody>
          <a:bodyPr/>
          <a:lstStyle/>
          <a:p>
            <a:endParaRPr lang="ko-KR" altLang="en-US"/>
          </a:p>
        </p:txBody>
      </p:sp>
      <p:pic>
        <p:nvPicPr>
          <p:cNvPr id="4099" name="Picture 3" descr="BS0104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2228850"/>
            <a:ext cx="2370535" cy="1829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34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ko-KR" sz="1500" dirty="0"/>
              <a:t>Recursion Pattern</a:t>
            </a:r>
          </a:p>
        </p:txBody>
      </p:sp>
      <p:graphicFrame>
        <p:nvGraphicFramePr>
          <p:cNvPr id="21507" name="Object 4"/>
          <p:cNvGraphicFramePr>
            <a:graphicFrameLocks noGrp="1" noChangeAspect="1"/>
          </p:cNvGraphicFramePr>
          <p:nvPr>
            <p:ph sz="half" idx="1"/>
          </p:nvPr>
        </p:nvGraphicFramePr>
        <p:xfrm>
          <a:off x="2775347" y="2562225"/>
          <a:ext cx="1333500" cy="342900"/>
        </p:xfrm>
        <a:graphic>
          <a:graphicData uri="http://schemas.openxmlformats.org/presentationml/2006/ole">
            <mc:AlternateContent xmlns:mc="http://schemas.openxmlformats.org/markup-compatibility/2006">
              <mc:Choice xmlns:v="urn:schemas-microsoft-com:vml" Requires="v">
                <p:oleObj spid="_x0000_s1028" name="Equation" r:id="rId3" imgW="1778000" imgH="457200" progId="Equation.3">
                  <p:embed/>
                </p:oleObj>
              </mc:Choice>
              <mc:Fallback>
                <p:oleObj name="Equation" r:id="rId3" imgW="1778000" imgH="457200" progId="Equation.3">
                  <p:embed/>
                  <p:pic>
                    <p:nvPicPr>
                      <p:cNvPr id="2150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347" y="2562225"/>
                        <a:ext cx="1333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506" name="Rectangle 3"/>
          <p:cNvSpPr>
            <a:spLocks noGrp="1" noChangeArrowheads="1"/>
          </p:cNvSpPr>
          <p:nvPr>
            <p:ph type="body" sz="half" idx="4294967295"/>
          </p:nvPr>
        </p:nvSpPr>
        <p:spPr>
          <a:xfrm>
            <a:off x="1028700" y="1200150"/>
            <a:ext cx="5829300" cy="3600450"/>
          </a:xfrm>
        </p:spPr>
        <p:txBody>
          <a:bodyPr/>
          <a:lstStyle/>
          <a:p>
            <a:pPr eaLnBrk="1" hangingPunct="1"/>
            <a:r>
              <a:rPr lang="en-US" altLang="ko-KR" sz="1200" b="1" dirty="0"/>
              <a:t>Recursion</a:t>
            </a:r>
            <a:r>
              <a:rPr lang="en-US" altLang="ko-KR" sz="1200" dirty="0"/>
              <a:t>: when a method calls itself</a:t>
            </a:r>
          </a:p>
          <a:p>
            <a:pPr eaLnBrk="1" hangingPunct="1"/>
            <a:r>
              <a:rPr lang="en-US" altLang="ko-KR" sz="1200" dirty="0"/>
              <a:t>Classic example--the factorial function:</a:t>
            </a:r>
          </a:p>
          <a:p>
            <a:pPr lvl="1" eaLnBrk="1" hangingPunct="1"/>
            <a:r>
              <a:rPr lang="en-US" altLang="ko-KR" sz="1050" dirty="0"/>
              <a:t>n! = 1</a:t>
            </a:r>
            <a:r>
              <a:rPr lang="en-US" altLang="ko-KR" sz="1050" dirty="0">
                <a:latin typeface="Tahoma" pitchFamily="34" charset="0"/>
              </a:rPr>
              <a:t>·</a:t>
            </a:r>
            <a:r>
              <a:rPr lang="en-US" altLang="ko-KR" sz="1050" dirty="0"/>
              <a:t> 2</a:t>
            </a:r>
            <a:r>
              <a:rPr lang="en-US" altLang="ko-KR" sz="1050" dirty="0">
                <a:latin typeface="Tahoma" pitchFamily="34" charset="0"/>
              </a:rPr>
              <a:t>·</a:t>
            </a:r>
            <a:r>
              <a:rPr lang="en-US" altLang="ko-KR" sz="1050" dirty="0"/>
              <a:t> 3</a:t>
            </a:r>
            <a:r>
              <a:rPr lang="en-US" altLang="ko-KR" sz="1050" dirty="0">
                <a:latin typeface="Tahoma" pitchFamily="34" charset="0"/>
              </a:rPr>
              <a:t>·</a:t>
            </a:r>
            <a:r>
              <a:rPr lang="en-US" altLang="ko-KR" sz="1050" dirty="0"/>
              <a:t> </a:t>
            </a:r>
            <a:r>
              <a:rPr lang="en-US" altLang="ko-KR" sz="1050" dirty="0">
                <a:latin typeface="Tahoma" pitchFamily="34" charset="0"/>
              </a:rPr>
              <a:t>···</a:t>
            </a:r>
            <a:r>
              <a:rPr lang="en-US" altLang="ko-KR" sz="1050" dirty="0"/>
              <a:t> </a:t>
            </a:r>
            <a:r>
              <a:rPr lang="en-US" altLang="ko-KR" sz="1050" dirty="0">
                <a:latin typeface="Tahoma" pitchFamily="34" charset="0"/>
              </a:rPr>
              <a:t>·</a:t>
            </a:r>
            <a:r>
              <a:rPr lang="en-US" altLang="ko-KR" sz="1050" dirty="0"/>
              <a:t> (n-1)</a:t>
            </a:r>
            <a:r>
              <a:rPr lang="en-US" altLang="ko-KR" sz="1050" dirty="0">
                <a:latin typeface="Tahoma" pitchFamily="34" charset="0"/>
              </a:rPr>
              <a:t>·</a:t>
            </a:r>
            <a:r>
              <a:rPr lang="en-US" altLang="ko-KR" sz="1050" dirty="0"/>
              <a:t> n</a:t>
            </a:r>
          </a:p>
          <a:p>
            <a:pPr eaLnBrk="1" hangingPunct="1"/>
            <a:r>
              <a:rPr lang="en-US" altLang="ko-KR" sz="1200" dirty="0"/>
              <a:t>Recursive definition:</a:t>
            </a:r>
          </a:p>
          <a:p>
            <a:pPr eaLnBrk="1" hangingPunct="1"/>
            <a:endParaRPr lang="en-US" altLang="ko-KR" sz="1200" dirty="0"/>
          </a:p>
          <a:p>
            <a:pPr eaLnBrk="1" hangingPunct="1"/>
            <a:endParaRPr lang="en-US" altLang="ko-KR" sz="1200" dirty="0"/>
          </a:p>
          <a:p>
            <a:pPr eaLnBrk="1" hangingPunct="1"/>
            <a:endParaRPr lang="en-US" altLang="ko-KR" sz="1200" dirty="0"/>
          </a:p>
          <a:p>
            <a:pPr eaLnBrk="1" hangingPunct="1"/>
            <a:endParaRPr lang="en-US" altLang="ko-KR" sz="1200" dirty="0"/>
          </a:p>
          <a:p>
            <a:pPr eaLnBrk="1" hangingPunct="1"/>
            <a:r>
              <a:rPr lang="en-US" altLang="ko-KR" sz="1200" dirty="0"/>
              <a:t>As a Java method:</a:t>
            </a:r>
          </a:p>
          <a:p>
            <a:pPr lvl="1" eaLnBrk="1" hangingPunct="1">
              <a:buFontTx/>
              <a:buNone/>
            </a:pPr>
            <a:r>
              <a:rPr lang="en-US" altLang="ko-KR" sz="1050" dirty="0">
                <a:solidFill>
                  <a:srgbClr val="000000"/>
                </a:solidFill>
                <a:latin typeface="CMSS10" charset="0"/>
              </a:rPr>
              <a:t>// recursive factorial function</a:t>
            </a:r>
            <a:r>
              <a:rPr lang="en-US" altLang="ko-KR" sz="1050" b="1" dirty="0">
                <a:solidFill>
                  <a:srgbClr val="000000"/>
                </a:solidFill>
                <a:latin typeface="CMSSBX10" charset="0"/>
              </a:rPr>
              <a:t> </a:t>
            </a:r>
          </a:p>
          <a:p>
            <a:pPr lvl="1" eaLnBrk="1" hangingPunct="1">
              <a:buFontTx/>
              <a:buNone/>
            </a:pPr>
            <a:r>
              <a:rPr lang="en-US" altLang="ko-KR" sz="1050" b="1" dirty="0">
                <a:solidFill>
                  <a:srgbClr val="000000"/>
                </a:solidFill>
                <a:latin typeface="CMSSBX10" charset="0"/>
              </a:rPr>
              <a:t>public static </a:t>
            </a:r>
            <a:r>
              <a:rPr lang="en-US" altLang="ko-KR" sz="1050" b="1" dirty="0" err="1">
                <a:solidFill>
                  <a:srgbClr val="000000"/>
                </a:solidFill>
                <a:latin typeface="CMSSBX10" charset="0"/>
              </a:rPr>
              <a:t>int</a:t>
            </a:r>
            <a:r>
              <a:rPr lang="en-US" altLang="ko-KR" sz="1050" b="1" dirty="0">
                <a:solidFill>
                  <a:srgbClr val="000000"/>
                </a:solidFill>
                <a:latin typeface="CMSSBX10" charset="0"/>
              </a:rPr>
              <a:t>  </a:t>
            </a:r>
            <a:r>
              <a:rPr lang="en-US" altLang="ko-KR" sz="1050" dirty="0" err="1">
                <a:solidFill>
                  <a:srgbClr val="000000"/>
                </a:solidFill>
                <a:latin typeface="CMSS10" charset="0"/>
              </a:rPr>
              <a:t>recursiveFactorial</a:t>
            </a:r>
            <a:r>
              <a:rPr lang="en-US" altLang="ko-KR" sz="1050" dirty="0">
                <a:solidFill>
                  <a:srgbClr val="000000"/>
                </a:solidFill>
                <a:latin typeface="CMSS10" charset="0"/>
              </a:rPr>
              <a:t>(</a:t>
            </a:r>
            <a:r>
              <a:rPr lang="en-US" altLang="ko-KR" sz="1050" b="1" dirty="0" err="1">
                <a:solidFill>
                  <a:srgbClr val="000000"/>
                </a:solidFill>
                <a:latin typeface="CMSSBX10" charset="0"/>
              </a:rPr>
              <a:t>int</a:t>
            </a:r>
            <a:r>
              <a:rPr lang="en-US" altLang="ko-KR" sz="1050" b="1" dirty="0">
                <a:solidFill>
                  <a:srgbClr val="000000"/>
                </a:solidFill>
                <a:latin typeface="CMSSBX10" charset="0"/>
              </a:rPr>
              <a:t> </a:t>
            </a:r>
            <a:r>
              <a:rPr lang="en-US" altLang="ko-KR" sz="1050" dirty="0">
                <a:solidFill>
                  <a:srgbClr val="000000"/>
                </a:solidFill>
                <a:latin typeface="CMSS10" charset="0"/>
              </a:rPr>
              <a:t>n) </a:t>
            </a:r>
            <a:r>
              <a:rPr lang="en-US" altLang="ko-KR" sz="1050" dirty="0">
                <a:solidFill>
                  <a:srgbClr val="000000"/>
                </a:solidFill>
                <a:latin typeface="CMSY10" charset="0"/>
              </a:rPr>
              <a:t>{ </a:t>
            </a:r>
          </a:p>
          <a:p>
            <a:pPr lvl="1" eaLnBrk="1" hangingPunct="1">
              <a:buFontTx/>
              <a:buNone/>
            </a:pPr>
            <a:r>
              <a:rPr lang="en-US" altLang="ko-KR" sz="1050" b="1" dirty="0">
                <a:solidFill>
                  <a:srgbClr val="000000"/>
                </a:solidFill>
                <a:latin typeface="CMSSBX10" charset="0"/>
              </a:rPr>
              <a:t>    if  </a:t>
            </a:r>
            <a:r>
              <a:rPr lang="en-US" altLang="ko-KR" sz="1050" dirty="0">
                <a:solidFill>
                  <a:srgbClr val="000000"/>
                </a:solidFill>
                <a:latin typeface="Times" charset="0"/>
              </a:rPr>
              <a:t>(</a:t>
            </a:r>
            <a:r>
              <a:rPr lang="en-US" altLang="ko-KR" sz="1050" dirty="0">
                <a:solidFill>
                  <a:srgbClr val="000000"/>
                </a:solidFill>
                <a:latin typeface="CMSS10" charset="0"/>
              </a:rPr>
              <a:t>n  </a:t>
            </a:r>
            <a:r>
              <a:rPr lang="en-US" altLang="ko-KR" sz="1050" dirty="0">
                <a:solidFill>
                  <a:srgbClr val="000000"/>
                </a:solidFill>
                <a:latin typeface="Times" charset="0"/>
              </a:rPr>
              <a:t>==  </a:t>
            </a:r>
            <a:r>
              <a:rPr lang="en-US" altLang="ko-KR" sz="1050" dirty="0">
                <a:solidFill>
                  <a:srgbClr val="000000"/>
                </a:solidFill>
                <a:latin typeface="CMSS10" charset="0"/>
              </a:rPr>
              <a:t>0</a:t>
            </a:r>
            <a:r>
              <a:rPr lang="en-US" altLang="ko-KR" sz="1050" dirty="0">
                <a:solidFill>
                  <a:srgbClr val="000000"/>
                </a:solidFill>
                <a:latin typeface="Times" charset="0"/>
              </a:rPr>
              <a:t>)  </a:t>
            </a:r>
            <a:r>
              <a:rPr lang="en-US" altLang="ko-KR" sz="1050" b="1" dirty="0">
                <a:solidFill>
                  <a:srgbClr val="000000"/>
                </a:solidFill>
                <a:latin typeface="CMSSBX10" charset="0"/>
              </a:rPr>
              <a:t>return  </a:t>
            </a:r>
            <a:r>
              <a:rPr lang="en-US" altLang="ko-KR" sz="1050" dirty="0">
                <a:solidFill>
                  <a:srgbClr val="000000"/>
                </a:solidFill>
                <a:latin typeface="CMSS10" charset="0"/>
              </a:rPr>
              <a:t>1</a:t>
            </a:r>
            <a:r>
              <a:rPr lang="en-US" altLang="ko-KR" sz="1050" dirty="0">
                <a:solidFill>
                  <a:srgbClr val="000000"/>
                </a:solidFill>
                <a:latin typeface="Times" charset="0"/>
              </a:rPr>
              <a:t>;	</a:t>
            </a:r>
            <a:r>
              <a:rPr lang="en-US" altLang="ko-KR" sz="1050" dirty="0">
                <a:solidFill>
                  <a:srgbClr val="000000"/>
                </a:solidFill>
                <a:latin typeface="CMSS10" charset="0"/>
              </a:rPr>
              <a:t>// basis case</a:t>
            </a:r>
          </a:p>
          <a:p>
            <a:pPr lvl="1" eaLnBrk="1" hangingPunct="1">
              <a:buFontTx/>
              <a:buNone/>
            </a:pPr>
            <a:r>
              <a:rPr lang="en-US" altLang="ko-KR" sz="1050" b="1" dirty="0">
                <a:solidFill>
                  <a:srgbClr val="000000"/>
                </a:solidFill>
                <a:latin typeface="CMSSBX10" charset="0"/>
              </a:rPr>
              <a:t>    else return  </a:t>
            </a:r>
            <a:r>
              <a:rPr lang="en-US" altLang="ko-KR" sz="1050" dirty="0">
                <a:solidFill>
                  <a:srgbClr val="000000"/>
                </a:solidFill>
                <a:latin typeface="CMSS10" charset="0"/>
              </a:rPr>
              <a:t>n  </a:t>
            </a:r>
            <a:r>
              <a:rPr lang="en-US" altLang="ko-KR" sz="1050" dirty="0">
                <a:solidFill>
                  <a:srgbClr val="000000"/>
                </a:solidFill>
                <a:latin typeface="Times" charset="0"/>
              </a:rPr>
              <a:t>*  </a:t>
            </a:r>
            <a:r>
              <a:rPr lang="en-US" altLang="ko-KR" sz="1050" dirty="0" err="1">
                <a:solidFill>
                  <a:srgbClr val="000000"/>
                </a:solidFill>
                <a:latin typeface="CMSS10" charset="0"/>
              </a:rPr>
              <a:t>recursiveFactorial</a:t>
            </a:r>
            <a:r>
              <a:rPr lang="en-US" altLang="ko-KR" sz="1050" dirty="0">
                <a:solidFill>
                  <a:srgbClr val="000000"/>
                </a:solidFill>
                <a:latin typeface="Times" charset="0"/>
              </a:rPr>
              <a:t>(</a:t>
            </a:r>
            <a:r>
              <a:rPr lang="en-US" altLang="ko-KR" sz="1050" dirty="0">
                <a:solidFill>
                  <a:srgbClr val="000000"/>
                </a:solidFill>
                <a:latin typeface="CMSS10" charset="0"/>
              </a:rPr>
              <a:t>n</a:t>
            </a:r>
            <a:r>
              <a:rPr lang="en-US" altLang="ko-KR" sz="1050" i="1" dirty="0">
                <a:solidFill>
                  <a:srgbClr val="000000"/>
                </a:solidFill>
                <a:latin typeface="CMSY10" charset="0"/>
              </a:rPr>
              <a:t>- </a:t>
            </a:r>
            <a:r>
              <a:rPr lang="en-US" altLang="ko-KR" sz="1050" dirty="0">
                <a:solidFill>
                  <a:srgbClr val="000000"/>
                </a:solidFill>
                <a:latin typeface="CMSS10" charset="0"/>
              </a:rPr>
              <a:t>1</a:t>
            </a:r>
            <a:r>
              <a:rPr lang="en-US" altLang="ko-KR" sz="1050" dirty="0">
                <a:solidFill>
                  <a:srgbClr val="000000"/>
                </a:solidFill>
                <a:latin typeface="Times" charset="0"/>
              </a:rPr>
              <a:t>);	</a:t>
            </a:r>
            <a:r>
              <a:rPr lang="en-US" altLang="ko-KR" sz="1050" dirty="0">
                <a:solidFill>
                  <a:srgbClr val="000000"/>
                </a:solidFill>
                <a:latin typeface="CMSS10" charset="0"/>
              </a:rPr>
              <a:t>// recursive case</a:t>
            </a:r>
          </a:p>
          <a:p>
            <a:pPr lvl="1" eaLnBrk="1" hangingPunct="1">
              <a:buFontTx/>
              <a:buNone/>
            </a:pPr>
            <a:r>
              <a:rPr lang="en-US" altLang="ko-KR" sz="1050" dirty="0">
                <a:solidFill>
                  <a:srgbClr val="000000"/>
                </a:solidFill>
                <a:latin typeface="CMSY10" charset="0"/>
              </a:rPr>
              <a:t>}</a:t>
            </a:r>
            <a:endParaRPr lang="en-US" altLang="ko-KR" sz="1050" dirty="0"/>
          </a:p>
        </p:txBody>
      </p:sp>
    </p:spTree>
    <p:extLst>
      <p:ext uri="{BB962C8B-B14F-4D97-AF65-F5344CB8AC3E}">
        <p14:creationId xmlns:p14="http://schemas.microsoft.com/office/powerpoint/2010/main" val="1891788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a:t>Maps</a:t>
            </a:r>
          </a:p>
        </p:txBody>
      </p:sp>
      <p:pic>
        <p:nvPicPr>
          <p:cNvPr id="5124" name="Picture 4" descr="j031217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3640" y="2952750"/>
            <a:ext cx="1424759" cy="1445000"/>
          </a:xfrm>
          <a:noFill/>
        </p:spPr>
      </p:pic>
      <p:sp>
        <p:nvSpPr>
          <p:cNvPr id="5123" name="Rectangle 3"/>
          <p:cNvSpPr>
            <a:spLocks noGrp="1" noChangeArrowheads="1"/>
          </p:cNvSpPr>
          <p:nvPr>
            <p:ph type="body" idx="4294967295"/>
          </p:nvPr>
        </p:nvSpPr>
        <p:spPr>
          <a:xfrm>
            <a:off x="533400" y="1047750"/>
            <a:ext cx="5829300" cy="3486150"/>
          </a:xfrm>
        </p:spPr>
        <p:txBody>
          <a:bodyPr>
            <a:normAutofit/>
          </a:bodyPr>
          <a:lstStyle/>
          <a:p>
            <a:pPr eaLnBrk="1" hangingPunct="1">
              <a:lnSpc>
                <a:spcPct val="90000"/>
              </a:lnSpc>
            </a:pPr>
            <a:r>
              <a:rPr lang="en-US" altLang="ko-KR" sz="1400" dirty="0"/>
              <a:t>A map models a searchable collection of key-value entries</a:t>
            </a:r>
          </a:p>
          <a:p>
            <a:pPr eaLnBrk="1" hangingPunct="1">
              <a:lnSpc>
                <a:spcPct val="90000"/>
              </a:lnSpc>
            </a:pPr>
            <a:r>
              <a:rPr lang="en-US" altLang="ko-KR" sz="1400" dirty="0"/>
              <a:t>The main operations of a map are for searching, inserting, and deleting items</a:t>
            </a:r>
          </a:p>
          <a:p>
            <a:pPr eaLnBrk="1" hangingPunct="1">
              <a:lnSpc>
                <a:spcPct val="90000"/>
              </a:lnSpc>
            </a:pPr>
            <a:r>
              <a:rPr lang="en-US" altLang="ko-KR" sz="1400" dirty="0"/>
              <a:t>Multiple entries with the same key are </a:t>
            </a:r>
            <a:r>
              <a:rPr lang="en-US" altLang="ko-KR" sz="1400" b="1" dirty="0">
                <a:solidFill>
                  <a:schemeClr val="tx2"/>
                </a:solidFill>
              </a:rPr>
              <a:t>not</a:t>
            </a:r>
            <a:r>
              <a:rPr lang="en-US" altLang="ko-KR" sz="1400" dirty="0"/>
              <a:t> allowed</a:t>
            </a:r>
          </a:p>
          <a:p>
            <a:pPr eaLnBrk="1" hangingPunct="1">
              <a:lnSpc>
                <a:spcPct val="90000"/>
              </a:lnSpc>
            </a:pPr>
            <a:r>
              <a:rPr lang="en-US" altLang="ko-KR" sz="1400" dirty="0"/>
              <a:t>Applications:</a:t>
            </a:r>
          </a:p>
          <a:p>
            <a:pPr lvl="1" eaLnBrk="1" hangingPunct="1">
              <a:lnSpc>
                <a:spcPct val="90000"/>
              </a:lnSpc>
            </a:pPr>
            <a:r>
              <a:rPr lang="en-US" altLang="ko-KR" sz="1400" dirty="0"/>
              <a:t>address book</a:t>
            </a:r>
          </a:p>
          <a:p>
            <a:pPr lvl="1" eaLnBrk="1" hangingPunct="1">
              <a:lnSpc>
                <a:spcPct val="90000"/>
              </a:lnSpc>
            </a:pPr>
            <a:r>
              <a:rPr lang="en-US" altLang="ko-KR" sz="1400" dirty="0"/>
              <a:t>student-record database</a:t>
            </a:r>
          </a:p>
        </p:txBody>
      </p:sp>
    </p:spTree>
    <p:extLst>
      <p:ext uri="{BB962C8B-B14F-4D97-AF65-F5344CB8AC3E}">
        <p14:creationId xmlns:p14="http://schemas.microsoft.com/office/powerpoint/2010/main" val="839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ko-KR"/>
              <a:t>The Map ADT (§ 8.1)</a:t>
            </a:r>
          </a:p>
        </p:txBody>
      </p:sp>
      <p:pic>
        <p:nvPicPr>
          <p:cNvPr id="6148" name="Picture 4" descr="BS00039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838700" y="3143250"/>
            <a:ext cx="952500" cy="952500"/>
          </a:xfrm>
          <a:noFill/>
        </p:spPr>
      </p:pic>
      <p:sp>
        <p:nvSpPr>
          <p:cNvPr id="6147" name="Rectangle 3"/>
          <p:cNvSpPr>
            <a:spLocks noGrp="1" noChangeArrowheads="1"/>
          </p:cNvSpPr>
          <p:nvPr>
            <p:ph type="body" idx="4294967295"/>
          </p:nvPr>
        </p:nvSpPr>
        <p:spPr>
          <a:xfrm>
            <a:off x="381000" y="1047750"/>
            <a:ext cx="5829300" cy="3600450"/>
          </a:xfrm>
        </p:spPr>
        <p:txBody>
          <a:bodyPr/>
          <a:lstStyle/>
          <a:p>
            <a:pPr eaLnBrk="1" hangingPunct="1">
              <a:lnSpc>
                <a:spcPct val="90000"/>
              </a:lnSpc>
            </a:pPr>
            <a:r>
              <a:rPr lang="en-US" altLang="ko-KR" sz="1350" dirty="0"/>
              <a:t>Map ADT methods:</a:t>
            </a:r>
          </a:p>
          <a:p>
            <a:pPr lvl="1" eaLnBrk="1" hangingPunct="1">
              <a:lnSpc>
                <a:spcPct val="90000"/>
              </a:lnSpc>
            </a:pPr>
            <a:r>
              <a:rPr lang="en-US" altLang="ko-KR" sz="1200" dirty="0">
                <a:solidFill>
                  <a:schemeClr val="tx2"/>
                </a:solidFill>
              </a:rPr>
              <a:t>get</a:t>
            </a:r>
            <a:r>
              <a:rPr lang="en-US" altLang="ko-KR" sz="1200" dirty="0"/>
              <a:t>(k): if the map M has an entry with key k, return its </a:t>
            </a:r>
            <a:r>
              <a:rPr lang="en-US" altLang="ko-KR" sz="1200" dirty="0" err="1"/>
              <a:t>assoiciated</a:t>
            </a:r>
            <a:r>
              <a:rPr lang="en-US" altLang="ko-KR" sz="1200" dirty="0"/>
              <a:t> value; else, return null </a:t>
            </a:r>
          </a:p>
          <a:p>
            <a:pPr lvl="1" eaLnBrk="1" hangingPunct="1">
              <a:lnSpc>
                <a:spcPct val="90000"/>
              </a:lnSpc>
            </a:pPr>
            <a:r>
              <a:rPr lang="en-US" altLang="ko-KR" sz="1200" dirty="0">
                <a:solidFill>
                  <a:schemeClr val="tx2"/>
                </a:solidFill>
              </a:rPr>
              <a:t>put</a:t>
            </a:r>
            <a:r>
              <a:rPr lang="en-US" altLang="ko-KR" sz="1200" dirty="0"/>
              <a:t>(k, v): insert entry (k, v) into the map M; if key k is not already in M, then return null; else, return old value associated with k</a:t>
            </a:r>
          </a:p>
          <a:p>
            <a:pPr lvl="1" eaLnBrk="1" hangingPunct="1">
              <a:lnSpc>
                <a:spcPct val="90000"/>
              </a:lnSpc>
            </a:pPr>
            <a:r>
              <a:rPr lang="en-US" altLang="ko-KR" sz="1200" dirty="0">
                <a:solidFill>
                  <a:schemeClr val="tx2"/>
                </a:solidFill>
              </a:rPr>
              <a:t>remove</a:t>
            </a:r>
            <a:r>
              <a:rPr lang="en-US" altLang="ko-KR" sz="1200" dirty="0"/>
              <a:t>(k): if the map M has an entry with key k, remove it from M and return its associated value; else, return null </a:t>
            </a:r>
          </a:p>
          <a:p>
            <a:pPr lvl="1" eaLnBrk="1" hangingPunct="1">
              <a:lnSpc>
                <a:spcPct val="90000"/>
              </a:lnSpc>
            </a:pPr>
            <a:r>
              <a:rPr lang="en-US" altLang="ko-KR" sz="1200" dirty="0">
                <a:solidFill>
                  <a:schemeClr val="tx2"/>
                </a:solidFill>
              </a:rPr>
              <a:t>size</a:t>
            </a:r>
            <a:r>
              <a:rPr lang="en-US" altLang="ko-KR" sz="1200" dirty="0"/>
              <a:t>(), </a:t>
            </a:r>
            <a:r>
              <a:rPr lang="en-US" altLang="ko-KR" sz="1200" dirty="0" err="1">
                <a:solidFill>
                  <a:schemeClr val="tx2"/>
                </a:solidFill>
              </a:rPr>
              <a:t>isEmpty</a:t>
            </a:r>
            <a:r>
              <a:rPr lang="en-US" altLang="ko-KR" sz="1200" dirty="0"/>
              <a:t>()</a:t>
            </a:r>
          </a:p>
          <a:p>
            <a:pPr lvl="1" eaLnBrk="1" hangingPunct="1">
              <a:lnSpc>
                <a:spcPct val="90000"/>
              </a:lnSpc>
            </a:pPr>
            <a:r>
              <a:rPr lang="en-US" altLang="ko-KR" sz="1200" dirty="0">
                <a:solidFill>
                  <a:schemeClr val="tx2"/>
                </a:solidFill>
              </a:rPr>
              <a:t>keys</a:t>
            </a:r>
            <a:r>
              <a:rPr lang="en-US" altLang="ko-KR" sz="1200" dirty="0"/>
              <a:t>(): return an iterator of the keys in M</a:t>
            </a:r>
          </a:p>
          <a:p>
            <a:pPr lvl="1" eaLnBrk="1" hangingPunct="1">
              <a:lnSpc>
                <a:spcPct val="90000"/>
              </a:lnSpc>
            </a:pPr>
            <a:r>
              <a:rPr lang="en-US" altLang="ko-KR" sz="1200" dirty="0">
                <a:solidFill>
                  <a:schemeClr val="tx2"/>
                </a:solidFill>
              </a:rPr>
              <a:t>values</a:t>
            </a:r>
            <a:r>
              <a:rPr lang="en-US" altLang="ko-KR" sz="1200" dirty="0"/>
              <a:t>(): return an iterator of the values in M</a:t>
            </a:r>
          </a:p>
        </p:txBody>
      </p:sp>
    </p:spTree>
    <p:extLst>
      <p:ext uri="{BB962C8B-B14F-4D97-AF65-F5344CB8AC3E}">
        <p14:creationId xmlns:p14="http://schemas.microsoft.com/office/powerpoint/2010/main" val="3317866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ko-KR"/>
              <a:t>Example</a:t>
            </a:r>
          </a:p>
        </p:txBody>
      </p:sp>
      <p:sp>
        <p:nvSpPr>
          <p:cNvPr id="7171" name="Rectangle 3"/>
          <p:cNvSpPr>
            <a:spLocks noGrp="1" noChangeArrowheads="1"/>
          </p:cNvSpPr>
          <p:nvPr>
            <p:ph idx="1"/>
          </p:nvPr>
        </p:nvSpPr>
        <p:spPr/>
        <p:txBody>
          <a:bodyPr/>
          <a:lstStyle/>
          <a:p>
            <a:pPr eaLnBrk="1" hangingPunct="1">
              <a:buFont typeface="Wingdings" pitchFamily="2" charset="2"/>
              <a:buNone/>
            </a:pPr>
            <a:r>
              <a:rPr lang="en-US" altLang="ko-KR" sz="900" b="1" i="1"/>
              <a:t>Operation		Output		Map</a:t>
            </a:r>
          </a:p>
          <a:p>
            <a:pPr eaLnBrk="1" hangingPunct="1">
              <a:buFont typeface="Wingdings" pitchFamily="2" charset="2"/>
              <a:buNone/>
            </a:pPr>
            <a:r>
              <a:rPr lang="en-US" altLang="ko-KR" sz="900" b="1" i="1"/>
              <a:t>	</a:t>
            </a:r>
          </a:p>
          <a:p>
            <a:pPr eaLnBrk="1" hangingPunct="1">
              <a:buFont typeface="Wingdings" pitchFamily="2" charset="2"/>
              <a:buNone/>
            </a:pPr>
            <a:r>
              <a:rPr lang="en-US" altLang="ko-KR" sz="900"/>
              <a:t>isEmpty()		</a:t>
            </a:r>
            <a:r>
              <a:rPr lang="en-US" altLang="ko-KR" sz="900" b="1"/>
              <a:t>true	</a:t>
            </a:r>
            <a:r>
              <a:rPr lang="en-US" altLang="ko-KR" sz="900" i="1"/>
              <a:t>	</a:t>
            </a:r>
            <a:r>
              <a:rPr lang="en-US" altLang="ko-KR" sz="900">
                <a:latin typeface="Tahoma" pitchFamily="34" charset="0"/>
              </a:rPr>
              <a:t>Ø</a:t>
            </a:r>
            <a:endParaRPr lang="en-US" altLang="ko-KR" sz="900"/>
          </a:p>
          <a:p>
            <a:pPr eaLnBrk="1" hangingPunct="1">
              <a:buFont typeface="Wingdings" pitchFamily="2" charset="2"/>
              <a:buNone/>
            </a:pPr>
            <a:r>
              <a:rPr lang="en-US" altLang="ko-KR" sz="900"/>
              <a:t>put(5</a:t>
            </a:r>
            <a:r>
              <a:rPr lang="en-US" altLang="ko-KR" sz="900" i="1"/>
              <a:t>,A</a:t>
            </a:r>
            <a:r>
              <a:rPr lang="en-US" altLang="ko-KR" sz="900"/>
              <a:t>)		</a:t>
            </a:r>
            <a:r>
              <a:rPr lang="en-US" altLang="ko-KR" sz="900" b="1"/>
              <a:t>null		</a:t>
            </a:r>
            <a:r>
              <a:rPr lang="en-US" altLang="ko-KR" sz="900"/>
              <a:t>(5</a:t>
            </a:r>
            <a:r>
              <a:rPr lang="en-US" altLang="ko-KR" sz="900" i="1"/>
              <a:t>,A</a:t>
            </a:r>
            <a:r>
              <a:rPr lang="en-US" altLang="ko-KR" sz="900"/>
              <a:t>)</a:t>
            </a:r>
            <a:r>
              <a:rPr lang="en-US" altLang="ko-KR" sz="900" i="1"/>
              <a:t>	</a:t>
            </a:r>
          </a:p>
          <a:p>
            <a:pPr eaLnBrk="1" hangingPunct="1">
              <a:buFont typeface="Wingdings" pitchFamily="2" charset="2"/>
              <a:buNone/>
            </a:pPr>
            <a:r>
              <a:rPr lang="en-US" altLang="ko-KR" sz="900"/>
              <a:t>put(7</a:t>
            </a:r>
            <a:r>
              <a:rPr lang="en-US" altLang="ko-KR" sz="900" i="1"/>
              <a:t>,B</a:t>
            </a:r>
            <a:r>
              <a:rPr lang="en-US" altLang="ko-KR" sz="900"/>
              <a:t>)		</a:t>
            </a:r>
            <a:r>
              <a:rPr lang="en-US" altLang="ko-KR" sz="900" b="1"/>
              <a:t>null		</a:t>
            </a:r>
            <a:r>
              <a:rPr lang="en-US" altLang="ko-KR" sz="900"/>
              <a:t>(5</a:t>
            </a:r>
            <a:r>
              <a:rPr lang="en-US" altLang="ko-KR" sz="900" i="1"/>
              <a:t>,A</a:t>
            </a:r>
            <a:r>
              <a:rPr lang="en-US" altLang="ko-KR" sz="900"/>
              <a:t>)</a:t>
            </a:r>
            <a:r>
              <a:rPr lang="en-US" altLang="ko-KR" sz="900" i="1"/>
              <a:t>,</a:t>
            </a:r>
            <a:r>
              <a:rPr lang="en-US" altLang="ko-KR" sz="900"/>
              <a:t>(7</a:t>
            </a:r>
            <a:r>
              <a:rPr lang="en-US" altLang="ko-KR" sz="900" i="1"/>
              <a:t>,B</a:t>
            </a:r>
            <a:r>
              <a:rPr lang="en-US" altLang="ko-KR" sz="900"/>
              <a:t>)</a:t>
            </a:r>
            <a:r>
              <a:rPr lang="en-US" altLang="ko-KR" sz="900" i="1"/>
              <a:t>	</a:t>
            </a:r>
          </a:p>
          <a:p>
            <a:pPr eaLnBrk="1" hangingPunct="1">
              <a:buFont typeface="Wingdings" pitchFamily="2" charset="2"/>
              <a:buNone/>
            </a:pPr>
            <a:r>
              <a:rPr lang="en-US" altLang="ko-KR" sz="900"/>
              <a:t>put(2</a:t>
            </a:r>
            <a:r>
              <a:rPr lang="en-US" altLang="ko-KR" sz="900" i="1"/>
              <a:t>,C</a:t>
            </a:r>
            <a:r>
              <a:rPr lang="en-US" altLang="ko-KR" sz="900"/>
              <a:t>)		</a:t>
            </a:r>
            <a:r>
              <a:rPr lang="en-US" altLang="ko-KR" sz="900" b="1"/>
              <a:t>null		</a:t>
            </a:r>
            <a:r>
              <a:rPr lang="en-US" altLang="ko-KR" sz="900"/>
              <a:t>(5</a:t>
            </a:r>
            <a:r>
              <a:rPr lang="en-US" altLang="ko-KR" sz="900" i="1"/>
              <a:t>,A</a:t>
            </a:r>
            <a:r>
              <a:rPr lang="en-US" altLang="ko-KR" sz="900"/>
              <a:t>)</a:t>
            </a:r>
            <a:r>
              <a:rPr lang="en-US" altLang="ko-KR" sz="900" i="1"/>
              <a:t>,</a:t>
            </a:r>
            <a:r>
              <a:rPr lang="en-US" altLang="ko-KR" sz="900"/>
              <a:t>(7</a:t>
            </a:r>
            <a:r>
              <a:rPr lang="en-US" altLang="ko-KR" sz="900" i="1"/>
              <a:t>,B</a:t>
            </a:r>
            <a:r>
              <a:rPr lang="en-US" altLang="ko-KR" sz="900"/>
              <a:t>)</a:t>
            </a:r>
            <a:r>
              <a:rPr lang="en-US" altLang="ko-KR" sz="900" i="1"/>
              <a:t>,</a:t>
            </a:r>
            <a:r>
              <a:rPr lang="en-US" altLang="ko-KR" sz="900"/>
              <a:t>(2</a:t>
            </a:r>
            <a:r>
              <a:rPr lang="en-US" altLang="ko-KR" sz="900" i="1"/>
              <a:t>,C</a:t>
            </a:r>
            <a:r>
              <a:rPr lang="en-US" altLang="ko-KR" sz="900"/>
              <a:t>)</a:t>
            </a:r>
            <a:r>
              <a:rPr lang="en-US" altLang="ko-KR" sz="900" i="1"/>
              <a:t>	</a:t>
            </a:r>
          </a:p>
          <a:p>
            <a:pPr eaLnBrk="1" hangingPunct="1">
              <a:buFont typeface="Wingdings" pitchFamily="2" charset="2"/>
              <a:buNone/>
            </a:pPr>
            <a:r>
              <a:rPr lang="en-US" altLang="ko-KR" sz="900"/>
              <a:t>put(8</a:t>
            </a:r>
            <a:r>
              <a:rPr lang="en-US" altLang="ko-KR" sz="900" i="1"/>
              <a:t>,D</a:t>
            </a:r>
            <a:r>
              <a:rPr lang="en-US" altLang="ko-KR" sz="900"/>
              <a:t>)		</a:t>
            </a:r>
            <a:r>
              <a:rPr lang="en-US" altLang="ko-KR" sz="900" b="1"/>
              <a:t>null		</a:t>
            </a:r>
            <a:r>
              <a:rPr lang="en-US" altLang="ko-KR" sz="900"/>
              <a:t>(5</a:t>
            </a:r>
            <a:r>
              <a:rPr lang="en-US" altLang="ko-KR" sz="900" i="1"/>
              <a:t>,A</a:t>
            </a:r>
            <a:r>
              <a:rPr lang="en-US" altLang="ko-KR" sz="900"/>
              <a:t>)</a:t>
            </a:r>
            <a:r>
              <a:rPr lang="en-US" altLang="ko-KR" sz="900" i="1"/>
              <a:t>,</a:t>
            </a:r>
            <a:r>
              <a:rPr lang="en-US" altLang="ko-KR" sz="900"/>
              <a:t>(7</a:t>
            </a:r>
            <a:r>
              <a:rPr lang="en-US" altLang="ko-KR" sz="900" i="1"/>
              <a:t>,B</a:t>
            </a:r>
            <a:r>
              <a:rPr lang="en-US" altLang="ko-KR" sz="900"/>
              <a:t>)</a:t>
            </a:r>
            <a:r>
              <a:rPr lang="en-US" altLang="ko-KR" sz="900" i="1"/>
              <a:t>,</a:t>
            </a:r>
            <a:r>
              <a:rPr lang="en-US" altLang="ko-KR" sz="900"/>
              <a:t>(2</a:t>
            </a:r>
            <a:r>
              <a:rPr lang="en-US" altLang="ko-KR" sz="900" i="1"/>
              <a:t>,C</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put(2</a:t>
            </a:r>
            <a:r>
              <a:rPr lang="en-US" altLang="ko-KR" sz="900" i="1"/>
              <a:t>,E</a:t>
            </a:r>
            <a:r>
              <a:rPr lang="en-US" altLang="ko-KR" sz="900"/>
              <a:t>)		</a:t>
            </a:r>
            <a:r>
              <a:rPr lang="en-US" altLang="ko-KR" sz="900" i="1"/>
              <a:t>C		</a:t>
            </a:r>
            <a:r>
              <a:rPr lang="en-US" altLang="ko-KR" sz="900"/>
              <a:t>(5</a:t>
            </a:r>
            <a:r>
              <a:rPr lang="en-US" altLang="ko-KR" sz="900" i="1"/>
              <a:t>,A</a:t>
            </a:r>
            <a:r>
              <a:rPr lang="en-US" altLang="ko-KR" sz="900"/>
              <a:t>)</a:t>
            </a:r>
            <a:r>
              <a:rPr lang="en-US" altLang="ko-KR" sz="900" i="1"/>
              <a:t>,</a:t>
            </a:r>
            <a:r>
              <a:rPr lang="en-US" altLang="ko-KR" sz="900"/>
              <a:t>(7</a:t>
            </a:r>
            <a:r>
              <a:rPr lang="en-US" altLang="ko-KR" sz="900" i="1"/>
              <a:t>,B</a:t>
            </a:r>
            <a:r>
              <a:rPr lang="en-US" altLang="ko-KR" sz="900"/>
              <a:t>)</a:t>
            </a:r>
            <a:r>
              <a:rPr lang="en-US" altLang="ko-KR" sz="900" i="1"/>
              <a:t>,</a:t>
            </a:r>
            <a:r>
              <a:rPr lang="en-US" altLang="ko-KR" sz="900"/>
              <a:t>(2</a:t>
            </a:r>
            <a:r>
              <a:rPr lang="en-US" altLang="ko-KR" sz="900" i="1"/>
              <a:t>,E</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get(7)		</a:t>
            </a:r>
            <a:r>
              <a:rPr lang="en-US" altLang="ko-KR" sz="900" i="1"/>
              <a:t>B		</a:t>
            </a:r>
            <a:r>
              <a:rPr lang="en-US" altLang="ko-KR" sz="900"/>
              <a:t>(5</a:t>
            </a:r>
            <a:r>
              <a:rPr lang="en-US" altLang="ko-KR" sz="900" i="1"/>
              <a:t>,A</a:t>
            </a:r>
            <a:r>
              <a:rPr lang="en-US" altLang="ko-KR" sz="900"/>
              <a:t>)</a:t>
            </a:r>
            <a:r>
              <a:rPr lang="en-US" altLang="ko-KR" sz="900" i="1"/>
              <a:t>,</a:t>
            </a:r>
            <a:r>
              <a:rPr lang="en-US" altLang="ko-KR" sz="900"/>
              <a:t>(7</a:t>
            </a:r>
            <a:r>
              <a:rPr lang="en-US" altLang="ko-KR" sz="900" i="1"/>
              <a:t>,B</a:t>
            </a:r>
            <a:r>
              <a:rPr lang="en-US" altLang="ko-KR" sz="900"/>
              <a:t>)</a:t>
            </a:r>
            <a:r>
              <a:rPr lang="en-US" altLang="ko-KR" sz="900" i="1"/>
              <a:t>,</a:t>
            </a:r>
            <a:r>
              <a:rPr lang="en-US" altLang="ko-KR" sz="900"/>
              <a:t>(2</a:t>
            </a:r>
            <a:r>
              <a:rPr lang="en-US" altLang="ko-KR" sz="900" i="1"/>
              <a:t>,E</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get(4)		</a:t>
            </a:r>
            <a:r>
              <a:rPr lang="en-US" altLang="ko-KR" sz="900" b="1"/>
              <a:t>null		</a:t>
            </a:r>
            <a:r>
              <a:rPr lang="en-US" altLang="ko-KR" sz="900"/>
              <a:t>(5</a:t>
            </a:r>
            <a:r>
              <a:rPr lang="en-US" altLang="ko-KR" sz="900" i="1"/>
              <a:t>,A</a:t>
            </a:r>
            <a:r>
              <a:rPr lang="en-US" altLang="ko-KR" sz="900"/>
              <a:t>)</a:t>
            </a:r>
            <a:r>
              <a:rPr lang="en-US" altLang="ko-KR" sz="900" i="1"/>
              <a:t>,</a:t>
            </a:r>
            <a:r>
              <a:rPr lang="en-US" altLang="ko-KR" sz="900"/>
              <a:t>(7</a:t>
            </a:r>
            <a:r>
              <a:rPr lang="en-US" altLang="ko-KR" sz="900" i="1"/>
              <a:t>,B</a:t>
            </a:r>
            <a:r>
              <a:rPr lang="en-US" altLang="ko-KR" sz="900"/>
              <a:t>)</a:t>
            </a:r>
            <a:r>
              <a:rPr lang="en-US" altLang="ko-KR" sz="900" i="1"/>
              <a:t>,</a:t>
            </a:r>
            <a:r>
              <a:rPr lang="en-US" altLang="ko-KR" sz="900"/>
              <a:t>(2</a:t>
            </a:r>
            <a:r>
              <a:rPr lang="en-US" altLang="ko-KR" sz="900" i="1"/>
              <a:t>,E</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get(2)		</a:t>
            </a:r>
            <a:r>
              <a:rPr lang="en-US" altLang="ko-KR" sz="900" i="1"/>
              <a:t>E		</a:t>
            </a:r>
            <a:r>
              <a:rPr lang="en-US" altLang="ko-KR" sz="900"/>
              <a:t>(5</a:t>
            </a:r>
            <a:r>
              <a:rPr lang="en-US" altLang="ko-KR" sz="900" i="1"/>
              <a:t>,A</a:t>
            </a:r>
            <a:r>
              <a:rPr lang="en-US" altLang="ko-KR" sz="900"/>
              <a:t>)</a:t>
            </a:r>
            <a:r>
              <a:rPr lang="en-US" altLang="ko-KR" sz="900" i="1"/>
              <a:t>,</a:t>
            </a:r>
            <a:r>
              <a:rPr lang="en-US" altLang="ko-KR" sz="900"/>
              <a:t>(7</a:t>
            </a:r>
            <a:r>
              <a:rPr lang="en-US" altLang="ko-KR" sz="900" i="1"/>
              <a:t>,B</a:t>
            </a:r>
            <a:r>
              <a:rPr lang="en-US" altLang="ko-KR" sz="900"/>
              <a:t>)</a:t>
            </a:r>
            <a:r>
              <a:rPr lang="en-US" altLang="ko-KR" sz="900" i="1"/>
              <a:t>,</a:t>
            </a:r>
            <a:r>
              <a:rPr lang="en-US" altLang="ko-KR" sz="900"/>
              <a:t>(2</a:t>
            </a:r>
            <a:r>
              <a:rPr lang="en-US" altLang="ko-KR" sz="900" i="1"/>
              <a:t>,E</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size()		4		(5</a:t>
            </a:r>
            <a:r>
              <a:rPr lang="en-US" altLang="ko-KR" sz="900" i="1"/>
              <a:t>,A</a:t>
            </a:r>
            <a:r>
              <a:rPr lang="en-US" altLang="ko-KR" sz="900"/>
              <a:t>)</a:t>
            </a:r>
            <a:r>
              <a:rPr lang="en-US" altLang="ko-KR" sz="900" i="1"/>
              <a:t>,</a:t>
            </a:r>
            <a:r>
              <a:rPr lang="en-US" altLang="ko-KR" sz="900"/>
              <a:t>(7</a:t>
            </a:r>
            <a:r>
              <a:rPr lang="en-US" altLang="ko-KR" sz="900" i="1"/>
              <a:t>,B</a:t>
            </a:r>
            <a:r>
              <a:rPr lang="en-US" altLang="ko-KR" sz="900"/>
              <a:t>)</a:t>
            </a:r>
            <a:r>
              <a:rPr lang="en-US" altLang="ko-KR" sz="900" i="1"/>
              <a:t>,</a:t>
            </a:r>
            <a:r>
              <a:rPr lang="en-US" altLang="ko-KR" sz="900"/>
              <a:t>(2</a:t>
            </a:r>
            <a:r>
              <a:rPr lang="en-US" altLang="ko-KR" sz="900" i="1"/>
              <a:t>,E</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remove(5)		</a:t>
            </a:r>
            <a:r>
              <a:rPr lang="en-US" altLang="ko-KR" sz="900" i="1"/>
              <a:t>A		</a:t>
            </a:r>
            <a:r>
              <a:rPr lang="en-US" altLang="ko-KR" sz="900"/>
              <a:t>(7</a:t>
            </a:r>
            <a:r>
              <a:rPr lang="en-US" altLang="ko-KR" sz="900" i="1"/>
              <a:t>,B</a:t>
            </a:r>
            <a:r>
              <a:rPr lang="en-US" altLang="ko-KR" sz="900"/>
              <a:t>)</a:t>
            </a:r>
            <a:r>
              <a:rPr lang="en-US" altLang="ko-KR" sz="900" i="1"/>
              <a:t>,</a:t>
            </a:r>
            <a:r>
              <a:rPr lang="en-US" altLang="ko-KR" sz="900"/>
              <a:t>(2</a:t>
            </a:r>
            <a:r>
              <a:rPr lang="en-US" altLang="ko-KR" sz="900" i="1"/>
              <a:t>,E</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remove(2)		</a:t>
            </a:r>
            <a:r>
              <a:rPr lang="en-US" altLang="ko-KR" sz="900" i="1"/>
              <a:t>E		</a:t>
            </a:r>
            <a:r>
              <a:rPr lang="en-US" altLang="ko-KR" sz="900"/>
              <a:t>(7</a:t>
            </a:r>
            <a:r>
              <a:rPr lang="en-US" altLang="ko-KR" sz="900" i="1"/>
              <a:t>,B</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get(2)		</a:t>
            </a:r>
            <a:r>
              <a:rPr lang="en-US" altLang="ko-KR" sz="900" b="1"/>
              <a:t>null		</a:t>
            </a:r>
            <a:r>
              <a:rPr lang="en-US" altLang="ko-KR" sz="900"/>
              <a:t>(7</a:t>
            </a:r>
            <a:r>
              <a:rPr lang="en-US" altLang="ko-KR" sz="900" i="1"/>
              <a:t>,B</a:t>
            </a:r>
            <a:r>
              <a:rPr lang="en-US" altLang="ko-KR" sz="900"/>
              <a:t>)</a:t>
            </a:r>
            <a:r>
              <a:rPr lang="en-US" altLang="ko-KR" sz="900" i="1"/>
              <a:t>,</a:t>
            </a:r>
            <a:r>
              <a:rPr lang="en-US" altLang="ko-KR" sz="900"/>
              <a:t>(8</a:t>
            </a:r>
            <a:r>
              <a:rPr lang="en-US" altLang="ko-KR" sz="900" i="1"/>
              <a:t>,D</a:t>
            </a:r>
            <a:r>
              <a:rPr lang="en-US" altLang="ko-KR" sz="900"/>
              <a:t>)</a:t>
            </a:r>
            <a:r>
              <a:rPr lang="en-US" altLang="ko-KR" sz="900" i="1"/>
              <a:t>	</a:t>
            </a:r>
          </a:p>
          <a:p>
            <a:pPr eaLnBrk="1" hangingPunct="1">
              <a:buFont typeface="Wingdings" pitchFamily="2" charset="2"/>
              <a:buNone/>
            </a:pPr>
            <a:r>
              <a:rPr lang="en-US" altLang="ko-KR" sz="900"/>
              <a:t>isEmpty()		</a:t>
            </a:r>
            <a:r>
              <a:rPr lang="en-US" altLang="ko-KR" sz="900" b="1"/>
              <a:t>false		</a:t>
            </a:r>
            <a:r>
              <a:rPr lang="en-US" altLang="ko-KR" sz="900"/>
              <a:t>(7</a:t>
            </a:r>
            <a:r>
              <a:rPr lang="en-US" altLang="ko-KR" sz="900" i="1"/>
              <a:t>,B</a:t>
            </a:r>
            <a:r>
              <a:rPr lang="en-US" altLang="ko-KR" sz="900"/>
              <a:t>)</a:t>
            </a:r>
            <a:r>
              <a:rPr lang="en-US" altLang="ko-KR" sz="900" i="1"/>
              <a:t>,</a:t>
            </a:r>
            <a:r>
              <a:rPr lang="en-US" altLang="ko-KR" sz="900"/>
              <a:t>(8</a:t>
            </a:r>
            <a:r>
              <a:rPr lang="en-US" altLang="ko-KR" sz="900" i="1"/>
              <a:t>,D</a:t>
            </a:r>
            <a:r>
              <a:rPr lang="en-US" altLang="ko-KR" sz="900"/>
              <a:t>)</a:t>
            </a:r>
          </a:p>
        </p:txBody>
      </p:sp>
    </p:spTree>
    <p:extLst>
      <p:ext uri="{BB962C8B-B14F-4D97-AF65-F5344CB8AC3E}">
        <p14:creationId xmlns:p14="http://schemas.microsoft.com/office/powerpoint/2010/main" val="2661513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ko-KR"/>
              <a:t>Comparison to java.util.Map</a:t>
            </a:r>
          </a:p>
        </p:txBody>
      </p:sp>
      <p:sp>
        <p:nvSpPr>
          <p:cNvPr id="8195" name="Rectangle 3"/>
          <p:cNvSpPr>
            <a:spLocks noGrp="1" noChangeArrowheads="1"/>
          </p:cNvSpPr>
          <p:nvPr>
            <p:ph idx="1"/>
          </p:nvPr>
        </p:nvSpPr>
        <p:spPr/>
        <p:txBody>
          <a:bodyPr/>
          <a:lstStyle/>
          <a:p>
            <a:pPr eaLnBrk="1" hangingPunct="1">
              <a:buFont typeface="Wingdings" pitchFamily="2" charset="2"/>
              <a:buNone/>
            </a:pPr>
            <a:r>
              <a:rPr lang="en-US" altLang="ko-KR" b="1"/>
              <a:t>Map ADT Methods				</a:t>
            </a:r>
            <a:r>
              <a:rPr lang="en-US" altLang="ko-KR"/>
              <a:t>java.util.Map </a:t>
            </a:r>
            <a:r>
              <a:rPr lang="en-US" altLang="ko-KR" b="1"/>
              <a:t>Methods	</a:t>
            </a:r>
          </a:p>
          <a:p>
            <a:pPr eaLnBrk="1" hangingPunct="1">
              <a:buFont typeface="Wingdings" pitchFamily="2" charset="2"/>
              <a:buNone/>
            </a:pPr>
            <a:r>
              <a:rPr lang="en-US" altLang="ko-KR"/>
              <a:t>	size()					size()	</a:t>
            </a:r>
          </a:p>
          <a:p>
            <a:pPr eaLnBrk="1" hangingPunct="1">
              <a:buFont typeface="Wingdings" pitchFamily="2" charset="2"/>
              <a:buNone/>
            </a:pPr>
            <a:r>
              <a:rPr lang="en-US" altLang="ko-KR"/>
              <a:t>	isEmpty()				isEmpty()	</a:t>
            </a:r>
          </a:p>
          <a:p>
            <a:pPr eaLnBrk="1" hangingPunct="1">
              <a:buFont typeface="Wingdings" pitchFamily="2" charset="2"/>
              <a:buNone/>
            </a:pPr>
            <a:r>
              <a:rPr lang="en-US" altLang="ko-KR"/>
              <a:t>	get(</a:t>
            </a:r>
            <a:r>
              <a:rPr lang="en-US" altLang="ko-KR" i="1"/>
              <a:t>k</a:t>
            </a:r>
            <a:r>
              <a:rPr lang="en-US" altLang="ko-KR"/>
              <a:t>)					get(</a:t>
            </a:r>
            <a:r>
              <a:rPr lang="en-US" altLang="ko-KR" i="1"/>
              <a:t>k</a:t>
            </a:r>
            <a:r>
              <a:rPr lang="en-US" altLang="ko-KR"/>
              <a:t>)	</a:t>
            </a:r>
          </a:p>
          <a:p>
            <a:pPr eaLnBrk="1" hangingPunct="1">
              <a:buFont typeface="Wingdings" pitchFamily="2" charset="2"/>
              <a:buNone/>
            </a:pPr>
            <a:r>
              <a:rPr lang="en-US" altLang="ko-KR"/>
              <a:t>	put(</a:t>
            </a:r>
            <a:r>
              <a:rPr lang="en-US" altLang="ko-KR" i="1"/>
              <a:t>k,v</a:t>
            </a:r>
            <a:r>
              <a:rPr lang="en-US" altLang="ko-KR"/>
              <a:t>)					put(</a:t>
            </a:r>
            <a:r>
              <a:rPr lang="en-US" altLang="ko-KR" i="1"/>
              <a:t>k,v</a:t>
            </a:r>
            <a:r>
              <a:rPr lang="en-US" altLang="ko-KR"/>
              <a:t>)	</a:t>
            </a:r>
          </a:p>
          <a:p>
            <a:pPr eaLnBrk="1" hangingPunct="1">
              <a:buFont typeface="Wingdings" pitchFamily="2" charset="2"/>
              <a:buNone/>
            </a:pPr>
            <a:r>
              <a:rPr lang="en-US" altLang="ko-KR"/>
              <a:t>	remove(</a:t>
            </a:r>
            <a:r>
              <a:rPr lang="en-US" altLang="ko-KR" i="1"/>
              <a:t>k</a:t>
            </a:r>
            <a:r>
              <a:rPr lang="en-US" altLang="ko-KR"/>
              <a:t>)				remove(</a:t>
            </a:r>
            <a:r>
              <a:rPr lang="en-US" altLang="ko-KR" i="1"/>
              <a:t>k</a:t>
            </a:r>
            <a:r>
              <a:rPr lang="en-US" altLang="ko-KR"/>
              <a:t>)	</a:t>
            </a:r>
          </a:p>
          <a:p>
            <a:pPr eaLnBrk="1" hangingPunct="1">
              <a:buFont typeface="Wingdings" pitchFamily="2" charset="2"/>
              <a:buNone/>
            </a:pPr>
            <a:r>
              <a:rPr lang="en-US" altLang="ko-KR"/>
              <a:t>	keys()					keySet().iterator()	</a:t>
            </a:r>
          </a:p>
          <a:p>
            <a:pPr eaLnBrk="1" hangingPunct="1">
              <a:buFont typeface="Wingdings" pitchFamily="2" charset="2"/>
              <a:buNone/>
            </a:pPr>
            <a:r>
              <a:rPr lang="en-US" altLang="ko-KR"/>
              <a:t>	values()				values().iterator()	</a:t>
            </a:r>
          </a:p>
          <a:p>
            <a:pPr eaLnBrk="1" hangingPunct="1">
              <a:buFont typeface="Wingdings" pitchFamily="2" charset="2"/>
              <a:buNone/>
            </a:pPr>
            <a:endParaRPr lang="en-US" altLang="ko-KR"/>
          </a:p>
          <a:p>
            <a:pPr eaLnBrk="1" hangingPunct="1">
              <a:buFont typeface="Wingdings" pitchFamily="2" charset="2"/>
              <a:buNone/>
            </a:pPr>
            <a:endParaRPr lang="en-US" altLang="ko-KR"/>
          </a:p>
          <a:p>
            <a:pPr eaLnBrk="1" hangingPunct="1">
              <a:buFont typeface="Wingdings" pitchFamily="2" charset="2"/>
              <a:buNone/>
            </a:pPr>
            <a:endParaRPr lang="en-US" altLang="ko-KR"/>
          </a:p>
        </p:txBody>
      </p:sp>
    </p:spTree>
    <p:extLst>
      <p:ext uri="{BB962C8B-B14F-4D97-AF65-F5344CB8AC3E}">
        <p14:creationId xmlns:p14="http://schemas.microsoft.com/office/powerpoint/2010/main" val="4000381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1657350" y="4057650"/>
            <a:ext cx="457200" cy="228600"/>
            <a:chOff x="4992" y="3456"/>
            <a:chExt cx="384" cy="192"/>
          </a:xfrm>
        </p:grpSpPr>
        <p:sp>
          <p:nvSpPr>
            <p:cNvPr id="9272" name="AutoShape 3"/>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ko-KR" altLang="en-US" sz="1350"/>
            </a:p>
          </p:txBody>
        </p:sp>
        <p:sp>
          <p:nvSpPr>
            <p:cNvPr id="9273" name="Line 4"/>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grpSp>
        <p:nvGrpSpPr>
          <p:cNvPr id="9219" name="Group 5"/>
          <p:cNvGrpSpPr>
            <a:grpSpLocks/>
          </p:cNvGrpSpPr>
          <p:nvPr/>
        </p:nvGrpSpPr>
        <p:grpSpPr bwMode="auto">
          <a:xfrm>
            <a:off x="2857500" y="4057650"/>
            <a:ext cx="457200" cy="228600"/>
            <a:chOff x="4992" y="3456"/>
            <a:chExt cx="384" cy="192"/>
          </a:xfrm>
        </p:grpSpPr>
        <p:sp>
          <p:nvSpPr>
            <p:cNvPr id="9270" name="AutoShape 6"/>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ko-KR" altLang="en-US" sz="1350"/>
            </a:p>
          </p:txBody>
        </p:sp>
        <p:sp>
          <p:nvSpPr>
            <p:cNvPr id="9271" name="Line 7"/>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grpSp>
        <p:nvGrpSpPr>
          <p:cNvPr id="9220" name="Group 8"/>
          <p:cNvGrpSpPr>
            <a:grpSpLocks/>
          </p:cNvGrpSpPr>
          <p:nvPr/>
        </p:nvGrpSpPr>
        <p:grpSpPr bwMode="auto">
          <a:xfrm>
            <a:off x="3943350" y="4057650"/>
            <a:ext cx="457200" cy="228600"/>
            <a:chOff x="4992" y="3456"/>
            <a:chExt cx="384" cy="192"/>
          </a:xfrm>
        </p:grpSpPr>
        <p:sp>
          <p:nvSpPr>
            <p:cNvPr id="9268" name="AutoShape 9"/>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ko-KR" altLang="en-US" sz="1350"/>
            </a:p>
          </p:txBody>
        </p:sp>
        <p:sp>
          <p:nvSpPr>
            <p:cNvPr id="9269" name="Line 10"/>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sp>
        <p:nvSpPr>
          <p:cNvPr id="9221" name="Rectangle 11"/>
          <p:cNvSpPr>
            <a:spLocks noGrp="1" noChangeArrowheads="1"/>
          </p:cNvSpPr>
          <p:nvPr>
            <p:ph type="title"/>
          </p:nvPr>
        </p:nvSpPr>
        <p:spPr/>
        <p:txBody>
          <a:bodyPr/>
          <a:lstStyle/>
          <a:p>
            <a:pPr eaLnBrk="1" hangingPunct="1"/>
            <a:r>
              <a:rPr lang="en-US" altLang="ko-KR"/>
              <a:t>A Simple List-Based Map</a:t>
            </a:r>
          </a:p>
        </p:txBody>
      </p:sp>
      <p:sp>
        <p:nvSpPr>
          <p:cNvPr id="9222" name="Rectangle 12"/>
          <p:cNvSpPr>
            <a:spLocks noGrp="1" noChangeArrowheads="1"/>
          </p:cNvSpPr>
          <p:nvPr>
            <p:ph idx="1"/>
          </p:nvPr>
        </p:nvSpPr>
        <p:spPr/>
        <p:txBody>
          <a:bodyPr/>
          <a:lstStyle/>
          <a:p>
            <a:pPr eaLnBrk="1" hangingPunct="1"/>
            <a:r>
              <a:rPr lang="en-US" altLang="ko-KR" sz="1350"/>
              <a:t>We can efficiently implement a map using an unsorted list </a:t>
            </a:r>
          </a:p>
          <a:p>
            <a:pPr lvl="1" eaLnBrk="1" hangingPunct="1"/>
            <a:r>
              <a:rPr lang="en-US" altLang="ko-KR" sz="1200"/>
              <a:t>We store the items of the map in a list S (based on a doubly-linked list), in arbitrary order</a:t>
            </a:r>
          </a:p>
        </p:txBody>
      </p:sp>
      <p:sp>
        <p:nvSpPr>
          <p:cNvPr id="9223" name="Rectangle 13"/>
          <p:cNvSpPr>
            <a:spLocks noChangeArrowheads="1"/>
          </p:cNvSpPr>
          <p:nvPr/>
        </p:nvSpPr>
        <p:spPr bwMode="auto">
          <a:xfrm>
            <a:off x="14287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24" name="Rectangle 14"/>
          <p:cNvSpPr>
            <a:spLocks noChangeArrowheads="1"/>
          </p:cNvSpPr>
          <p:nvPr/>
        </p:nvSpPr>
        <p:spPr bwMode="auto">
          <a:xfrm>
            <a:off x="16573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25" name="Rectangle 15"/>
          <p:cNvSpPr>
            <a:spLocks noChangeArrowheads="1"/>
          </p:cNvSpPr>
          <p:nvPr/>
        </p:nvSpPr>
        <p:spPr bwMode="auto">
          <a:xfrm>
            <a:off x="18859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26" name="Freeform 16"/>
          <p:cNvSpPr>
            <a:spLocks/>
          </p:cNvSpPr>
          <p:nvPr/>
        </p:nvSpPr>
        <p:spPr bwMode="auto">
          <a:xfrm>
            <a:off x="2000250" y="3496866"/>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27" name="Rectangle 17"/>
          <p:cNvSpPr>
            <a:spLocks noChangeArrowheads="1"/>
          </p:cNvSpPr>
          <p:nvPr/>
        </p:nvSpPr>
        <p:spPr bwMode="auto">
          <a:xfrm>
            <a:off x="25717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28" name="Rectangle 18"/>
          <p:cNvSpPr>
            <a:spLocks noChangeArrowheads="1"/>
          </p:cNvSpPr>
          <p:nvPr/>
        </p:nvSpPr>
        <p:spPr bwMode="auto">
          <a:xfrm>
            <a:off x="28003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29" name="Rectangle 19"/>
          <p:cNvSpPr>
            <a:spLocks noChangeArrowheads="1"/>
          </p:cNvSpPr>
          <p:nvPr/>
        </p:nvSpPr>
        <p:spPr bwMode="auto">
          <a:xfrm>
            <a:off x="30289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30" name="Freeform 20"/>
          <p:cNvSpPr>
            <a:spLocks/>
          </p:cNvSpPr>
          <p:nvPr/>
        </p:nvSpPr>
        <p:spPr bwMode="auto">
          <a:xfrm>
            <a:off x="3143250" y="3496866"/>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31" name="Rectangle 21"/>
          <p:cNvSpPr>
            <a:spLocks noChangeArrowheads="1"/>
          </p:cNvSpPr>
          <p:nvPr/>
        </p:nvSpPr>
        <p:spPr bwMode="auto">
          <a:xfrm>
            <a:off x="37147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32" name="Rectangle 22"/>
          <p:cNvSpPr>
            <a:spLocks noChangeArrowheads="1"/>
          </p:cNvSpPr>
          <p:nvPr/>
        </p:nvSpPr>
        <p:spPr bwMode="auto">
          <a:xfrm>
            <a:off x="39433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33" name="Rectangle 23"/>
          <p:cNvSpPr>
            <a:spLocks noChangeArrowheads="1"/>
          </p:cNvSpPr>
          <p:nvPr/>
        </p:nvSpPr>
        <p:spPr bwMode="auto">
          <a:xfrm>
            <a:off x="41719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34" name="Freeform 24"/>
          <p:cNvSpPr>
            <a:spLocks/>
          </p:cNvSpPr>
          <p:nvPr/>
        </p:nvSpPr>
        <p:spPr bwMode="auto">
          <a:xfrm>
            <a:off x="4286250" y="3496866"/>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35" name="Rectangle 25"/>
          <p:cNvSpPr>
            <a:spLocks noChangeArrowheads="1"/>
          </p:cNvSpPr>
          <p:nvPr/>
        </p:nvSpPr>
        <p:spPr bwMode="auto">
          <a:xfrm>
            <a:off x="48577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36" name="Rectangle 26"/>
          <p:cNvSpPr>
            <a:spLocks noChangeArrowheads="1"/>
          </p:cNvSpPr>
          <p:nvPr/>
        </p:nvSpPr>
        <p:spPr bwMode="auto">
          <a:xfrm>
            <a:off x="50863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37" name="Rectangle 27"/>
          <p:cNvSpPr>
            <a:spLocks noChangeArrowheads="1"/>
          </p:cNvSpPr>
          <p:nvPr/>
        </p:nvSpPr>
        <p:spPr bwMode="auto">
          <a:xfrm>
            <a:off x="53149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38" name="Freeform 28"/>
          <p:cNvSpPr>
            <a:spLocks/>
          </p:cNvSpPr>
          <p:nvPr/>
        </p:nvSpPr>
        <p:spPr bwMode="auto">
          <a:xfrm rot="10800000">
            <a:off x="2114550" y="3611166"/>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39" name="Freeform 29"/>
          <p:cNvSpPr>
            <a:spLocks/>
          </p:cNvSpPr>
          <p:nvPr/>
        </p:nvSpPr>
        <p:spPr bwMode="auto">
          <a:xfrm rot="10800000">
            <a:off x="3257550" y="3611166"/>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40" name="Freeform 30"/>
          <p:cNvSpPr>
            <a:spLocks/>
          </p:cNvSpPr>
          <p:nvPr/>
        </p:nvSpPr>
        <p:spPr bwMode="auto">
          <a:xfrm rot="10800000">
            <a:off x="4400550" y="3611166"/>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41" name="Freeform 31"/>
          <p:cNvSpPr>
            <a:spLocks/>
          </p:cNvSpPr>
          <p:nvPr/>
        </p:nvSpPr>
        <p:spPr bwMode="auto">
          <a:xfrm>
            <a:off x="1716882" y="3600450"/>
            <a:ext cx="126206" cy="414338"/>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42" name="Freeform 32"/>
          <p:cNvSpPr>
            <a:spLocks/>
          </p:cNvSpPr>
          <p:nvPr/>
        </p:nvSpPr>
        <p:spPr bwMode="auto">
          <a:xfrm>
            <a:off x="2857501" y="3600450"/>
            <a:ext cx="126206" cy="414338"/>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43" name="Freeform 33"/>
          <p:cNvSpPr>
            <a:spLocks/>
          </p:cNvSpPr>
          <p:nvPr/>
        </p:nvSpPr>
        <p:spPr bwMode="auto">
          <a:xfrm>
            <a:off x="3998119" y="3600450"/>
            <a:ext cx="126206" cy="414338"/>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44" name="Freeform 34"/>
          <p:cNvSpPr>
            <a:spLocks/>
          </p:cNvSpPr>
          <p:nvPr/>
        </p:nvSpPr>
        <p:spPr bwMode="auto">
          <a:xfrm>
            <a:off x="5138738" y="3600450"/>
            <a:ext cx="126206" cy="414338"/>
          </a:xfrm>
          <a:custGeom>
            <a:avLst/>
            <a:gdLst>
              <a:gd name="T0" fmla="*/ 2147483647 w 106"/>
              <a:gd name="T1" fmla="*/ 0 h 348"/>
              <a:gd name="T2" fmla="*/ 2147483647 w 106"/>
              <a:gd name="T3" fmla="*/ 2147483647 h 348"/>
              <a:gd name="T4" fmla="*/ 2147483647 w 106"/>
              <a:gd name="T5" fmla="*/ 214748364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45" name="Rectangle 35"/>
          <p:cNvSpPr>
            <a:spLocks noChangeArrowheads="1"/>
          </p:cNvSpPr>
          <p:nvPr/>
        </p:nvSpPr>
        <p:spPr bwMode="auto">
          <a:xfrm>
            <a:off x="60007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46" name="Rectangle 36"/>
          <p:cNvSpPr>
            <a:spLocks noChangeArrowheads="1"/>
          </p:cNvSpPr>
          <p:nvPr/>
        </p:nvSpPr>
        <p:spPr bwMode="auto">
          <a:xfrm>
            <a:off x="742950" y="3486150"/>
            <a:ext cx="228600" cy="228600"/>
          </a:xfrm>
          <a:prstGeom prst="rect">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9247" name="Freeform 37"/>
          <p:cNvSpPr>
            <a:spLocks/>
          </p:cNvSpPr>
          <p:nvPr/>
        </p:nvSpPr>
        <p:spPr bwMode="auto">
          <a:xfrm>
            <a:off x="5429250" y="3486150"/>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48" name="Freeform 38"/>
          <p:cNvSpPr>
            <a:spLocks/>
          </p:cNvSpPr>
          <p:nvPr/>
        </p:nvSpPr>
        <p:spPr bwMode="auto">
          <a:xfrm rot="10800000">
            <a:off x="5543550" y="3600450"/>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49" name="Freeform 39"/>
          <p:cNvSpPr>
            <a:spLocks/>
          </p:cNvSpPr>
          <p:nvPr/>
        </p:nvSpPr>
        <p:spPr bwMode="auto">
          <a:xfrm>
            <a:off x="857250" y="3486150"/>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50" name="Freeform 40"/>
          <p:cNvSpPr>
            <a:spLocks/>
          </p:cNvSpPr>
          <p:nvPr/>
        </p:nvSpPr>
        <p:spPr bwMode="auto">
          <a:xfrm rot="10800000">
            <a:off x="971550" y="3600450"/>
            <a:ext cx="571500" cy="104775"/>
          </a:xfrm>
          <a:custGeom>
            <a:avLst/>
            <a:gdLst>
              <a:gd name="T0" fmla="*/ 0 w 480"/>
              <a:gd name="T1" fmla="*/ 2147483647 h 88"/>
              <a:gd name="T2" fmla="*/ 2147483647 w 480"/>
              <a:gd name="T3" fmla="*/ 0 h 88"/>
              <a:gd name="T4" fmla="*/ 2147483647 w 480"/>
              <a:gd name="T5" fmla="*/ 2147483647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ko-KR" altLang="en-US" sz="1350"/>
          </a:p>
        </p:txBody>
      </p:sp>
      <p:sp>
        <p:nvSpPr>
          <p:cNvPr id="9251" name="Text Box 41"/>
          <p:cNvSpPr txBox="1">
            <a:spLocks noChangeArrowheads="1"/>
          </p:cNvSpPr>
          <p:nvPr/>
        </p:nvSpPr>
        <p:spPr bwMode="auto">
          <a:xfrm>
            <a:off x="5748041" y="3143250"/>
            <a:ext cx="6721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a:latin typeface="Tahoma" pitchFamily="34" charset="0"/>
              </a:rPr>
              <a:t>trailer</a:t>
            </a:r>
          </a:p>
        </p:txBody>
      </p:sp>
      <p:sp>
        <p:nvSpPr>
          <p:cNvPr id="9252" name="Text Box 42"/>
          <p:cNvSpPr txBox="1">
            <a:spLocks noChangeArrowheads="1"/>
          </p:cNvSpPr>
          <p:nvPr/>
        </p:nvSpPr>
        <p:spPr bwMode="auto">
          <a:xfrm>
            <a:off x="443199" y="3200400"/>
            <a:ext cx="7697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a:latin typeface="Tahoma" pitchFamily="34" charset="0"/>
              </a:rPr>
              <a:t>header</a:t>
            </a:r>
          </a:p>
        </p:txBody>
      </p:sp>
      <p:sp>
        <p:nvSpPr>
          <p:cNvPr id="9253" name="AutoShape 43"/>
          <p:cNvSpPr>
            <a:spLocks noChangeArrowheads="1"/>
          </p:cNvSpPr>
          <p:nvPr/>
        </p:nvSpPr>
        <p:spPr bwMode="auto">
          <a:xfrm>
            <a:off x="1257300" y="3200400"/>
            <a:ext cx="4400550" cy="62865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9254" name="Text Box 44"/>
          <p:cNvSpPr txBox="1">
            <a:spLocks noChangeArrowheads="1"/>
          </p:cNvSpPr>
          <p:nvPr/>
        </p:nvSpPr>
        <p:spPr bwMode="auto">
          <a:xfrm>
            <a:off x="4178789" y="3188494"/>
            <a:ext cx="150913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a:latin typeface="Tahoma" pitchFamily="34" charset="0"/>
              </a:rPr>
              <a:t>nodes/positions</a:t>
            </a:r>
          </a:p>
        </p:txBody>
      </p:sp>
      <p:sp>
        <p:nvSpPr>
          <p:cNvPr id="9255" name="AutoShape 45"/>
          <p:cNvSpPr>
            <a:spLocks noChangeArrowheads="1"/>
          </p:cNvSpPr>
          <p:nvPr/>
        </p:nvSpPr>
        <p:spPr bwMode="auto">
          <a:xfrm>
            <a:off x="1428750" y="3943350"/>
            <a:ext cx="4229100" cy="6858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9256" name="Text Box 46"/>
          <p:cNvSpPr txBox="1">
            <a:spLocks noChangeArrowheads="1"/>
          </p:cNvSpPr>
          <p:nvPr/>
        </p:nvSpPr>
        <p:spPr bwMode="auto">
          <a:xfrm>
            <a:off x="4832302" y="4343400"/>
            <a:ext cx="75693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a:solidFill>
                  <a:schemeClr val="tx2"/>
                </a:solidFill>
                <a:latin typeface="Tahoma" pitchFamily="34" charset="0"/>
              </a:rPr>
              <a:t>entries</a:t>
            </a:r>
          </a:p>
        </p:txBody>
      </p:sp>
      <p:sp>
        <p:nvSpPr>
          <p:cNvPr id="9257" name="Text Box 47"/>
          <p:cNvSpPr txBox="1">
            <a:spLocks noChangeArrowheads="1"/>
          </p:cNvSpPr>
          <p:nvPr/>
        </p:nvSpPr>
        <p:spPr bwMode="auto">
          <a:xfrm>
            <a:off x="1610986" y="4012407"/>
            <a:ext cx="2808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a:latin typeface="Times New Roman" pitchFamily="18" charset="0"/>
                <a:sym typeface="Symbol" pitchFamily="18" charset="2"/>
              </a:rPr>
              <a:t>9</a:t>
            </a:r>
          </a:p>
        </p:txBody>
      </p:sp>
      <p:sp>
        <p:nvSpPr>
          <p:cNvPr id="9258" name="Text Box 48"/>
          <p:cNvSpPr txBox="1">
            <a:spLocks noChangeArrowheads="1"/>
          </p:cNvSpPr>
          <p:nvPr/>
        </p:nvSpPr>
        <p:spPr bwMode="auto">
          <a:xfrm>
            <a:off x="1827933" y="4011216"/>
            <a:ext cx="2696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b="1" i="1">
                <a:latin typeface="Times New Roman" pitchFamily="18" charset="0"/>
                <a:sym typeface="Symbol" pitchFamily="18" charset="2"/>
              </a:rPr>
              <a:t>c</a:t>
            </a:r>
          </a:p>
        </p:txBody>
      </p:sp>
      <p:sp>
        <p:nvSpPr>
          <p:cNvPr id="9259" name="Text Box 49"/>
          <p:cNvSpPr txBox="1">
            <a:spLocks noChangeArrowheads="1"/>
          </p:cNvSpPr>
          <p:nvPr/>
        </p:nvSpPr>
        <p:spPr bwMode="auto">
          <a:xfrm>
            <a:off x="2811136" y="4012407"/>
            <a:ext cx="2808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a:latin typeface="Times New Roman" pitchFamily="18" charset="0"/>
                <a:sym typeface="Symbol" pitchFamily="18" charset="2"/>
              </a:rPr>
              <a:t>6</a:t>
            </a:r>
          </a:p>
        </p:txBody>
      </p:sp>
      <p:sp>
        <p:nvSpPr>
          <p:cNvPr id="9260" name="Text Box 50"/>
          <p:cNvSpPr txBox="1">
            <a:spLocks noChangeArrowheads="1"/>
          </p:cNvSpPr>
          <p:nvPr/>
        </p:nvSpPr>
        <p:spPr bwMode="auto">
          <a:xfrm>
            <a:off x="3028083" y="4011216"/>
            <a:ext cx="2696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b="1" i="1">
                <a:latin typeface="Times New Roman" pitchFamily="18" charset="0"/>
                <a:sym typeface="Symbol" pitchFamily="18" charset="2"/>
              </a:rPr>
              <a:t>c</a:t>
            </a:r>
          </a:p>
        </p:txBody>
      </p:sp>
      <p:sp>
        <p:nvSpPr>
          <p:cNvPr id="9261" name="Text Box 51"/>
          <p:cNvSpPr txBox="1">
            <a:spLocks noChangeArrowheads="1"/>
          </p:cNvSpPr>
          <p:nvPr/>
        </p:nvSpPr>
        <p:spPr bwMode="auto">
          <a:xfrm>
            <a:off x="3896986" y="4001691"/>
            <a:ext cx="2808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a:latin typeface="Times New Roman" pitchFamily="18" charset="0"/>
                <a:sym typeface="Symbol" pitchFamily="18" charset="2"/>
              </a:rPr>
              <a:t>5</a:t>
            </a:r>
          </a:p>
        </p:txBody>
      </p:sp>
      <p:sp>
        <p:nvSpPr>
          <p:cNvPr id="9262" name="Text Box 52"/>
          <p:cNvSpPr txBox="1">
            <a:spLocks noChangeArrowheads="1"/>
          </p:cNvSpPr>
          <p:nvPr/>
        </p:nvSpPr>
        <p:spPr bwMode="auto">
          <a:xfrm>
            <a:off x="4113933" y="4000500"/>
            <a:ext cx="2696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b="1" i="1">
                <a:latin typeface="Times New Roman" pitchFamily="18" charset="0"/>
                <a:sym typeface="Symbol" pitchFamily="18" charset="2"/>
              </a:rPr>
              <a:t>c</a:t>
            </a:r>
          </a:p>
        </p:txBody>
      </p:sp>
      <p:grpSp>
        <p:nvGrpSpPr>
          <p:cNvPr id="9263" name="Group 53"/>
          <p:cNvGrpSpPr>
            <a:grpSpLocks/>
          </p:cNvGrpSpPr>
          <p:nvPr/>
        </p:nvGrpSpPr>
        <p:grpSpPr bwMode="auto">
          <a:xfrm>
            <a:off x="5029200" y="4057650"/>
            <a:ext cx="457200" cy="228600"/>
            <a:chOff x="4992" y="3456"/>
            <a:chExt cx="384" cy="192"/>
          </a:xfrm>
        </p:grpSpPr>
        <p:sp>
          <p:nvSpPr>
            <p:cNvPr id="9266" name="AutoShape 5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ko-KR" altLang="en-US" sz="1350"/>
            </a:p>
          </p:txBody>
        </p:sp>
        <p:sp>
          <p:nvSpPr>
            <p:cNvPr id="9267" name="Line 5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grpSp>
      <p:sp>
        <p:nvSpPr>
          <p:cNvPr id="9264" name="Text Box 56"/>
          <p:cNvSpPr txBox="1">
            <a:spLocks noChangeArrowheads="1"/>
          </p:cNvSpPr>
          <p:nvPr/>
        </p:nvSpPr>
        <p:spPr bwMode="auto">
          <a:xfrm>
            <a:off x="5039986" y="4001691"/>
            <a:ext cx="2808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a:latin typeface="Times New Roman" pitchFamily="18" charset="0"/>
                <a:sym typeface="Symbol" pitchFamily="18" charset="2"/>
              </a:rPr>
              <a:t>8</a:t>
            </a:r>
          </a:p>
        </p:txBody>
      </p:sp>
      <p:sp>
        <p:nvSpPr>
          <p:cNvPr id="9265" name="Text Box 57"/>
          <p:cNvSpPr txBox="1">
            <a:spLocks noChangeArrowheads="1"/>
          </p:cNvSpPr>
          <p:nvPr/>
        </p:nvSpPr>
        <p:spPr bwMode="auto">
          <a:xfrm>
            <a:off x="5256933" y="4000500"/>
            <a:ext cx="2696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500" b="1" i="1">
                <a:latin typeface="Times New Roman" pitchFamily="18" charset="0"/>
                <a:sym typeface="Symbol" pitchFamily="18" charset="2"/>
              </a:rPr>
              <a:t>c</a:t>
            </a:r>
          </a:p>
        </p:txBody>
      </p:sp>
    </p:spTree>
    <p:extLst>
      <p:ext uri="{BB962C8B-B14F-4D97-AF65-F5344CB8AC3E}">
        <p14:creationId xmlns:p14="http://schemas.microsoft.com/office/powerpoint/2010/main" val="3911796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ko-KR"/>
              <a:t>The get(k) Algorithm</a:t>
            </a:r>
          </a:p>
        </p:txBody>
      </p:sp>
      <p:sp>
        <p:nvSpPr>
          <p:cNvPr id="10243" name="Rectangle 3"/>
          <p:cNvSpPr>
            <a:spLocks noGrp="1" noChangeArrowheads="1"/>
          </p:cNvSpPr>
          <p:nvPr>
            <p:ph idx="1"/>
          </p:nvPr>
        </p:nvSpPr>
        <p:spPr/>
        <p:txBody>
          <a:bodyPr/>
          <a:lstStyle/>
          <a:p>
            <a:pPr eaLnBrk="1" hangingPunct="1">
              <a:lnSpc>
                <a:spcPct val="90000"/>
              </a:lnSpc>
              <a:buFont typeface="Wingdings" pitchFamily="2" charset="2"/>
              <a:buNone/>
            </a:pPr>
            <a:r>
              <a:rPr lang="en-US" altLang="ko-KR" b="1"/>
              <a:t>Algorithm </a:t>
            </a:r>
            <a:r>
              <a:rPr lang="en-US" altLang="ko-KR"/>
              <a:t>get(</a:t>
            </a:r>
            <a:r>
              <a:rPr lang="en-US" altLang="ko-KR" i="1"/>
              <a:t>k</a:t>
            </a:r>
            <a:r>
              <a:rPr lang="en-US" altLang="ko-KR"/>
              <a:t>):</a:t>
            </a:r>
          </a:p>
          <a:p>
            <a:pPr eaLnBrk="1" hangingPunct="1">
              <a:lnSpc>
                <a:spcPct val="90000"/>
              </a:lnSpc>
              <a:buFont typeface="Wingdings" pitchFamily="2" charset="2"/>
              <a:buNone/>
            </a:pPr>
            <a:r>
              <a:rPr lang="en-US" altLang="ko-KR" i="1"/>
              <a:t>	B </a:t>
            </a:r>
            <a:r>
              <a:rPr lang="en-US" altLang="ko-KR"/>
              <a:t>=</a:t>
            </a:r>
            <a:r>
              <a:rPr lang="en-US" altLang="ko-KR" i="1"/>
              <a:t> S.</a:t>
            </a:r>
            <a:r>
              <a:rPr lang="en-US" altLang="ko-KR"/>
              <a:t>positions() </a:t>
            </a:r>
            <a:r>
              <a:rPr lang="en-US" altLang="ko-KR">
                <a:solidFill>
                  <a:schemeClr val="tx2"/>
                </a:solidFill>
              </a:rPr>
              <a:t>{</a:t>
            </a:r>
            <a:r>
              <a:rPr lang="en-US" altLang="ko-KR" i="1">
                <a:solidFill>
                  <a:schemeClr val="tx2"/>
                </a:solidFill>
              </a:rPr>
              <a:t>B </a:t>
            </a:r>
            <a:r>
              <a:rPr lang="en-US" altLang="ko-KR">
                <a:solidFill>
                  <a:schemeClr val="tx2"/>
                </a:solidFill>
              </a:rPr>
              <a:t>is an iterator of the positions in </a:t>
            </a:r>
            <a:r>
              <a:rPr lang="en-US" altLang="ko-KR" i="1">
                <a:solidFill>
                  <a:schemeClr val="tx2"/>
                </a:solidFill>
              </a:rPr>
              <a:t>S</a:t>
            </a:r>
            <a:r>
              <a:rPr lang="en-US" altLang="ko-KR">
                <a:solidFill>
                  <a:schemeClr val="tx2"/>
                </a:solidFill>
              </a:rPr>
              <a:t>}</a:t>
            </a:r>
            <a:endParaRPr lang="en-US" altLang="ko-KR" b="1">
              <a:solidFill>
                <a:schemeClr val="tx2"/>
              </a:solidFill>
            </a:endParaRPr>
          </a:p>
          <a:p>
            <a:pPr eaLnBrk="1" hangingPunct="1">
              <a:lnSpc>
                <a:spcPct val="90000"/>
              </a:lnSpc>
              <a:buFont typeface="Wingdings" pitchFamily="2" charset="2"/>
              <a:buNone/>
            </a:pPr>
            <a:r>
              <a:rPr lang="en-US" altLang="ko-KR" b="1"/>
              <a:t>	while </a:t>
            </a:r>
            <a:r>
              <a:rPr lang="en-US" altLang="ko-KR" i="1"/>
              <a:t>B.</a:t>
            </a:r>
            <a:r>
              <a:rPr lang="en-US" altLang="ko-KR"/>
              <a:t>hasNext() </a:t>
            </a:r>
            <a:r>
              <a:rPr lang="en-US" altLang="ko-KR" b="1"/>
              <a:t>do</a:t>
            </a:r>
          </a:p>
          <a:p>
            <a:pPr eaLnBrk="1" hangingPunct="1">
              <a:lnSpc>
                <a:spcPct val="90000"/>
              </a:lnSpc>
              <a:buFont typeface="Wingdings" pitchFamily="2" charset="2"/>
              <a:buNone/>
            </a:pPr>
            <a:r>
              <a:rPr lang="en-US" altLang="ko-KR" i="1"/>
              <a:t>		p </a:t>
            </a:r>
            <a:r>
              <a:rPr lang="en-US" altLang="ko-KR"/>
              <a:t>=</a:t>
            </a:r>
            <a:r>
              <a:rPr lang="en-US" altLang="ko-KR" i="1"/>
              <a:t> B.</a:t>
            </a:r>
            <a:r>
              <a:rPr lang="en-US" altLang="ko-KR"/>
              <a:t>next()	</a:t>
            </a:r>
            <a:r>
              <a:rPr lang="en-US" altLang="ko-KR" i="1"/>
              <a:t>{ </a:t>
            </a:r>
            <a:r>
              <a:rPr lang="en-US" altLang="ko-KR"/>
              <a:t>the next position in </a:t>
            </a:r>
            <a:r>
              <a:rPr lang="en-US" altLang="ko-KR" i="1"/>
              <a:t>B}</a:t>
            </a:r>
          </a:p>
          <a:p>
            <a:pPr eaLnBrk="1" hangingPunct="1">
              <a:lnSpc>
                <a:spcPct val="90000"/>
              </a:lnSpc>
              <a:buFont typeface="Wingdings" pitchFamily="2" charset="2"/>
              <a:buNone/>
            </a:pPr>
            <a:r>
              <a:rPr lang="en-US" altLang="ko-KR" b="1"/>
              <a:t>		if </a:t>
            </a:r>
            <a:r>
              <a:rPr lang="en-US" altLang="ko-KR" i="1"/>
              <a:t>p.</a:t>
            </a:r>
            <a:r>
              <a:rPr lang="en-US" altLang="ko-KR"/>
              <a:t>element()</a:t>
            </a:r>
            <a:r>
              <a:rPr lang="en-US" altLang="ko-KR" i="1"/>
              <a:t>.</a:t>
            </a:r>
            <a:r>
              <a:rPr lang="en-US" altLang="ko-KR"/>
              <a:t>key() = </a:t>
            </a:r>
            <a:r>
              <a:rPr lang="en-US" altLang="ko-KR" i="1"/>
              <a:t>k	</a:t>
            </a:r>
            <a:r>
              <a:rPr lang="en-US" altLang="ko-KR" b="1"/>
              <a:t>then</a:t>
            </a:r>
          </a:p>
          <a:p>
            <a:pPr eaLnBrk="1" hangingPunct="1">
              <a:lnSpc>
                <a:spcPct val="90000"/>
              </a:lnSpc>
              <a:buFont typeface="Wingdings" pitchFamily="2" charset="2"/>
              <a:buNone/>
            </a:pPr>
            <a:r>
              <a:rPr lang="en-US" altLang="ko-KR" b="1"/>
              <a:t>			return </a:t>
            </a:r>
            <a:r>
              <a:rPr lang="en-US" altLang="ko-KR" i="1"/>
              <a:t>p.</a:t>
            </a:r>
            <a:r>
              <a:rPr lang="en-US" altLang="ko-KR"/>
              <a:t>element()</a:t>
            </a:r>
            <a:r>
              <a:rPr lang="en-US" altLang="ko-KR" i="1"/>
              <a:t>.</a:t>
            </a:r>
            <a:r>
              <a:rPr lang="en-US" altLang="ko-KR"/>
              <a:t>value()</a:t>
            </a:r>
          </a:p>
          <a:p>
            <a:pPr eaLnBrk="1" hangingPunct="1">
              <a:lnSpc>
                <a:spcPct val="90000"/>
              </a:lnSpc>
              <a:buFont typeface="Wingdings" pitchFamily="2" charset="2"/>
              <a:buNone/>
            </a:pPr>
            <a:r>
              <a:rPr lang="en-US" altLang="ko-KR" b="1"/>
              <a:t>	return null </a:t>
            </a:r>
            <a:r>
              <a:rPr lang="en-US" altLang="ko-KR">
                <a:solidFill>
                  <a:schemeClr val="tx2"/>
                </a:solidFill>
              </a:rPr>
              <a:t>{there is no entry with key equal to </a:t>
            </a:r>
            <a:r>
              <a:rPr lang="en-US" altLang="ko-KR" i="1">
                <a:solidFill>
                  <a:schemeClr val="tx2"/>
                </a:solidFill>
              </a:rPr>
              <a:t>k</a:t>
            </a:r>
            <a:r>
              <a:rPr lang="en-US" altLang="ko-KR">
                <a:solidFill>
                  <a:schemeClr val="tx2"/>
                </a:solidFill>
              </a:rPr>
              <a:t>}</a:t>
            </a:r>
            <a:endParaRPr lang="en-US" altLang="ko-KR" i="1">
              <a:solidFill>
                <a:schemeClr val="tx2"/>
              </a:solidFill>
            </a:endParaRPr>
          </a:p>
          <a:p>
            <a:pPr eaLnBrk="1" hangingPunct="1">
              <a:lnSpc>
                <a:spcPct val="90000"/>
              </a:lnSpc>
              <a:buFont typeface="Wingdings" pitchFamily="2" charset="2"/>
              <a:buNone/>
            </a:pPr>
            <a:endParaRPr lang="en-US" altLang="ko-KR"/>
          </a:p>
          <a:p>
            <a:pPr eaLnBrk="1" hangingPunct="1">
              <a:lnSpc>
                <a:spcPct val="90000"/>
              </a:lnSpc>
              <a:buFont typeface="Wingdings" pitchFamily="2" charset="2"/>
              <a:buNone/>
            </a:pPr>
            <a:endParaRPr lang="en-US" altLang="ko-KR"/>
          </a:p>
          <a:p>
            <a:pPr eaLnBrk="1" hangingPunct="1">
              <a:lnSpc>
                <a:spcPct val="90000"/>
              </a:lnSpc>
              <a:buFont typeface="Wingdings" pitchFamily="2" charset="2"/>
              <a:buNone/>
            </a:pPr>
            <a:endParaRPr lang="en-US" altLang="ko-KR"/>
          </a:p>
        </p:txBody>
      </p:sp>
    </p:spTree>
    <p:extLst>
      <p:ext uri="{BB962C8B-B14F-4D97-AF65-F5344CB8AC3E}">
        <p14:creationId xmlns:p14="http://schemas.microsoft.com/office/powerpoint/2010/main" val="459114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ko-KR"/>
              <a:t>The put(k,v) Algorithm</a:t>
            </a:r>
          </a:p>
        </p:txBody>
      </p:sp>
      <p:sp>
        <p:nvSpPr>
          <p:cNvPr id="11267" name="Rectangle 3"/>
          <p:cNvSpPr>
            <a:spLocks noGrp="1" noChangeArrowheads="1"/>
          </p:cNvSpPr>
          <p:nvPr>
            <p:ph idx="1"/>
          </p:nvPr>
        </p:nvSpPr>
        <p:spPr/>
        <p:txBody>
          <a:bodyPr/>
          <a:lstStyle/>
          <a:p>
            <a:pPr eaLnBrk="1" hangingPunct="1">
              <a:buFont typeface="Wingdings" pitchFamily="2" charset="2"/>
              <a:buNone/>
            </a:pPr>
            <a:r>
              <a:rPr lang="en-US" altLang="ko-KR" sz="1050" b="1"/>
              <a:t>Algorithm </a:t>
            </a:r>
            <a:r>
              <a:rPr lang="en-US" altLang="ko-KR" sz="1050"/>
              <a:t>put(</a:t>
            </a:r>
            <a:r>
              <a:rPr lang="en-US" altLang="ko-KR" sz="1050" i="1"/>
              <a:t>k,v</a:t>
            </a:r>
            <a:r>
              <a:rPr lang="en-US" altLang="ko-KR" sz="1050"/>
              <a:t>):				</a:t>
            </a:r>
          </a:p>
          <a:p>
            <a:pPr eaLnBrk="1" hangingPunct="1">
              <a:buFont typeface="Wingdings" pitchFamily="2" charset="2"/>
              <a:buNone/>
            </a:pPr>
            <a:r>
              <a:rPr lang="en-US" altLang="ko-KR" sz="1050" i="1"/>
              <a:t>B	</a:t>
            </a:r>
            <a:r>
              <a:rPr lang="en-US" altLang="ko-KR" sz="1050"/>
              <a:t>=</a:t>
            </a:r>
            <a:r>
              <a:rPr lang="en-US" altLang="ko-KR" sz="1050" i="1"/>
              <a:t> S.</a:t>
            </a:r>
            <a:r>
              <a:rPr lang="en-US" altLang="ko-KR" sz="1050"/>
              <a:t>positions()		</a:t>
            </a:r>
          </a:p>
          <a:p>
            <a:pPr eaLnBrk="1" hangingPunct="1">
              <a:buFont typeface="Wingdings" pitchFamily="2" charset="2"/>
              <a:buNone/>
            </a:pPr>
            <a:r>
              <a:rPr lang="en-US" altLang="ko-KR" sz="1050" b="1"/>
              <a:t>while </a:t>
            </a:r>
            <a:r>
              <a:rPr lang="en-US" altLang="ko-KR" sz="1050" i="1"/>
              <a:t>B.</a:t>
            </a:r>
            <a:r>
              <a:rPr lang="en-US" altLang="ko-KR" sz="1050"/>
              <a:t>hasNext() </a:t>
            </a:r>
            <a:r>
              <a:rPr lang="en-US" altLang="ko-KR" sz="1050" b="1"/>
              <a:t>do	</a:t>
            </a:r>
          </a:p>
          <a:p>
            <a:pPr eaLnBrk="1" hangingPunct="1">
              <a:buFont typeface="Wingdings" pitchFamily="2" charset="2"/>
              <a:buNone/>
            </a:pPr>
            <a:r>
              <a:rPr lang="en-US" altLang="ko-KR" sz="1050"/>
              <a:t>	</a:t>
            </a:r>
            <a:r>
              <a:rPr lang="en-US" altLang="ko-KR" sz="1050" i="1"/>
              <a:t>p </a:t>
            </a:r>
            <a:r>
              <a:rPr lang="en-US" altLang="ko-KR" sz="1050"/>
              <a:t>=</a:t>
            </a:r>
            <a:r>
              <a:rPr lang="en-US" altLang="ko-KR" sz="1050" i="1"/>
              <a:t> B.</a:t>
            </a:r>
            <a:r>
              <a:rPr lang="en-US" altLang="ko-KR" sz="1050"/>
              <a:t>next()		</a:t>
            </a:r>
          </a:p>
          <a:p>
            <a:pPr eaLnBrk="1" hangingPunct="1">
              <a:buFont typeface="Wingdings" pitchFamily="2" charset="2"/>
              <a:buNone/>
            </a:pPr>
            <a:r>
              <a:rPr lang="en-US" altLang="ko-KR" sz="1050"/>
              <a:t>	</a:t>
            </a:r>
            <a:r>
              <a:rPr lang="en-US" altLang="ko-KR" sz="1050" b="1"/>
              <a:t>if </a:t>
            </a:r>
            <a:r>
              <a:rPr lang="en-US" altLang="ko-KR" sz="1050" i="1"/>
              <a:t>p.</a:t>
            </a:r>
            <a:r>
              <a:rPr lang="en-US" altLang="ko-KR" sz="1050"/>
              <a:t>element()</a:t>
            </a:r>
            <a:r>
              <a:rPr lang="en-US" altLang="ko-KR" sz="1050" i="1"/>
              <a:t>.</a:t>
            </a:r>
            <a:r>
              <a:rPr lang="en-US" altLang="ko-KR" sz="1050"/>
              <a:t>key() = </a:t>
            </a:r>
            <a:r>
              <a:rPr lang="en-US" altLang="ko-KR" sz="1050" i="1"/>
              <a:t>k  </a:t>
            </a:r>
            <a:r>
              <a:rPr lang="en-US" altLang="ko-KR" sz="1050" b="1"/>
              <a:t>then	</a:t>
            </a:r>
            <a:r>
              <a:rPr lang="en-US" altLang="ko-KR" sz="1050"/>
              <a:t>	</a:t>
            </a:r>
          </a:p>
          <a:p>
            <a:pPr eaLnBrk="1" hangingPunct="1">
              <a:buFont typeface="Wingdings" pitchFamily="2" charset="2"/>
              <a:buNone/>
            </a:pPr>
            <a:r>
              <a:rPr lang="en-US" altLang="ko-KR" sz="1050"/>
              <a:t>		</a:t>
            </a:r>
            <a:r>
              <a:rPr lang="en-US" altLang="ko-KR" sz="1050" i="1"/>
              <a:t>t </a:t>
            </a:r>
            <a:r>
              <a:rPr lang="en-US" altLang="ko-KR" sz="1050"/>
              <a:t>=</a:t>
            </a:r>
            <a:r>
              <a:rPr lang="en-US" altLang="ko-KR" sz="1050" i="1"/>
              <a:t> p.</a:t>
            </a:r>
            <a:r>
              <a:rPr lang="en-US" altLang="ko-KR" sz="1050"/>
              <a:t>element()</a:t>
            </a:r>
            <a:r>
              <a:rPr lang="en-US" altLang="ko-KR" sz="1050" i="1"/>
              <a:t>.</a:t>
            </a:r>
            <a:r>
              <a:rPr lang="en-US" altLang="ko-KR" sz="1050"/>
              <a:t>value()	</a:t>
            </a:r>
          </a:p>
          <a:p>
            <a:pPr eaLnBrk="1" hangingPunct="1">
              <a:buFont typeface="Wingdings" pitchFamily="2" charset="2"/>
              <a:buNone/>
            </a:pPr>
            <a:r>
              <a:rPr lang="en-US" altLang="ko-KR" sz="1050"/>
              <a:t>		</a:t>
            </a:r>
            <a:r>
              <a:rPr lang="en-US" altLang="ko-KR" sz="1050" i="1"/>
              <a:t>B.</a:t>
            </a:r>
            <a:r>
              <a:rPr lang="en-US" altLang="ko-KR" sz="1050"/>
              <a:t>replace(</a:t>
            </a:r>
            <a:r>
              <a:rPr lang="en-US" altLang="ko-KR" sz="1050" i="1"/>
              <a:t>p,</a:t>
            </a:r>
            <a:r>
              <a:rPr lang="en-US" altLang="ko-KR" sz="1050"/>
              <a:t>(</a:t>
            </a:r>
            <a:r>
              <a:rPr lang="en-US" altLang="ko-KR" sz="1050" i="1"/>
              <a:t>k</a:t>
            </a:r>
            <a:r>
              <a:rPr lang="en-US" altLang="ko-KR" sz="1050"/>
              <a:t>,</a:t>
            </a:r>
            <a:r>
              <a:rPr lang="en-US" altLang="ko-KR" sz="1050" i="1"/>
              <a:t>v</a:t>
            </a:r>
            <a:r>
              <a:rPr lang="en-US" altLang="ko-KR" sz="1050"/>
              <a:t>))	</a:t>
            </a:r>
          </a:p>
          <a:p>
            <a:pPr eaLnBrk="1" hangingPunct="1">
              <a:buFont typeface="Wingdings" pitchFamily="2" charset="2"/>
              <a:buNone/>
            </a:pPr>
            <a:r>
              <a:rPr lang="en-US" altLang="ko-KR" sz="1050"/>
              <a:t>		</a:t>
            </a:r>
            <a:r>
              <a:rPr lang="en-US" altLang="ko-KR" sz="1050" b="1"/>
              <a:t>return </a:t>
            </a:r>
            <a:r>
              <a:rPr lang="en-US" altLang="ko-KR" sz="1050" i="1"/>
              <a:t>t	</a:t>
            </a:r>
            <a:r>
              <a:rPr lang="en-US" altLang="ko-KR" sz="1050">
                <a:solidFill>
                  <a:schemeClr val="tx2"/>
                </a:solidFill>
              </a:rPr>
              <a:t>{return the old value}</a:t>
            </a:r>
            <a:r>
              <a:rPr lang="en-US" altLang="ko-KR" sz="1050" i="1"/>
              <a:t>	</a:t>
            </a:r>
          </a:p>
          <a:p>
            <a:pPr eaLnBrk="1" hangingPunct="1">
              <a:buFont typeface="Wingdings" pitchFamily="2" charset="2"/>
              <a:buNone/>
            </a:pPr>
            <a:r>
              <a:rPr lang="en-US" altLang="ko-KR" sz="1050" i="1"/>
              <a:t>S.</a:t>
            </a:r>
            <a:r>
              <a:rPr lang="en-US" altLang="ko-KR" sz="1050"/>
              <a:t>insertLast((</a:t>
            </a:r>
            <a:r>
              <a:rPr lang="en-US" altLang="ko-KR" sz="1050" i="1"/>
              <a:t>k,v</a:t>
            </a:r>
            <a:r>
              <a:rPr lang="en-US" altLang="ko-KR" sz="1050"/>
              <a:t>))			</a:t>
            </a:r>
          </a:p>
          <a:p>
            <a:pPr eaLnBrk="1" hangingPunct="1">
              <a:buFont typeface="Wingdings" pitchFamily="2" charset="2"/>
              <a:buNone/>
            </a:pPr>
            <a:r>
              <a:rPr lang="en-US" altLang="ko-KR" sz="1050" i="1"/>
              <a:t>n </a:t>
            </a:r>
            <a:r>
              <a:rPr lang="en-US" altLang="ko-KR" sz="1050"/>
              <a:t>=</a:t>
            </a:r>
            <a:r>
              <a:rPr lang="en-US" altLang="ko-KR" sz="1050" i="1"/>
              <a:t> n </a:t>
            </a:r>
            <a:r>
              <a:rPr lang="en-US" altLang="ko-KR" sz="1050"/>
              <a:t>+ 1 	</a:t>
            </a:r>
            <a:r>
              <a:rPr lang="en-US" altLang="ko-KR" sz="1050">
                <a:solidFill>
                  <a:schemeClr val="tx2"/>
                </a:solidFill>
              </a:rPr>
              <a:t>{increment variable storing number of entries}</a:t>
            </a:r>
            <a:endParaRPr lang="en-US" altLang="ko-KR" sz="1050" i="1">
              <a:solidFill>
                <a:schemeClr val="tx2"/>
              </a:solidFill>
            </a:endParaRPr>
          </a:p>
          <a:p>
            <a:pPr eaLnBrk="1" hangingPunct="1">
              <a:buFont typeface="Wingdings" pitchFamily="2" charset="2"/>
              <a:buNone/>
            </a:pPr>
            <a:r>
              <a:rPr lang="en-US" altLang="ko-KR" sz="1050" b="1"/>
              <a:t>return null	</a:t>
            </a:r>
            <a:r>
              <a:rPr lang="en-US" altLang="ko-KR" sz="1050">
                <a:solidFill>
                  <a:schemeClr val="tx2"/>
                </a:solidFill>
              </a:rPr>
              <a:t>{there was no previous entry with key equal to </a:t>
            </a:r>
            <a:r>
              <a:rPr lang="en-US" altLang="ko-KR" sz="1050" i="1">
                <a:solidFill>
                  <a:schemeClr val="tx2"/>
                </a:solidFill>
              </a:rPr>
              <a:t>k</a:t>
            </a:r>
            <a:r>
              <a:rPr lang="en-US" altLang="ko-KR" sz="1050">
                <a:solidFill>
                  <a:schemeClr val="tx2"/>
                </a:solidFill>
              </a:rPr>
              <a:t>}</a:t>
            </a:r>
            <a:endParaRPr lang="en-US" altLang="ko-KR" sz="900">
              <a:solidFill>
                <a:schemeClr val="tx2"/>
              </a:solidFill>
            </a:endParaRPr>
          </a:p>
        </p:txBody>
      </p:sp>
    </p:spTree>
    <p:extLst>
      <p:ext uri="{BB962C8B-B14F-4D97-AF65-F5344CB8AC3E}">
        <p14:creationId xmlns:p14="http://schemas.microsoft.com/office/powerpoint/2010/main" val="2209813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ko-KR"/>
              <a:t>The remove(k) Algorithm</a:t>
            </a:r>
          </a:p>
        </p:txBody>
      </p:sp>
      <p:sp>
        <p:nvSpPr>
          <p:cNvPr id="12291" name="Rectangle 3"/>
          <p:cNvSpPr>
            <a:spLocks noGrp="1" noChangeArrowheads="1"/>
          </p:cNvSpPr>
          <p:nvPr>
            <p:ph idx="1"/>
          </p:nvPr>
        </p:nvSpPr>
        <p:spPr/>
        <p:txBody>
          <a:bodyPr/>
          <a:lstStyle/>
          <a:p>
            <a:pPr eaLnBrk="1" hangingPunct="1">
              <a:lnSpc>
                <a:spcPct val="90000"/>
              </a:lnSpc>
              <a:buFont typeface="Wingdings" pitchFamily="2" charset="2"/>
              <a:buNone/>
            </a:pPr>
            <a:r>
              <a:rPr lang="en-US" altLang="ko-KR" b="1"/>
              <a:t>Algorithm </a:t>
            </a:r>
            <a:r>
              <a:rPr lang="en-US" altLang="ko-KR"/>
              <a:t>remove(</a:t>
            </a:r>
            <a:r>
              <a:rPr lang="en-US" altLang="ko-KR" i="1"/>
              <a:t>k</a:t>
            </a:r>
            <a:r>
              <a:rPr lang="en-US" altLang="ko-KR"/>
              <a:t>):		</a:t>
            </a:r>
          </a:p>
          <a:p>
            <a:pPr eaLnBrk="1" hangingPunct="1">
              <a:lnSpc>
                <a:spcPct val="90000"/>
              </a:lnSpc>
              <a:buFont typeface="Wingdings" pitchFamily="2" charset="2"/>
              <a:buNone/>
            </a:pPr>
            <a:r>
              <a:rPr lang="en-US" altLang="ko-KR" i="1"/>
              <a:t>B </a:t>
            </a:r>
            <a:r>
              <a:rPr lang="en-US" altLang="ko-KR"/>
              <a:t>=</a:t>
            </a:r>
            <a:r>
              <a:rPr lang="en-US" altLang="ko-KR" i="1"/>
              <a:t>S</a:t>
            </a:r>
            <a:r>
              <a:rPr lang="en-US" altLang="ko-KR"/>
              <a:t>.positions()		</a:t>
            </a:r>
          </a:p>
          <a:p>
            <a:pPr eaLnBrk="1" hangingPunct="1">
              <a:lnSpc>
                <a:spcPct val="90000"/>
              </a:lnSpc>
              <a:buFont typeface="Wingdings" pitchFamily="2" charset="2"/>
              <a:buNone/>
            </a:pPr>
            <a:r>
              <a:rPr lang="en-US" altLang="ko-KR" b="1"/>
              <a:t>while </a:t>
            </a:r>
            <a:r>
              <a:rPr lang="en-US" altLang="ko-KR" i="1"/>
              <a:t>B.</a:t>
            </a:r>
            <a:r>
              <a:rPr lang="en-US" altLang="ko-KR"/>
              <a:t>hasNext() </a:t>
            </a:r>
            <a:r>
              <a:rPr lang="en-US" altLang="ko-KR" b="1"/>
              <a:t>do	</a:t>
            </a:r>
          </a:p>
          <a:p>
            <a:pPr eaLnBrk="1" hangingPunct="1">
              <a:lnSpc>
                <a:spcPct val="90000"/>
              </a:lnSpc>
              <a:buFont typeface="Wingdings" pitchFamily="2" charset="2"/>
              <a:buNone/>
            </a:pPr>
            <a:r>
              <a:rPr lang="en-US" altLang="ko-KR"/>
              <a:t>	</a:t>
            </a:r>
            <a:r>
              <a:rPr lang="en-US" altLang="ko-KR" i="1"/>
              <a:t>p </a:t>
            </a:r>
            <a:r>
              <a:rPr lang="en-US" altLang="ko-KR"/>
              <a:t>=</a:t>
            </a:r>
            <a:r>
              <a:rPr lang="en-US" altLang="ko-KR" i="1"/>
              <a:t> B.</a:t>
            </a:r>
            <a:r>
              <a:rPr lang="en-US" altLang="ko-KR"/>
              <a:t>next()		</a:t>
            </a:r>
          </a:p>
          <a:p>
            <a:pPr eaLnBrk="1" hangingPunct="1">
              <a:lnSpc>
                <a:spcPct val="90000"/>
              </a:lnSpc>
              <a:buFont typeface="Wingdings" pitchFamily="2" charset="2"/>
              <a:buNone/>
            </a:pPr>
            <a:r>
              <a:rPr lang="en-US" altLang="ko-KR"/>
              <a:t>	</a:t>
            </a:r>
            <a:r>
              <a:rPr lang="en-US" altLang="ko-KR" b="1"/>
              <a:t>if </a:t>
            </a:r>
            <a:r>
              <a:rPr lang="en-US" altLang="ko-KR" i="1"/>
              <a:t>p.</a:t>
            </a:r>
            <a:r>
              <a:rPr lang="en-US" altLang="ko-KR"/>
              <a:t>element().key() = </a:t>
            </a:r>
            <a:r>
              <a:rPr lang="en-US" altLang="ko-KR" i="1"/>
              <a:t>k  </a:t>
            </a:r>
            <a:r>
              <a:rPr lang="en-US" altLang="ko-KR" b="1"/>
              <a:t>then	</a:t>
            </a:r>
            <a:r>
              <a:rPr lang="en-US" altLang="ko-KR"/>
              <a:t>	</a:t>
            </a:r>
          </a:p>
          <a:p>
            <a:pPr eaLnBrk="1" hangingPunct="1">
              <a:lnSpc>
                <a:spcPct val="90000"/>
              </a:lnSpc>
              <a:buFont typeface="Wingdings" pitchFamily="2" charset="2"/>
              <a:buNone/>
            </a:pPr>
            <a:r>
              <a:rPr lang="en-US" altLang="ko-KR"/>
              <a:t>		</a:t>
            </a:r>
            <a:r>
              <a:rPr lang="en-US" altLang="ko-KR" i="1"/>
              <a:t>t </a:t>
            </a:r>
            <a:r>
              <a:rPr lang="en-US" altLang="ko-KR"/>
              <a:t>=</a:t>
            </a:r>
            <a:r>
              <a:rPr lang="en-US" altLang="ko-KR" i="1"/>
              <a:t> p.</a:t>
            </a:r>
            <a:r>
              <a:rPr lang="en-US" altLang="ko-KR"/>
              <a:t>element()</a:t>
            </a:r>
            <a:r>
              <a:rPr lang="en-US" altLang="ko-KR" i="1"/>
              <a:t>.</a:t>
            </a:r>
            <a:r>
              <a:rPr lang="en-US" altLang="ko-KR"/>
              <a:t>value()		</a:t>
            </a:r>
          </a:p>
          <a:p>
            <a:pPr eaLnBrk="1" hangingPunct="1">
              <a:lnSpc>
                <a:spcPct val="90000"/>
              </a:lnSpc>
              <a:buFont typeface="Wingdings" pitchFamily="2" charset="2"/>
              <a:buNone/>
            </a:pPr>
            <a:r>
              <a:rPr lang="en-US" altLang="ko-KR"/>
              <a:t>		</a:t>
            </a:r>
            <a:r>
              <a:rPr lang="en-US" altLang="ko-KR" i="1"/>
              <a:t>S.</a:t>
            </a:r>
            <a:r>
              <a:rPr lang="en-US" altLang="ko-KR"/>
              <a:t>remove(</a:t>
            </a:r>
            <a:r>
              <a:rPr lang="en-US" altLang="ko-KR" i="1"/>
              <a:t>p</a:t>
            </a:r>
            <a:r>
              <a:rPr lang="en-US" altLang="ko-KR"/>
              <a:t>)		</a:t>
            </a:r>
          </a:p>
          <a:p>
            <a:pPr eaLnBrk="1" hangingPunct="1">
              <a:lnSpc>
                <a:spcPct val="90000"/>
              </a:lnSpc>
              <a:buFont typeface="Wingdings" pitchFamily="2" charset="2"/>
              <a:buNone/>
            </a:pPr>
            <a:r>
              <a:rPr lang="en-US" altLang="ko-KR"/>
              <a:t>		</a:t>
            </a:r>
            <a:r>
              <a:rPr lang="en-US" altLang="ko-KR" i="1"/>
              <a:t>n = n </a:t>
            </a:r>
            <a:r>
              <a:rPr lang="en-US" altLang="ko-KR" i="1">
                <a:latin typeface="Tahoma" pitchFamily="34" charset="0"/>
              </a:rPr>
              <a:t>–</a:t>
            </a:r>
            <a:r>
              <a:rPr lang="en-US" altLang="ko-KR" i="1"/>
              <a:t> </a:t>
            </a:r>
            <a:r>
              <a:rPr lang="en-US" altLang="ko-KR"/>
              <a:t>1 	</a:t>
            </a:r>
            <a:r>
              <a:rPr lang="en-US" altLang="ko-KR">
                <a:solidFill>
                  <a:schemeClr val="tx2"/>
                </a:solidFill>
              </a:rPr>
              <a:t>{decrement number of entries}</a:t>
            </a:r>
            <a:endParaRPr lang="en-US" altLang="ko-KR" i="1">
              <a:solidFill>
                <a:schemeClr val="tx2"/>
              </a:solidFill>
            </a:endParaRPr>
          </a:p>
          <a:p>
            <a:pPr eaLnBrk="1" hangingPunct="1">
              <a:lnSpc>
                <a:spcPct val="90000"/>
              </a:lnSpc>
              <a:buFont typeface="Wingdings" pitchFamily="2" charset="2"/>
              <a:buNone/>
            </a:pPr>
            <a:r>
              <a:rPr lang="en-US" altLang="ko-KR"/>
              <a:t>		</a:t>
            </a:r>
            <a:r>
              <a:rPr lang="en-US" altLang="ko-KR" b="1"/>
              <a:t>return </a:t>
            </a:r>
            <a:r>
              <a:rPr lang="en-US" altLang="ko-KR" i="1"/>
              <a:t>t	</a:t>
            </a:r>
            <a:r>
              <a:rPr lang="en-US" altLang="ko-KR">
                <a:solidFill>
                  <a:schemeClr val="tx2"/>
                </a:solidFill>
              </a:rPr>
              <a:t>{return the removed value}</a:t>
            </a:r>
            <a:endParaRPr lang="en-US" altLang="ko-KR" i="1">
              <a:solidFill>
                <a:schemeClr val="tx2"/>
              </a:solidFill>
            </a:endParaRPr>
          </a:p>
          <a:p>
            <a:pPr eaLnBrk="1" hangingPunct="1">
              <a:lnSpc>
                <a:spcPct val="90000"/>
              </a:lnSpc>
              <a:buFont typeface="Wingdings" pitchFamily="2" charset="2"/>
              <a:buNone/>
            </a:pPr>
            <a:r>
              <a:rPr lang="en-US" altLang="ko-KR" b="1"/>
              <a:t>return null		</a:t>
            </a:r>
            <a:r>
              <a:rPr lang="en-US" altLang="ko-KR">
                <a:solidFill>
                  <a:schemeClr val="tx2"/>
                </a:solidFill>
              </a:rPr>
              <a:t>{there is no entry with key equal to </a:t>
            </a:r>
            <a:r>
              <a:rPr lang="en-US" altLang="ko-KR" i="1">
                <a:solidFill>
                  <a:schemeClr val="tx2"/>
                </a:solidFill>
              </a:rPr>
              <a:t>k</a:t>
            </a:r>
            <a:r>
              <a:rPr lang="en-US" altLang="ko-KR">
                <a:solidFill>
                  <a:schemeClr val="tx2"/>
                </a:solidFill>
              </a:rPr>
              <a:t>}</a:t>
            </a:r>
          </a:p>
        </p:txBody>
      </p:sp>
    </p:spTree>
    <p:extLst>
      <p:ext uri="{BB962C8B-B14F-4D97-AF65-F5344CB8AC3E}">
        <p14:creationId xmlns:p14="http://schemas.microsoft.com/office/powerpoint/2010/main" val="2219934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ko-KR" sz="1500"/>
              <a:t>Performance of a List-Based Map</a:t>
            </a:r>
          </a:p>
        </p:txBody>
      </p:sp>
      <p:sp>
        <p:nvSpPr>
          <p:cNvPr id="13315" name="Rectangle 3"/>
          <p:cNvSpPr>
            <a:spLocks noGrp="1" noChangeArrowheads="1"/>
          </p:cNvSpPr>
          <p:nvPr>
            <p:ph idx="1"/>
          </p:nvPr>
        </p:nvSpPr>
        <p:spPr/>
        <p:txBody>
          <a:bodyPr/>
          <a:lstStyle/>
          <a:p>
            <a:pPr eaLnBrk="1" hangingPunct="1"/>
            <a:r>
              <a:rPr lang="en-US" altLang="ko-KR" sz="1200"/>
              <a:t>Performance:</a:t>
            </a:r>
          </a:p>
          <a:p>
            <a:pPr lvl="1" eaLnBrk="1" hangingPunct="1"/>
            <a:r>
              <a:rPr lang="en-US" altLang="ko-KR" sz="1050">
                <a:solidFill>
                  <a:schemeClr val="tx2"/>
                </a:solidFill>
              </a:rPr>
              <a:t>put</a:t>
            </a:r>
            <a:r>
              <a:rPr lang="en-US" altLang="ko-KR" sz="1050"/>
              <a:t> takes </a:t>
            </a:r>
            <a:r>
              <a:rPr lang="en-US" altLang="ko-KR" sz="1050" b="1" i="1"/>
              <a:t>O</a:t>
            </a:r>
            <a:r>
              <a:rPr lang="en-US" altLang="ko-KR" sz="1050"/>
              <a:t>(1) time since we can insert the new item at the beginning or at the end of the sequence</a:t>
            </a:r>
            <a:endParaRPr lang="en-US" altLang="ko-KR" sz="1200"/>
          </a:p>
          <a:p>
            <a:pPr lvl="1" eaLnBrk="1" hangingPunct="1"/>
            <a:r>
              <a:rPr lang="en-US" altLang="ko-KR" sz="1050">
                <a:solidFill>
                  <a:schemeClr val="tx2"/>
                </a:solidFill>
              </a:rPr>
              <a:t>get</a:t>
            </a:r>
            <a:r>
              <a:rPr lang="en-US" altLang="ko-KR" sz="1050"/>
              <a:t> and </a:t>
            </a:r>
            <a:r>
              <a:rPr lang="en-US" altLang="ko-KR" sz="1050">
                <a:solidFill>
                  <a:schemeClr val="tx2"/>
                </a:solidFill>
              </a:rPr>
              <a:t>remove </a:t>
            </a:r>
            <a:r>
              <a:rPr lang="en-US" altLang="ko-KR" sz="1050"/>
              <a:t>take </a:t>
            </a:r>
            <a:r>
              <a:rPr lang="en-US" altLang="ko-KR" sz="1050" b="1" i="1"/>
              <a:t>O</a:t>
            </a:r>
            <a:r>
              <a:rPr lang="en-US" altLang="ko-KR" sz="1050"/>
              <a:t>(</a:t>
            </a:r>
            <a:r>
              <a:rPr lang="en-US" altLang="ko-KR" sz="1050" b="1" i="1"/>
              <a:t>n</a:t>
            </a:r>
            <a:r>
              <a:rPr lang="en-US" altLang="ko-KR" sz="1050"/>
              <a:t>) time since in the worst case (the item is not found) we traverse the entire sequence to look for an item with the given key</a:t>
            </a:r>
          </a:p>
          <a:p>
            <a:pPr eaLnBrk="1" hangingPunct="1"/>
            <a:r>
              <a:rPr lang="en-US" altLang="ko-KR" sz="1200"/>
              <a:t>The unsorted list implementation is effective only for maps of small size or for maps in which puts are the most common operations, while searches and removals are rarely performed (e.g., historical record of logins to a workstation)</a:t>
            </a:r>
          </a:p>
        </p:txBody>
      </p:sp>
    </p:spTree>
    <p:extLst>
      <p:ext uri="{BB962C8B-B14F-4D97-AF65-F5344CB8AC3E}">
        <p14:creationId xmlns:p14="http://schemas.microsoft.com/office/powerpoint/2010/main" val="2774997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ko-KR">
                <a:ea typeface="굴림" pitchFamily="50" charset="-127"/>
              </a:rPr>
              <a:t>Hash Tables</a:t>
            </a:r>
          </a:p>
        </p:txBody>
      </p:sp>
      <p:sp>
        <p:nvSpPr>
          <p:cNvPr id="2" name="내용 개체 틀 1"/>
          <p:cNvSpPr>
            <a:spLocks noGrp="1"/>
          </p:cNvSpPr>
          <p:nvPr>
            <p:ph idx="1"/>
          </p:nvPr>
        </p:nvSpPr>
        <p:spPr/>
        <p:txBody>
          <a:bodyPr/>
          <a:lstStyle/>
          <a:p>
            <a:endParaRPr lang="ko-KR" altLang="en-US"/>
          </a:p>
        </p:txBody>
      </p:sp>
      <p:sp>
        <p:nvSpPr>
          <p:cNvPr id="14339" name="Rectangle 3"/>
          <p:cNvSpPr>
            <a:spLocks noChangeArrowheads="1"/>
          </p:cNvSpPr>
          <p:nvPr/>
        </p:nvSpPr>
        <p:spPr bwMode="auto">
          <a:xfrm>
            <a:off x="4195763" y="2571750"/>
            <a:ext cx="228600" cy="228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endParaRPr lang="en-US" altLang="ko-KR" sz="1350">
              <a:latin typeface="Tahoma" pitchFamily="34" charset="0"/>
            </a:endParaRPr>
          </a:p>
        </p:txBody>
      </p:sp>
      <p:sp>
        <p:nvSpPr>
          <p:cNvPr id="14340" name="Rectangle 4"/>
          <p:cNvSpPr>
            <a:spLocks noChangeArrowheads="1"/>
          </p:cNvSpPr>
          <p:nvPr/>
        </p:nvSpPr>
        <p:spPr bwMode="auto">
          <a:xfrm>
            <a:off x="4195763" y="2800350"/>
            <a:ext cx="228600" cy="228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14341" name="Rectangle 5"/>
          <p:cNvSpPr>
            <a:spLocks noChangeArrowheads="1"/>
          </p:cNvSpPr>
          <p:nvPr/>
        </p:nvSpPr>
        <p:spPr bwMode="auto">
          <a:xfrm>
            <a:off x="4195763" y="3028950"/>
            <a:ext cx="228600" cy="228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endParaRPr lang="en-US" altLang="ko-KR" sz="1350">
              <a:latin typeface="Tahoma" pitchFamily="34" charset="0"/>
              <a:sym typeface="Symbol" pitchFamily="18" charset="2"/>
            </a:endParaRPr>
          </a:p>
        </p:txBody>
      </p:sp>
      <p:sp>
        <p:nvSpPr>
          <p:cNvPr id="14342" name="Rectangle 6"/>
          <p:cNvSpPr>
            <a:spLocks noChangeArrowheads="1"/>
          </p:cNvSpPr>
          <p:nvPr/>
        </p:nvSpPr>
        <p:spPr bwMode="auto">
          <a:xfrm>
            <a:off x="4195763" y="3257550"/>
            <a:ext cx="228600" cy="228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p>
        </p:txBody>
      </p:sp>
      <p:sp>
        <p:nvSpPr>
          <p:cNvPr id="14343" name="Rectangle 7"/>
          <p:cNvSpPr>
            <a:spLocks noChangeArrowheads="1"/>
          </p:cNvSpPr>
          <p:nvPr/>
        </p:nvSpPr>
        <p:spPr bwMode="auto">
          <a:xfrm>
            <a:off x="4195763" y="3486150"/>
            <a:ext cx="228600" cy="228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14344" name="Text Box 8"/>
          <p:cNvSpPr txBox="1">
            <a:spLocks noChangeArrowheads="1"/>
          </p:cNvSpPr>
          <p:nvPr/>
        </p:nvSpPr>
        <p:spPr bwMode="auto">
          <a:xfrm>
            <a:off x="3919515" y="2514600"/>
            <a:ext cx="3000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0</a:t>
            </a:r>
          </a:p>
        </p:txBody>
      </p:sp>
      <p:sp>
        <p:nvSpPr>
          <p:cNvPr id="14345" name="Text Box 9"/>
          <p:cNvSpPr txBox="1">
            <a:spLocks noChangeArrowheads="1"/>
          </p:cNvSpPr>
          <p:nvPr/>
        </p:nvSpPr>
        <p:spPr bwMode="auto">
          <a:xfrm>
            <a:off x="3919515" y="2743200"/>
            <a:ext cx="3000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1</a:t>
            </a:r>
          </a:p>
        </p:txBody>
      </p:sp>
      <p:sp>
        <p:nvSpPr>
          <p:cNvPr id="14346" name="Text Box 10"/>
          <p:cNvSpPr txBox="1">
            <a:spLocks noChangeArrowheads="1"/>
          </p:cNvSpPr>
          <p:nvPr/>
        </p:nvSpPr>
        <p:spPr bwMode="auto">
          <a:xfrm>
            <a:off x="3919515" y="2971800"/>
            <a:ext cx="3000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2</a:t>
            </a:r>
          </a:p>
        </p:txBody>
      </p:sp>
      <p:sp>
        <p:nvSpPr>
          <p:cNvPr id="14347" name="Text Box 11"/>
          <p:cNvSpPr txBox="1">
            <a:spLocks noChangeArrowheads="1"/>
          </p:cNvSpPr>
          <p:nvPr/>
        </p:nvSpPr>
        <p:spPr bwMode="auto">
          <a:xfrm>
            <a:off x="3919515" y="3200400"/>
            <a:ext cx="3000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3</a:t>
            </a:r>
          </a:p>
        </p:txBody>
      </p:sp>
      <p:sp>
        <p:nvSpPr>
          <p:cNvPr id="14348" name="Text Box 12"/>
          <p:cNvSpPr txBox="1">
            <a:spLocks noChangeArrowheads="1"/>
          </p:cNvSpPr>
          <p:nvPr/>
        </p:nvSpPr>
        <p:spPr bwMode="auto">
          <a:xfrm>
            <a:off x="3919515" y="3429000"/>
            <a:ext cx="3000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4</a:t>
            </a:r>
          </a:p>
        </p:txBody>
      </p:sp>
      <p:sp>
        <p:nvSpPr>
          <p:cNvPr id="14349" name="AutoShape 13"/>
          <p:cNvSpPr>
            <a:spLocks noChangeArrowheads="1"/>
          </p:cNvSpPr>
          <p:nvPr/>
        </p:nvSpPr>
        <p:spPr bwMode="auto">
          <a:xfrm>
            <a:off x="4629150" y="3486150"/>
            <a:ext cx="1200150" cy="228600"/>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451-229-0004</a:t>
            </a:r>
          </a:p>
        </p:txBody>
      </p:sp>
      <p:sp>
        <p:nvSpPr>
          <p:cNvPr id="14350" name="AutoShape 14"/>
          <p:cNvSpPr>
            <a:spLocks noChangeArrowheads="1"/>
          </p:cNvSpPr>
          <p:nvPr/>
        </p:nvSpPr>
        <p:spPr bwMode="auto">
          <a:xfrm>
            <a:off x="4629150" y="3028950"/>
            <a:ext cx="1200150" cy="228600"/>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981-101-0002</a:t>
            </a:r>
          </a:p>
        </p:txBody>
      </p:sp>
      <p:sp>
        <p:nvSpPr>
          <p:cNvPr id="14351" name="Line 15"/>
          <p:cNvSpPr>
            <a:spLocks noChangeShapeType="1"/>
          </p:cNvSpPr>
          <p:nvPr/>
        </p:nvSpPr>
        <p:spPr bwMode="auto">
          <a:xfrm>
            <a:off x="4310062" y="3600450"/>
            <a:ext cx="31908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14352" name="AutoShape 16"/>
          <p:cNvSpPr>
            <a:spLocks noChangeArrowheads="1"/>
          </p:cNvSpPr>
          <p:nvPr/>
        </p:nvSpPr>
        <p:spPr bwMode="auto">
          <a:xfrm>
            <a:off x="4629150" y="2800350"/>
            <a:ext cx="1200150" cy="228600"/>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025-612-0001</a:t>
            </a:r>
          </a:p>
        </p:txBody>
      </p:sp>
      <p:sp>
        <p:nvSpPr>
          <p:cNvPr id="14353" name="Line 17"/>
          <p:cNvSpPr>
            <a:spLocks noChangeShapeType="1"/>
          </p:cNvSpPr>
          <p:nvPr/>
        </p:nvSpPr>
        <p:spPr bwMode="auto">
          <a:xfrm>
            <a:off x="4310062" y="2914650"/>
            <a:ext cx="31908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14354" name="Line 18"/>
          <p:cNvSpPr>
            <a:spLocks noChangeShapeType="1"/>
          </p:cNvSpPr>
          <p:nvPr/>
        </p:nvSpPr>
        <p:spPr bwMode="auto">
          <a:xfrm>
            <a:off x="4286250" y="3143250"/>
            <a:ext cx="31908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Tree>
    <p:extLst>
      <p:ext uri="{BB962C8B-B14F-4D97-AF65-F5344CB8AC3E}">
        <p14:creationId xmlns:p14="http://schemas.microsoft.com/office/powerpoint/2010/main" val="237877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ko-KR" smtClean="0"/>
              <a:t>Linear Recursion</a:t>
            </a:r>
          </a:p>
        </p:txBody>
      </p:sp>
      <p:sp>
        <p:nvSpPr>
          <p:cNvPr id="22530" name="Rectangle 3"/>
          <p:cNvSpPr>
            <a:spLocks noGrp="1" noChangeArrowheads="1"/>
          </p:cNvSpPr>
          <p:nvPr>
            <p:ph sz="half" idx="1"/>
          </p:nvPr>
        </p:nvSpPr>
        <p:spPr/>
        <p:txBody>
          <a:bodyPr/>
          <a:lstStyle/>
          <a:p>
            <a:pPr eaLnBrk="1" hangingPunct="1"/>
            <a:r>
              <a:rPr lang="en-US" altLang="ko-KR" sz="1350" b="1"/>
              <a:t>Test for base cases.</a:t>
            </a:r>
            <a:r>
              <a:rPr lang="en-US" altLang="ko-KR" sz="1350" b="1" i="1"/>
              <a:t> </a:t>
            </a:r>
          </a:p>
          <a:p>
            <a:pPr lvl="1" eaLnBrk="1" hangingPunct="1"/>
            <a:r>
              <a:rPr lang="en-US" altLang="ko-KR" sz="1200"/>
              <a:t>Begin by testing for a set of base cases (there should be at least one). </a:t>
            </a:r>
          </a:p>
          <a:p>
            <a:pPr lvl="1" eaLnBrk="1" hangingPunct="1"/>
            <a:r>
              <a:rPr lang="en-US" altLang="ko-KR" sz="1200"/>
              <a:t>Every possible chain of recursive calls </a:t>
            </a:r>
            <a:r>
              <a:rPr lang="en-US" altLang="ko-KR" sz="1200" b="1"/>
              <a:t>must</a:t>
            </a:r>
            <a:r>
              <a:rPr lang="en-US" altLang="ko-KR" sz="1200"/>
              <a:t> eventually reach a base case, and the handling of each base case should not use recursion.</a:t>
            </a:r>
          </a:p>
          <a:p>
            <a:pPr eaLnBrk="1" hangingPunct="1"/>
            <a:r>
              <a:rPr lang="en-US" altLang="ko-KR" sz="1350" b="1" i="1"/>
              <a:t>Recur once. </a:t>
            </a:r>
          </a:p>
          <a:p>
            <a:pPr lvl="1" eaLnBrk="1" hangingPunct="1"/>
            <a:r>
              <a:rPr lang="en-US" altLang="ko-KR" sz="1200"/>
              <a:t>Perform a single recursive call. (This recursive step may involve a test that decides which of several possible recursive calls to make, but it should ultimately choose to make just one of these calls each time we perform this step.)</a:t>
            </a:r>
          </a:p>
          <a:p>
            <a:pPr lvl="1" eaLnBrk="1" hangingPunct="1"/>
            <a:r>
              <a:rPr lang="en-US" altLang="ko-KR" sz="1200"/>
              <a:t>Define each possible recursive call so that it makes progress towards a base case.</a:t>
            </a:r>
          </a:p>
          <a:p>
            <a:pPr eaLnBrk="1" hangingPunct="1"/>
            <a:endParaRPr lang="en-US" altLang="ko-KR" sz="1350"/>
          </a:p>
          <a:p>
            <a:pPr eaLnBrk="1" hangingPunct="1"/>
            <a:endParaRPr lang="en-US" altLang="ko-KR" sz="1350"/>
          </a:p>
          <a:p>
            <a:pPr eaLnBrk="1" hangingPunct="1"/>
            <a:endParaRPr lang="en-US" altLang="ko-KR" sz="1350"/>
          </a:p>
        </p:txBody>
      </p:sp>
    </p:spTree>
    <p:extLst>
      <p:ext uri="{BB962C8B-B14F-4D97-AF65-F5344CB8AC3E}">
        <p14:creationId xmlns:p14="http://schemas.microsoft.com/office/powerpoint/2010/main" val="3027189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ko-KR"/>
              <a:t>Recall the Map ADT</a:t>
            </a:r>
          </a:p>
        </p:txBody>
      </p:sp>
      <p:pic>
        <p:nvPicPr>
          <p:cNvPr id="15364" name="Picture 4" descr="BS00039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219700" y="3371850"/>
            <a:ext cx="952500" cy="952500"/>
          </a:xfrm>
          <a:noFill/>
        </p:spPr>
      </p:pic>
      <p:sp>
        <p:nvSpPr>
          <p:cNvPr id="15363" name="Rectangle 3"/>
          <p:cNvSpPr>
            <a:spLocks noGrp="1" noChangeArrowheads="1"/>
          </p:cNvSpPr>
          <p:nvPr>
            <p:ph type="body" idx="4294967295"/>
          </p:nvPr>
        </p:nvSpPr>
        <p:spPr>
          <a:xfrm>
            <a:off x="342900" y="1047750"/>
            <a:ext cx="5829300" cy="3600450"/>
          </a:xfrm>
        </p:spPr>
        <p:txBody>
          <a:bodyPr/>
          <a:lstStyle/>
          <a:p>
            <a:pPr eaLnBrk="1" hangingPunct="1">
              <a:lnSpc>
                <a:spcPct val="90000"/>
              </a:lnSpc>
            </a:pPr>
            <a:r>
              <a:rPr lang="en-US" altLang="ko-KR" sz="1350"/>
              <a:t>Map ADT methods:</a:t>
            </a:r>
          </a:p>
          <a:p>
            <a:pPr lvl="1" eaLnBrk="1" hangingPunct="1">
              <a:lnSpc>
                <a:spcPct val="90000"/>
              </a:lnSpc>
            </a:pPr>
            <a:r>
              <a:rPr lang="en-US" altLang="ko-KR" sz="1200" dirty="0">
                <a:solidFill>
                  <a:schemeClr val="tx2"/>
                </a:solidFill>
              </a:rPr>
              <a:t>get</a:t>
            </a:r>
            <a:r>
              <a:rPr lang="en-US" altLang="ko-KR" sz="1200" dirty="0"/>
              <a:t>(k): if the map M has an entry with key k, return its </a:t>
            </a:r>
            <a:r>
              <a:rPr lang="en-US" altLang="ko-KR" sz="1200" dirty="0" err="1"/>
              <a:t>assoiciated</a:t>
            </a:r>
            <a:r>
              <a:rPr lang="en-US" altLang="ko-KR" sz="1200" dirty="0"/>
              <a:t> value; else, return null </a:t>
            </a:r>
          </a:p>
          <a:p>
            <a:pPr lvl="1" eaLnBrk="1" hangingPunct="1">
              <a:lnSpc>
                <a:spcPct val="90000"/>
              </a:lnSpc>
            </a:pPr>
            <a:r>
              <a:rPr lang="en-US" altLang="ko-KR" sz="1200" dirty="0">
                <a:solidFill>
                  <a:schemeClr val="tx2"/>
                </a:solidFill>
              </a:rPr>
              <a:t>put</a:t>
            </a:r>
            <a:r>
              <a:rPr lang="en-US" altLang="ko-KR" sz="1200" dirty="0"/>
              <a:t>(k, v): insert entry (k, v) into the map M; if key k is not already in M, then return null; else, return old value associated with k</a:t>
            </a:r>
          </a:p>
          <a:p>
            <a:pPr lvl="1" eaLnBrk="1" hangingPunct="1">
              <a:lnSpc>
                <a:spcPct val="90000"/>
              </a:lnSpc>
            </a:pPr>
            <a:r>
              <a:rPr lang="en-US" altLang="ko-KR" sz="1200" dirty="0">
                <a:solidFill>
                  <a:schemeClr val="tx2"/>
                </a:solidFill>
              </a:rPr>
              <a:t>remove</a:t>
            </a:r>
            <a:r>
              <a:rPr lang="en-US" altLang="ko-KR" sz="1200" dirty="0"/>
              <a:t>(k): if the map M has an entry with key k, remove it from M and return its associated value; else, return null </a:t>
            </a:r>
          </a:p>
          <a:p>
            <a:pPr lvl="1" eaLnBrk="1" hangingPunct="1">
              <a:lnSpc>
                <a:spcPct val="90000"/>
              </a:lnSpc>
            </a:pPr>
            <a:r>
              <a:rPr lang="en-US" altLang="ko-KR" sz="1200" dirty="0">
                <a:solidFill>
                  <a:schemeClr val="tx2"/>
                </a:solidFill>
              </a:rPr>
              <a:t>size</a:t>
            </a:r>
            <a:r>
              <a:rPr lang="en-US" altLang="ko-KR" sz="1200" dirty="0"/>
              <a:t>(), </a:t>
            </a:r>
            <a:r>
              <a:rPr lang="en-US" altLang="ko-KR" sz="1200" dirty="0" err="1">
                <a:solidFill>
                  <a:schemeClr val="tx2"/>
                </a:solidFill>
              </a:rPr>
              <a:t>isEmpty</a:t>
            </a:r>
            <a:r>
              <a:rPr lang="en-US" altLang="ko-KR" sz="1200" dirty="0"/>
              <a:t>()</a:t>
            </a:r>
          </a:p>
          <a:p>
            <a:pPr lvl="1" eaLnBrk="1" hangingPunct="1">
              <a:lnSpc>
                <a:spcPct val="90000"/>
              </a:lnSpc>
            </a:pPr>
            <a:r>
              <a:rPr lang="en-US" altLang="ko-KR" sz="1200" dirty="0">
                <a:solidFill>
                  <a:schemeClr val="tx2"/>
                </a:solidFill>
              </a:rPr>
              <a:t>keys</a:t>
            </a:r>
            <a:r>
              <a:rPr lang="en-US" altLang="ko-KR" sz="1200" dirty="0"/>
              <a:t>(): return an iterator of the keys in M</a:t>
            </a:r>
          </a:p>
          <a:p>
            <a:pPr lvl="1" eaLnBrk="1" hangingPunct="1">
              <a:lnSpc>
                <a:spcPct val="90000"/>
              </a:lnSpc>
            </a:pPr>
            <a:r>
              <a:rPr lang="en-US" altLang="ko-KR" sz="1200" dirty="0">
                <a:solidFill>
                  <a:schemeClr val="tx2"/>
                </a:solidFill>
              </a:rPr>
              <a:t>values</a:t>
            </a:r>
            <a:r>
              <a:rPr lang="en-US" altLang="ko-KR" sz="1200" dirty="0"/>
              <a:t>(): return an iterator of the values in M</a:t>
            </a:r>
          </a:p>
        </p:txBody>
      </p:sp>
    </p:spTree>
    <p:extLst>
      <p:ext uri="{BB962C8B-B14F-4D97-AF65-F5344CB8AC3E}">
        <p14:creationId xmlns:p14="http://schemas.microsoft.com/office/powerpoint/2010/main" val="2928115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ltLang="ko-KR"/>
              <a:t>Hash Functions and Hash Tables</a:t>
            </a:r>
          </a:p>
        </p:txBody>
      </p:sp>
      <p:sp>
        <p:nvSpPr>
          <p:cNvPr id="16387" name="Rectangle 3"/>
          <p:cNvSpPr>
            <a:spLocks noGrp="1" noChangeArrowheads="1"/>
          </p:cNvSpPr>
          <p:nvPr>
            <p:ph idx="1"/>
          </p:nvPr>
        </p:nvSpPr>
        <p:spPr/>
        <p:txBody>
          <a:bodyPr/>
          <a:lstStyle/>
          <a:p>
            <a:pPr eaLnBrk="1" hangingPunct="1"/>
            <a:r>
              <a:rPr lang="en-US" altLang="ko-KR"/>
              <a:t>A </a:t>
            </a:r>
            <a:r>
              <a:rPr lang="en-US" altLang="ko-KR">
                <a:solidFill>
                  <a:schemeClr val="tx2"/>
                </a:solidFill>
              </a:rPr>
              <a:t>hash function</a:t>
            </a:r>
            <a:r>
              <a:rPr lang="en-US" altLang="ko-KR"/>
              <a:t> </a:t>
            </a:r>
            <a:r>
              <a:rPr lang="en-US" altLang="ko-KR" b="1" i="1"/>
              <a:t>h</a:t>
            </a:r>
            <a:r>
              <a:rPr lang="en-US" altLang="ko-KR"/>
              <a:t> maps keys of a given type to integers in a fixed interval [0, </a:t>
            </a:r>
            <a:r>
              <a:rPr lang="en-US" altLang="ko-KR" b="1" i="1"/>
              <a:t>N</a:t>
            </a:r>
            <a:r>
              <a:rPr lang="en-US" altLang="ko-KR" b="1" i="1">
                <a:latin typeface="Symbol" pitchFamily="18" charset="2"/>
              </a:rPr>
              <a:t> </a:t>
            </a:r>
            <a:r>
              <a:rPr lang="en-US" altLang="ko-KR">
                <a:latin typeface="Symbol" pitchFamily="18" charset="2"/>
              </a:rPr>
              <a:t>- </a:t>
            </a:r>
            <a:r>
              <a:rPr lang="en-US" altLang="ko-KR"/>
              <a:t>1]</a:t>
            </a:r>
          </a:p>
          <a:p>
            <a:pPr eaLnBrk="1" hangingPunct="1"/>
            <a:r>
              <a:rPr lang="en-US" altLang="ko-KR">
                <a:latin typeface="Verdana" pitchFamily="34" charset="0"/>
              </a:rPr>
              <a:t>Example:</a:t>
            </a:r>
            <a:br>
              <a:rPr lang="en-US" altLang="ko-KR">
                <a:latin typeface="Verdana" pitchFamily="34" charset="0"/>
              </a:rPr>
            </a:br>
            <a:r>
              <a:rPr lang="en-US" altLang="ko-KR">
                <a:latin typeface="Verdana" pitchFamily="34" charset="0"/>
              </a:rPr>
              <a:t>	</a:t>
            </a:r>
            <a:r>
              <a:rPr lang="en-US" altLang="ko-KR" b="1" i="1"/>
              <a:t>h</a:t>
            </a:r>
            <a:r>
              <a:rPr lang="en-US" altLang="ko-KR"/>
              <a:t>(</a:t>
            </a:r>
            <a:r>
              <a:rPr lang="en-US" altLang="ko-KR" b="1" i="1"/>
              <a:t>x</a:t>
            </a:r>
            <a:r>
              <a:rPr lang="en-US" altLang="ko-KR"/>
              <a:t>) </a:t>
            </a:r>
            <a:r>
              <a:rPr lang="en-US" altLang="ko-KR">
                <a:latin typeface="Symbol" pitchFamily="18" charset="2"/>
              </a:rPr>
              <a:t>=</a:t>
            </a:r>
            <a:r>
              <a:rPr lang="en-US" altLang="ko-KR"/>
              <a:t> </a:t>
            </a:r>
            <a:r>
              <a:rPr lang="en-US" altLang="ko-KR" b="1" i="1"/>
              <a:t>x</a:t>
            </a:r>
            <a:r>
              <a:rPr lang="en-US" altLang="ko-KR"/>
              <a:t> mod </a:t>
            </a:r>
            <a:r>
              <a:rPr lang="en-US" altLang="ko-KR" b="1" i="1"/>
              <a:t>N</a:t>
            </a:r>
            <a:br>
              <a:rPr lang="en-US" altLang="ko-KR" b="1" i="1"/>
            </a:br>
            <a:r>
              <a:rPr lang="en-US" altLang="ko-KR">
                <a:latin typeface="Verdana" pitchFamily="34" charset="0"/>
              </a:rPr>
              <a:t>is a hash function for integer keys</a:t>
            </a:r>
          </a:p>
          <a:p>
            <a:pPr eaLnBrk="1" hangingPunct="1"/>
            <a:r>
              <a:rPr lang="en-US" altLang="ko-KR">
                <a:latin typeface="Verdana" pitchFamily="34" charset="0"/>
              </a:rPr>
              <a:t>The integer </a:t>
            </a:r>
            <a:r>
              <a:rPr lang="en-US" altLang="ko-KR" b="1" i="1"/>
              <a:t>h</a:t>
            </a:r>
            <a:r>
              <a:rPr lang="en-US" altLang="ko-KR"/>
              <a:t>(</a:t>
            </a:r>
            <a:r>
              <a:rPr lang="en-US" altLang="ko-KR" b="1" i="1"/>
              <a:t>x</a:t>
            </a:r>
            <a:r>
              <a:rPr lang="en-US" altLang="ko-KR"/>
              <a:t>)</a:t>
            </a:r>
            <a:r>
              <a:rPr lang="en-US" altLang="ko-KR">
                <a:latin typeface="Verdana" pitchFamily="34" charset="0"/>
              </a:rPr>
              <a:t> is called the </a:t>
            </a:r>
            <a:r>
              <a:rPr lang="en-US" altLang="ko-KR">
                <a:solidFill>
                  <a:schemeClr val="tx2"/>
                </a:solidFill>
                <a:latin typeface="Verdana" pitchFamily="34" charset="0"/>
              </a:rPr>
              <a:t>hash value</a:t>
            </a:r>
            <a:r>
              <a:rPr lang="en-US" altLang="ko-KR">
                <a:latin typeface="Verdana" pitchFamily="34" charset="0"/>
              </a:rPr>
              <a:t> of key </a:t>
            </a:r>
            <a:r>
              <a:rPr lang="en-US" altLang="ko-KR" b="1" i="1"/>
              <a:t>x</a:t>
            </a:r>
          </a:p>
        </p:txBody>
      </p:sp>
      <p:sp>
        <p:nvSpPr>
          <p:cNvPr id="16388" name="Rectangle 4"/>
          <p:cNvSpPr>
            <a:spLocks noGrp="1" noChangeArrowheads="1"/>
          </p:cNvSpPr>
          <p:nvPr>
            <p:ph type="body" sz="half" idx="4294967295"/>
          </p:nvPr>
        </p:nvSpPr>
        <p:spPr>
          <a:xfrm>
            <a:off x="971550" y="3371850"/>
            <a:ext cx="5886450" cy="1485900"/>
          </a:xfrm>
        </p:spPr>
        <p:txBody>
          <a:bodyPr/>
          <a:lstStyle/>
          <a:p>
            <a:pPr eaLnBrk="1" hangingPunct="1">
              <a:lnSpc>
                <a:spcPct val="90000"/>
              </a:lnSpc>
            </a:pPr>
            <a:r>
              <a:rPr lang="en-US" altLang="ko-KR" sz="1200">
                <a:latin typeface="Verdana" pitchFamily="34" charset="0"/>
              </a:rPr>
              <a:t>A </a:t>
            </a:r>
            <a:r>
              <a:rPr lang="en-US" altLang="ko-KR" sz="1200">
                <a:solidFill>
                  <a:schemeClr val="tx2"/>
                </a:solidFill>
                <a:latin typeface="Verdana" pitchFamily="34" charset="0"/>
              </a:rPr>
              <a:t>hash table</a:t>
            </a:r>
            <a:r>
              <a:rPr lang="en-US" altLang="ko-KR" sz="1200">
                <a:latin typeface="Verdana" pitchFamily="34" charset="0"/>
              </a:rPr>
              <a:t> for a given key type consists of</a:t>
            </a:r>
          </a:p>
          <a:p>
            <a:pPr lvl="1" eaLnBrk="1" hangingPunct="1">
              <a:lnSpc>
                <a:spcPct val="90000"/>
              </a:lnSpc>
            </a:pPr>
            <a:r>
              <a:rPr lang="en-US" altLang="ko-KR" sz="1200">
                <a:latin typeface="Verdana" pitchFamily="34" charset="0"/>
              </a:rPr>
              <a:t>Hash function </a:t>
            </a:r>
            <a:r>
              <a:rPr lang="en-US" altLang="ko-KR" sz="1200" b="1" i="1"/>
              <a:t>h</a:t>
            </a:r>
            <a:endParaRPr lang="en-US" altLang="ko-KR" sz="1200"/>
          </a:p>
          <a:p>
            <a:pPr lvl="1" eaLnBrk="1" hangingPunct="1">
              <a:lnSpc>
                <a:spcPct val="90000"/>
              </a:lnSpc>
            </a:pPr>
            <a:r>
              <a:rPr lang="en-US" altLang="ko-KR" sz="1200"/>
              <a:t>Array (called table) of size </a:t>
            </a:r>
            <a:r>
              <a:rPr lang="en-US" altLang="ko-KR" sz="1200" b="1" i="1"/>
              <a:t>N</a:t>
            </a:r>
          </a:p>
          <a:p>
            <a:pPr eaLnBrk="1" hangingPunct="1">
              <a:lnSpc>
                <a:spcPct val="90000"/>
              </a:lnSpc>
            </a:pPr>
            <a:r>
              <a:rPr lang="en-US" altLang="ko-KR" sz="1200"/>
              <a:t>When implementing a map with a hash table, the goal is to store item (</a:t>
            </a:r>
            <a:r>
              <a:rPr lang="en-US" altLang="ko-KR" sz="1200" b="1" i="1"/>
              <a:t>k</a:t>
            </a:r>
            <a:r>
              <a:rPr lang="en-US" altLang="ko-KR" sz="1200"/>
              <a:t>, </a:t>
            </a:r>
            <a:r>
              <a:rPr lang="en-US" altLang="ko-KR" sz="1200" b="1" i="1"/>
              <a:t>o</a:t>
            </a:r>
            <a:r>
              <a:rPr lang="en-US" altLang="ko-KR" sz="1200"/>
              <a:t>) at index </a:t>
            </a:r>
            <a:r>
              <a:rPr lang="en-US" altLang="ko-KR" sz="1200" b="1" i="1"/>
              <a:t>i</a:t>
            </a:r>
            <a:r>
              <a:rPr lang="en-US" altLang="ko-KR" sz="1200"/>
              <a:t> </a:t>
            </a:r>
            <a:r>
              <a:rPr lang="en-US" altLang="ko-KR" sz="1200">
                <a:latin typeface="Symbol" pitchFamily="18" charset="2"/>
              </a:rPr>
              <a:t>=</a:t>
            </a:r>
            <a:r>
              <a:rPr lang="en-US" altLang="ko-KR" sz="1200"/>
              <a:t> </a:t>
            </a:r>
            <a:r>
              <a:rPr lang="en-US" altLang="ko-KR" sz="1200" b="1" i="1"/>
              <a:t>h</a:t>
            </a:r>
            <a:r>
              <a:rPr lang="en-US" altLang="ko-KR" sz="1200"/>
              <a:t>(</a:t>
            </a:r>
            <a:r>
              <a:rPr lang="en-US" altLang="ko-KR" sz="1200" b="1" i="1"/>
              <a:t>k</a:t>
            </a:r>
            <a:r>
              <a:rPr lang="en-US" altLang="ko-KR" sz="1200"/>
              <a:t>)</a:t>
            </a:r>
          </a:p>
          <a:p>
            <a:pPr lvl="1" eaLnBrk="1" hangingPunct="1">
              <a:lnSpc>
                <a:spcPct val="90000"/>
              </a:lnSpc>
            </a:pPr>
            <a:endParaRPr lang="en-US" altLang="ko-KR" sz="1200">
              <a:latin typeface="Verdana" pitchFamily="34" charset="0"/>
            </a:endParaRPr>
          </a:p>
        </p:txBody>
      </p:sp>
      <p:graphicFrame>
        <p:nvGraphicFramePr>
          <p:cNvPr id="16389" name="Object 5"/>
          <p:cNvGraphicFramePr>
            <a:graphicFrameLocks noChangeAspect="1"/>
          </p:cNvGraphicFramePr>
          <p:nvPr>
            <p:extLst/>
          </p:nvPr>
        </p:nvGraphicFramePr>
        <p:xfrm>
          <a:off x="5080734" y="1437407"/>
          <a:ext cx="1582340" cy="1331119"/>
        </p:xfrm>
        <a:graphic>
          <a:graphicData uri="http://schemas.openxmlformats.org/presentationml/2006/ole">
            <mc:AlternateContent xmlns:mc="http://schemas.openxmlformats.org/markup-compatibility/2006">
              <mc:Choice xmlns:v="urn:schemas-microsoft-com:vml" Requires="v">
                <p:oleObj spid="_x0000_s4100" name="Clip" r:id="rId3" imgW="4679385" imgH="3937452" progId="MS_ClipArt_Gallery.2">
                  <p:embed/>
                </p:oleObj>
              </mc:Choice>
              <mc:Fallback>
                <p:oleObj name="Clip" r:id="rId3" imgW="4679385" imgH="3937452" progId="MS_ClipArt_Gallery.2">
                  <p:embed/>
                  <p:pic>
                    <p:nvPicPr>
                      <p:cNvPr id="163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734" y="1437407"/>
                        <a:ext cx="1582340" cy="1331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68741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ko-KR"/>
              <a:t>Example</a:t>
            </a:r>
          </a:p>
        </p:txBody>
      </p:sp>
      <p:sp>
        <p:nvSpPr>
          <p:cNvPr id="17411" name="Rectangle 3"/>
          <p:cNvSpPr>
            <a:spLocks noGrp="1" noChangeArrowheads="1"/>
          </p:cNvSpPr>
          <p:nvPr>
            <p:ph idx="1"/>
          </p:nvPr>
        </p:nvSpPr>
        <p:spPr/>
        <p:txBody>
          <a:bodyPr/>
          <a:lstStyle/>
          <a:p>
            <a:pPr eaLnBrk="1" hangingPunct="1"/>
            <a:r>
              <a:rPr lang="en-US" altLang="ko-KR"/>
              <a:t>We design a hash table for a map storing entries as (SSN, Name), where SSN (social security number) is a nine-digit positive integer</a:t>
            </a:r>
          </a:p>
          <a:p>
            <a:pPr eaLnBrk="1" hangingPunct="1"/>
            <a:r>
              <a:rPr lang="en-US" altLang="ko-KR"/>
              <a:t>Our hash table uses an array of size </a:t>
            </a:r>
            <a:r>
              <a:rPr lang="en-US" altLang="ko-KR" b="1" i="1"/>
              <a:t>N</a:t>
            </a:r>
            <a:r>
              <a:rPr lang="en-US" altLang="ko-KR" b="1" i="1">
                <a:latin typeface="Symbol" pitchFamily="18" charset="2"/>
              </a:rPr>
              <a:t> </a:t>
            </a:r>
            <a:r>
              <a:rPr lang="en-US" altLang="ko-KR">
                <a:latin typeface="Symbol" pitchFamily="18" charset="2"/>
              </a:rPr>
              <a:t>= </a:t>
            </a:r>
            <a:r>
              <a:rPr lang="en-US" altLang="ko-KR"/>
              <a:t>10,000 and the hash function</a:t>
            </a:r>
            <a:br>
              <a:rPr lang="en-US" altLang="ko-KR"/>
            </a:br>
            <a:r>
              <a:rPr lang="en-US" altLang="ko-KR" b="1" i="1"/>
              <a:t>h</a:t>
            </a:r>
            <a:r>
              <a:rPr lang="en-US" altLang="ko-KR"/>
              <a:t>(</a:t>
            </a:r>
            <a:r>
              <a:rPr lang="en-US" altLang="ko-KR" b="1" i="1"/>
              <a:t>x</a:t>
            </a:r>
            <a:r>
              <a:rPr lang="en-US" altLang="ko-KR"/>
              <a:t>)</a:t>
            </a:r>
            <a:r>
              <a:rPr lang="en-US" altLang="ko-KR">
                <a:latin typeface="Symbol" pitchFamily="18" charset="2"/>
              </a:rPr>
              <a:t> = </a:t>
            </a:r>
            <a:r>
              <a:rPr lang="en-US" altLang="ko-KR"/>
              <a:t>last four digits of </a:t>
            </a:r>
            <a:r>
              <a:rPr lang="en-US" altLang="ko-KR" b="1" i="1"/>
              <a:t>x</a:t>
            </a:r>
          </a:p>
        </p:txBody>
      </p:sp>
      <p:grpSp>
        <p:nvGrpSpPr>
          <p:cNvPr id="17412" name="Group 4"/>
          <p:cNvGrpSpPr>
            <a:grpSpLocks/>
          </p:cNvGrpSpPr>
          <p:nvPr/>
        </p:nvGrpSpPr>
        <p:grpSpPr bwMode="auto">
          <a:xfrm>
            <a:off x="4114800" y="1885950"/>
            <a:ext cx="2284810" cy="2426494"/>
            <a:chOff x="2453" y="1488"/>
            <a:chExt cx="1919" cy="2038"/>
          </a:xfrm>
        </p:grpSpPr>
        <p:sp>
          <p:nvSpPr>
            <p:cNvPr id="17413" name="Rectangle 5"/>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endParaRPr lang="en-US" altLang="ko-KR" sz="1350">
                <a:latin typeface="Tahoma" pitchFamily="34" charset="0"/>
              </a:endParaRPr>
            </a:p>
          </p:txBody>
        </p:sp>
        <p:sp>
          <p:nvSpPr>
            <p:cNvPr id="17414" name="Rectangle 6"/>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17415" name="Rectangle 7"/>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endParaRPr lang="en-US" altLang="ko-KR" sz="1350">
                <a:latin typeface="Tahoma" pitchFamily="34" charset="0"/>
                <a:sym typeface="Symbol" pitchFamily="18" charset="2"/>
              </a:endParaRPr>
            </a:p>
          </p:txBody>
        </p:sp>
        <p:sp>
          <p:nvSpPr>
            <p:cNvPr id="17416" name="Rectangle 8"/>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p>
          </p:txBody>
        </p:sp>
        <p:sp>
          <p:nvSpPr>
            <p:cNvPr id="17417" name="Rectangle 9"/>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17418" name="Rectangle 10"/>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17419" name="Rectangle 11"/>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p>
          </p:txBody>
        </p:sp>
        <p:sp>
          <p:nvSpPr>
            <p:cNvPr id="17420" name="Rectangle 12"/>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p>
          </p:txBody>
        </p:sp>
        <p:sp>
          <p:nvSpPr>
            <p:cNvPr id="17421" name="Text Box 13"/>
            <p:cNvSpPr txBox="1">
              <a:spLocks noChangeArrowheads="1"/>
            </p:cNvSpPr>
            <p:nvPr/>
          </p:nvSpPr>
          <p:spPr bwMode="auto">
            <a:xfrm>
              <a:off x="2763" y="1488"/>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0</a:t>
              </a:r>
            </a:p>
          </p:txBody>
        </p:sp>
        <p:sp>
          <p:nvSpPr>
            <p:cNvPr id="17422" name="Text Box 14"/>
            <p:cNvSpPr txBox="1">
              <a:spLocks noChangeArrowheads="1"/>
            </p:cNvSpPr>
            <p:nvPr/>
          </p:nvSpPr>
          <p:spPr bwMode="auto">
            <a:xfrm>
              <a:off x="2763" y="1680"/>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1</a:t>
              </a:r>
            </a:p>
          </p:txBody>
        </p:sp>
        <p:sp>
          <p:nvSpPr>
            <p:cNvPr id="17423" name="Text Box 15"/>
            <p:cNvSpPr txBox="1">
              <a:spLocks noChangeArrowheads="1"/>
            </p:cNvSpPr>
            <p:nvPr/>
          </p:nvSpPr>
          <p:spPr bwMode="auto">
            <a:xfrm>
              <a:off x="2763" y="1872"/>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2</a:t>
              </a:r>
            </a:p>
          </p:txBody>
        </p:sp>
        <p:sp>
          <p:nvSpPr>
            <p:cNvPr id="17424" name="Text Box 16"/>
            <p:cNvSpPr txBox="1">
              <a:spLocks noChangeArrowheads="1"/>
            </p:cNvSpPr>
            <p:nvPr/>
          </p:nvSpPr>
          <p:spPr bwMode="auto">
            <a:xfrm>
              <a:off x="2763" y="2064"/>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3</a:t>
              </a:r>
            </a:p>
          </p:txBody>
        </p:sp>
        <p:sp>
          <p:nvSpPr>
            <p:cNvPr id="17425" name="Text Box 17"/>
            <p:cNvSpPr txBox="1">
              <a:spLocks noChangeArrowheads="1"/>
            </p:cNvSpPr>
            <p:nvPr/>
          </p:nvSpPr>
          <p:spPr bwMode="auto">
            <a:xfrm>
              <a:off x="2763" y="2256"/>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4</a:t>
              </a:r>
            </a:p>
          </p:txBody>
        </p:sp>
        <p:sp>
          <p:nvSpPr>
            <p:cNvPr id="17426" name="Text Box 18"/>
            <p:cNvSpPr txBox="1">
              <a:spLocks noChangeArrowheads="1"/>
            </p:cNvSpPr>
            <p:nvPr/>
          </p:nvSpPr>
          <p:spPr bwMode="auto">
            <a:xfrm>
              <a:off x="2453" y="2832"/>
              <a:ext cx="5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r" eaLnBrk="1" latinLnBrk="0" hangingPunct="1"/>
              <a:r>
                <a:rPr kumimoji="0" lang="en-US" altLang="ko-KR" sz="1800">
                  <a:latin typeface="Times New Roman" pitchFamily="18" charset="0"/>
                </a:rPr>
                <a:t>9997</a:t>
              </a:r>
            </a:p>
          </p:txBody>
        </p:sp>
        <p:sp>
          <p:nvSpPr>
            <p:cNvPr id="17427" name="Text Box 19"/>
            <p:cNvSpPr txBox="1">
              <a:spLocks noChangeArrowheads="1"/>
            </p:cNvSpPr>
            <p:nvPr/>
          </p:nvSpPr>
          <p:spPr bwMode="auto">
            <a:xfrm>
              <a:off x="2474" y="3024"/>
              <a:ext cx="5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9998</a:t>
              </a:r>
            </a:p>
          </p:txBody>
        </p:sp>
        <p:sp>
          <p:nvSpPr>
            <p:cNvPr id="17428" name="Text Box 20"/>
            <p:cNvSpPr txBox="1">
              <a:spLocks noChangeArrowheads="1"/>
            </p:cNvSpPr>
            <p:nvPr/>
          </p:nvSpPr>
          <p:spPr bwMode="auto">
            <a:xfrm>
              <a:off x="2474" y="3216"/>
              <a:ext cx="5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9999</a:t>
              </a:r>
            </a:p>
          </p:txBody>
        </p:sp>
        <p:sp>
          <p:nvSpPr>
            <p:cNvPr id="17429" name="Text Box 21"/>
            <p:cNvSpPr txBox="1">
              <a:spLocks noChangeArrowheads="1"/>
            </p:cNvSpPr>
            <p:nvPr/>
          </p:nvSpPr>
          <p:spPr bwMode="auto">
            <a:xfrm rot="5400000">
              <a:off x="2966" y="2531"/>
              <a:ext cx="34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a:t>
              </a:r>
            </a:p>
          </p:txBody>
        </p:sp>
        <p:sp>
          <p:nvSpPr>
            <p:cNvPr id="17430" name="AutoShape 22"/>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451-229-0004</a:t>
              </a:r>
            </a:p>
          </p:txBody>
        </p:sp>
        <p:sp>
          <p:nvSpPr>
            <p:cNvPr id="17431" name="AutoShape 23"/>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981-101-0002</a:t>
              </a:r>
            </a:p>
          </p:txBody>
        </p:sp>
        <p:sp>
          <p:nvSpPr>
            <p:cNvPr id="17432"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17433"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200-751-9998</a:t>
              </a:r>
            </a:p>
          </p:txBody>
        </p:sp>
        <p:sp>
          <p:nvSpPr>
            <p:cNvPr id="17434"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17435"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025-612-0001</a:t>
              </a:r>
            </a:p>
          </p:txBody>
        </p:sp>
        <p:sp>
          <p:nvSpPr>
            <p:cNvPr id="17436"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17437"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grpSp>
    </p:spTree>
    <p:extLst>
      <p:ext uri="{BB962C8B-B14F-4D97-AF65-F5344CB8AC3E}">
        <p14:creationId xmlns:p14="http://schemas.microsoft.com/office/powerpoint/2010/main" val="2771115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ko-KR"/>
              <a:t>Hash Functions</a:t>
            </a:r>
          </a:p>
        </p:txBody>
      </p:sp>
      <p:sp>
        <p:nvSpPr>
          <p:cNvPr id="18435" name="Rectangle 3"/>
          <p:cNvSpPr>
            <a:spLocks noGrp="1" noChangeArrowheads="1"/>
          </p:cNvSpPr>
          <p:nvPr>
            <p:ph idx="1"/>
          </p:nvPr>
        </p:nvSpPr>
        <p:spPr/>
        <p:txBody>
          <a:bodyPr/>
          <a:lstStyle/>
          <a:p>
            <a:pPr eaLnBrk="1" hangingPunct="1"/>
            <a:r>
              <a:rPr lang="en-US" altLang="ko-KR" sz="1350"/>
              <a:t>A hash function is usually specified as the composition of two functions:</a:t>
            </a:r>
          </a:p>
          <a:p>
            <a:pPr eaLnBrk="1" hangingPunct="1">
              <a:buFont typeface="Wingdings" pitchFamily="2" charset="2"/>
              <a:buNone/>
            </a:pPr>
            <a:r>
              <a:rPr lang="en-US" altLang="ko-KR" sz="1350"/>
              <a:t>	</a:t>
            </a:r>
            <a:r>
              <a:rPr lang="en-US" altLang="ko-KR" sz="1350">
                <a:solidFill>
                  <a:schemeClr val="tx2"/>
                </a:solidFill>
              </a:rPr>
              <a:t>Hash code</a:t>
            </a:r>
            <a:r>
              <a:rPr lang="en-US" altLang="ko-KR" sz="1350"/>
              <a:t>:</a:t>
            </a:r>
            <a:br>
              <a:rPr lang="en-US" altLang="ko-KR" sz="1350"/>
            </a:br>
            <a:r>
              <a:rPr lang="en-US" altLang="ko-KR" sz="1350"/>
              <a:t>  </a:t>
            </a:r>
            <a:r>
              <a:rPr lang="en-US" altLang="ko-KR" sz="1350" b="1" i="1"/>
              <a:t>h</a:t>
            </a:r>
            <a:r>
              <a:rPr lang="en-US" altLang="ko-KR" sz="1350" baseline="-25000"/>
              <a:t>1</a:t>
            </a:r>
            <a:r>
              <a:rPr lang="en-US" altLang="ko-KR" sz="1350"/>
              <a:t>: keys </a:t>
            </a:r>
            <a:r>
              <a:rPr lang="en-US" altLang="ko-KR" sz="1350">
                <a:latin typeface="Symbol" pitchFamily="18" charset="2"/>
                <a:sym typeface="Symbol" pitchFamily="18" charset="2"/>
              </a:rPr>
              <a:t></a:t>
            </a:r>
            <a:r>
              <a:rPr lang="en-US" altLang="ko-KR" sz="1350"/>
              <a:t> integers</a:t>
            </a:r>
          </a:p>
          <a:p>
            <a:pPr eaLnBrk="1" hangingPunct="1">
              <a:buFont typeface="Wingdings" pitchFamily="2" charset="2"/>
              <a:buNone/>
            </a:pPr>
            <a:r>
              <a:rPr lang="en-US" altLang="ko-KR" sz="1350">
                <a:solidFill>
                  <a:schemeClr val="tx2"/>
                </a:solidFill>
              </a:rPr>
              <a:t>	Compression function</a:t>
            </a:r>
            <a:r>
              <a:rPr lang="en-US" altLang="ko-KR" sz="1350"/>
              <a:t>:</a:t>
            </a:r>
            <a:br>
              <a:rPr lang="en-US" altLang="ko-KR" sz="1350"/>
            </a:br>
            <a:r>
              <a:rPr lang="en-US" altLang="ko-KR" sz="1350"/>
              <a:t>  </a:t>
            </a:r>
            <a:r>
              <a:rPr lang="en-US" altLang="ko-KR" sz="1350" b="1" i="1"/>
              <a:t>h</a:t>
            </a:r>
            <a:r>
              <a:rPr lang="en-US" altLang="ko-KR" sz="1350" baseline="-25000"/>
              <a:t>2</a:t>
            </a:r>
            <a:r>
              <a:rPr lang="en-US" altLang="ko-KR" sz="1350"/>
              <a:t>: integers </a:t>
            </a:r>
            <a:r>
              <a:rPr lang="en-US" altLang="ko-KR" sz="1350">
                <a:latin typeface="Symbol" pitchFamily="18" charset="2"/>
                <a:sym typeface="Symbol" pitchFamily="18" charset="2"/>
              </a:rPr>
              <a:t></a:t>
            </a:r>
            <a:r>
              <a:rPr lang="en-US" altLang="ko-KR" sz="1350"/>
              <a:t> [0, </a:t>
            </a:r>
            <a:r>
              <a:rPr lang="en-US" altLang="ko-KR" sz="1350" b="1" i="1"/>
              <a:t>N</a:t>
            </a:r>
            <a:r>
              <a:rPr lang="en-US" altLang="ko-KR" sz="1350" b="1" i="1">
                <a:latin typeface="Symbol" pitchFamily="18" charset="2"/>
              </a:rPr>
              <a:t> </a:t>
            </a:r>
            <a:r>
              <a:rPr lang="en-US" altLang="ko-KR" sz="1350">
                <a:latin typeface="Symbol" pitchFamily="18" charset="2"/>
              </a:rPr>
              <a:t>- </a:t>
            </a:r>
            <a:r>
              <a:rPr lang="en-US" altLang="ko-KR" sz="1350"/>
              <a:t>1]</a:t>
            </a:r>
          </a:p>
        </p:txBody>
      </p:sp>
      <p:sp>
        <p:nvSpPr>
          <p:cNvPr id="18436" name="Rectangle 4"/>
          <p:cNvSpPr>
            <a:spLocks noGrp="1" noChangeArrowheads="1"/>
          </p:cNvSpPr>
          <p:nvPr>
            <p:ph type="body" sz="half" idx="4294967295"/>
          </p:nvPr>
        </p:nvSpPr>
        <p:spPr>
          <a:xfrm>
            <a:off x="4229100" y="1543050"/>
            <a:ext cx="2628900" cy="3371850"/>
          </a:xfrm>
        </p:spPr>
        <p:txBody>
          <a:bodyPr/>
          <a:lstStyle/>
          <a:p>
            <a:pPr eaLnBrk="1" hangingPunct="1"/>
            <a:r>
              <a:rPr lang="en-US" altLang="ko-KR" sz="1200"/>
              <a:t>The hash code is applied first, and the compression function is applied next on the result, i.e., </a:t>
            </a:r>
            <a:br>
              <a:rPr lang="en-US" altLang="ko-KR" sz="1200"/>
            </a:br>
            <a:r>
              <a:rPr lang="en-US" altLang="ko-KR" sz="1200"/>
              <a:t>	</a:t>
            </a:r>
            <a:r>
              <a:rPr lang="en-US" altLang="ko-KR" sz="1200" b="1" i="1"/>
              <a:t>h</a:t>
            </a:r>
            <a:r>
              <a:rPr lang="en-US" altLang="ko-KR" sz="1200"/>
              <a:t>(</a:t>
            </a:r>
            <a:r>
              <a:rPr lang="en-US" altLang="ko-KR" sz="1200" b="1" i="1"/>
              <a:t>x</a:t>
            </a:r>
            <a:r>
              <a:rPr lang="en-US" altLang="ko-KR" sz="1200"/>
              <a:t>) = </a:t>
            </a:r>
            <a:r>
              <a:rPr lang="en-US" altLang="ko-KR" sz="1200" b="1" i="1"/>
              <a:t>h</a:t>
            </a:r>
            <a:r>
              <a:rPr lang="en-US" altLang="ko-KR" sz="1200" baseline="-25000"/>
              <a:t>2</a:t>
            </a:r>
            <a:r>
              <a:rPr lang="en-US" altLang="ko-KR" sz="1200"/>
              <a:t>(</a:t>
            </a:r>
            <a:r>
              <a:rPr lang="en-US" altLang="ko-KR" sz="1200" b="1" i="1"/>
              <a:t>h</a:t>
            </a:r>
            <a:r>
              <a:rPr lang="en-US" altLang="ko-KR" sz="1200" baseline="-25000"/>
              <a:t>1</a:t>
            </a:r>
            <a:r>
              <a:rPr lang="en-US" altLang="ko-KR" sz="1200"/>
              <a:t>(</a:t>
            </a:r>
            <a:r>
              <a:rPr lang="en-US" altLang="ko-KR" sz="1200" b="1" i="1"/>
              <a:t>x</a:t>
            </a:r>
            <a:r>
              <a:rPr lang="en-US" altLang="ko-KR" sz="1200"/>
              <a:t>))</a:t>
            </a:r>
          </a:p>
          <a:p>
            <a:pPr eaLnBrk="1" hangingPunct="1"/>
            <a:r>
              <a:rPr lang="en-US" altLang="ko-KR" sz="1200"/>
              <a:t>The goal of the hash function is to  </a:t>
            </a:r>
            <a:r>
              <a:rPr lang="en-US" altLang="ko-KR" sz="1200">
                <a:latin typeface="Tahoma" pitchFamily="34" charset="0"/>
              </a:rPr>
              <a:t>“</a:t>
            </a:r>
            <a:r>
              <a:rPr lang="en-US" altLang="ko-KR" sz="1200"/>
              <a:t>disperse</a:t>
            </a:r>
            <a:r>
              <a:rPr lang="en-US" altLang="ko-KR" sz="1200">
                <a:latin typeface="Tahoma" pitchFamily="34" charset="0"/>
              </a:rPr>
              <a:t>”</a:t>
            </a:r>
            <a:r>
              <a:rPr lang="en-US" altLang="ko-KR" sz="1200"/>
              <a:t> the keys in an apparently random way</a:t>
            </a:r>
          </a:p>
        </p:txBody>
      </p:sp>
      <p:graphicFrame>
        <p:nvGraphicFramePr>
          <p:cNvPr id="18437" name="Object 5"/>
          <p:cNvGraphicFramePr>
            <a:graphicFrameLocks noChangeAspect="1"/>
          </p:cNvGraphicFramePr>
          <p:nvPr/>
        </p:nvGraphicFramePr>
        <p:xfrm>
          <a:off x="5429250" y="171450"/>
          <a:ext cx="1172766" cy="1371600"/>
        </p:xfrm>
        <a:graphic>
          <a:graphicData uri="http://schemas.openxmlformats.org/presentationml/2006/ole">
            <mc:AlternateContent xmlns:mc="http://schemas.openxmlformats.org/markup-compatibility/2006">
              <mc:Choice xmlns:v="urn:schemas-microsoft-com:vml" Requires="v">
                <p:oleObj spid="_x0000_s5124" name="Clip" r:id="rId3" imgW="1585332" imgH="1854820" progId="MS_ClipArt_Gallery.2">
                  <p:embed/>
                </p:oleObj>
              </mc:Choice>
              <mc:Fallback>
                <p:oleObj name="Clip" r:id="rId3" imgW="1585332" imgH="1854820" progId="MS_ClipArt_Gallery.2">
                  <p:embed/>
                  <p:pic>
                    <p:nvPicPr>
                      <p:cNvPr id="184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171450"/>
                        <a:ext cx="1172766"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59979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ko-KR"/>
              <a:t>Hash Codes</a:t>
            </a:r>
          </a:p>
        </p:txBody>
      </p:sp>
      <p:sp>
        <p:nvSpPr>
          <p:cNvPr id="19459" name="Rectangle 3"/>
          <p:cNvSpPr>
            <a:spLocks noGrp="1" noChangeArrowheads="1"/>
          </p:cNvSpPr>
          <p:nvPr>
            <p:ph idx="1"/>
          </p:nvPr>
        </p:nvSpPr>
        <p:spPr/>
        <p:txBody>
          <a:bodyPr/>
          <a:lstStyle/>
          <a:p>
            <a:pPr eaLnBrk="1" hangingPunct="1">
              <a:lnSpc>
                <a:spcPct val="90000"/>
              </a:lnSpc>
            </a:pPr>
            <a:r>
              <a:rPr lang="en-US" altLang="ko-KR" sz="1200" dirty="0">
                <a:solidFill>
                  <a:schemeClr val="tx2"/>
                </a:solidFill>
              </a:rPr>
              <a:t>Memory address</a:t>
            </a:r>
            <a:r>
              <a:rPr lang="en-US" altLang="ko-KR" sz="1200" dirty="0"/>
              <a:t>:</a:t>
            </a:r>
          </a:p>
          <a:p>
            <a:pPr lvl="1" eaLnBrk="1" hangingPunct="1">
              <a:lnSpc>
                <a:spcPct val="90000"/>
              </a:lnSpc>
            </a:pPr>
            <a:r>
              <a:rPr lang="en-US" altLang="ko-KR" sz="1050" dirty="0"/>
              <a:t>We reinterpret the memory address of the key object as an integer (default hash code of all Java objects)</a:t>
            </a:r>
          </a:p>
          <a:p>
            <a:pPr lvl="1" eaLnBrk="1" hangingPunct="1">
              <a:lnSpc>
                <a:spcPct val="90000"/>
              </a:lnSpc>
            </a:pPr>
            <a:r>
              <a:rPr lang="en-US" altLang="ko-KR" sz="1050" dirty="0"/>
              <a:t>Good in general, except for numeric and string keys</a:t>
            </a:r>
          </a:p>
          <a:p>
            <a:pPr eaLnBrk="1" hangingPunct="1">
              <a:lnSpc>
                <a:spcPct val="90000"/>
              </a:lnSpc>
            </a:pPr>
            <a:r>
              <a:rPr lang="en-US" altLang="ko-KR" sz="1200" dirty="0">
                <a:solidFill>
                  <a:schemeClr val="tx2"/>
                </a:solidFill>
              </a:rPr>
              <a:t>Integer cast</a:t>
            </a:r>
            <a:r>
              <a:rPr lang="en-US" altLang="ko-KR" sz="1200" dirty="0"/>
              <a:t>:</a:t>
            </a:r>
          </a:p>
          <a:p>
            <a:pPr lvl="1" eaLnBrk="1" hangingPunct="1">
              <a:lnSpc>
                <a:spcPct val="90000"/>
              </a:lnSpc>
            </a:pPr>
            <a:r>
              <a:rPr lang="en-US" altLang="ko-KR" sz="1050" dirty="0"/>
              <a:t>We reinterpret the bits of the key as an integer</a:t>
            </a:r>
          </a:p>
          <a:p>
            <a:pPr lvl="1" eaLnBrk="1" hangingPunct="1">
              <a:lnSpc>
                <a:spcPct val="90000"/>
              </a:lnSpc>
            </a:pPr>
            <a:r>
              <a:rPr lang="en-US" altLang="ko-KR" sz="1050" dirty="0"/>
              <a:t>Suitable for keys of length less than or equal to the number of bits of the integer type (e.g., byte, short, </a:t>
            </a:r>
            <a:r>
              <a:rPr lang="en-US" altLang="ko-KR" sz="1050" dirty="0" err="1"/>
              <a:t>int</a:t>
            </a:r>
            <a:r>
              <a:rPr lang="en-US" altLang="ko-KR" sz="1050" dirty="0"/>
              <a:t> and float in Java</a:t>
            </a:r>
            <a:r>
              <a:rPr lang="en-US" altLang="ko-KR" sz="1050" dirty="0" smtClean="0"/>
              <a:t>)</a:t>
            </a:r>
          </a:p>
          <a:p>
            <a:r>
              <a:rPr lang="en-US" altLang="ko-KR" dirty="0">
                <a:solidFill>
                  <a:schemeClr val="tx2"/>
                </a:solidFill>
              </a:rPr>
              <a:t>Component sum</a:t>
            </a:r>
            <a:r>
              <a:rPr lang="en-US" altLang="ko-KR" dirty="0"/>
              <a:t>:</a:t>
            </a:r>
          </a:p>
          <a:p>
            <a:pPr lvl="1"/>
            <a:r>
              <a:rPr lang="en-US" altLang="ko-KR" dirty="0"/>
              <a:t>We partition the bits of the key into components of fixed length (e.g., 16 or 32 bits) and we sum the components (ignoring overflows)</a:t>
            </a:r>
          </a:p>
          <a:p>
            <a:pPr lvl="1"/>
            <a:r>
              <a:rPr lang="en-US" altLang="ko-KR" dirty="0"/>
              <a:t>Suitable for numeric keys of fixed length greater than or equal to the number of bits of the integer type (e.g., long and double in Java)</a:t>
            </a:r>
          </a:p>
          <a:p>
            <a:pPr>
              <a:lnSpc>
                <a:spcPct val="90000"/>
              </a:lnSpc>
            </a:pPr>
            <a:endParaRPr lang="en-US" altLang="ko-KR" dirty="0"/>
          </a:p>
        </p:txBody>
      </p:sp>
      <p:graphicFrame>
        <p:nvGraphicFramePr>
          <p:cNvPr id="19461" name="Object 5"/>
          <p:cNvGraphicFramePr>
            <a:graphicFrameLocks noChangeAspect="1"/>
          </p:cNvGraphicFramePr>
          <p:nvPr/>
        </p:nvGraphicFramePr>
        <p:xfrm>
          <a:off x="5200651" y="171450"/>
          <a:ext cx="1364456" cy="912019"/>
        </p:xfrm>
        <a:graphic>
          <a:graphicData uri="http://schemas.openxmlformats.org/presentationml/2006/ole">
            <mc:AlternateContent xmlns:mc="http://schemas.openxmlformats.org/markup-compatibility/2006">
              <mc:Choice xmlns:v="urn:schemas-microsoft-com:vml" Requires="v">
                <p:oleObj spid="_x0000_s6148" name="Clip" r:id="rId3" imgW="1819692" imgH="1216771" progId="MS_ClipArt_Gallery.2">
                  <p:embed/>
                </p:oleObj>
              </mc:Choice>
              <mc:Fallback>
                <p:oleObj name="Clip" r:id="rId3" imgW="1819692" imgH="1216771" progId="MS_ClipArt_Gallery.2">
                  <p:embed/>
                  <p:pic>
                    <p:nvPicPr>
                      <p:cNvPr id="194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651" y="171450"/>
                        <a:ext cx="1364456" cy="9120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604066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ko-KR"/>
              <a:t>Hash Codes (cont.)</a:t>
            </a:r>
          </a:p>
        </p:txBody>
      </p:sp>
      <p:sp>
        <p:nvSpPr>
          <p:cNvPr id="20483" name="Rectangle 3"/>
          <p:cNvSpPr>
            <a:spLocks noGrp="1" noChangeArrowheads="1"/>
          </p:cNvSpPr>
          <p:nvPr>
            <p:ph idx="1"/>
          </p:nvPr>
        </p:nvSpPr>
        <p:spPr/>
        <p:txBody>
          <a:bodyPr/>
          <a:lstStyle/>
          <a:p>
            <a:pPr eaLnBrk="1" hangingPunct="1">
              <a:lnSpc>
                <a:spcPct val="90000"/>
              </a:lnSpc>
            </a:pPr>
            <a:r>
              <a:rPr lang="en-US" altLang="ko-KR" sz="1200">
                <a:solidFill>
                  <a:schemeClr val="tx2"/>
                </a:solidFill>
              </a:rPr>
              <a:t>Polynomial accumulation</a:t>
            </a:r>
            <a:r>
              <a:rPr lang="en-US" altLang="ko-KR" sz="1200"/>
              <a:t>:</a:t>
            </a:r>
          </a:p>
          <a:p>
            <a:pPr lvl="1" eaLnBrk="1" hangingPunct="1">
              <a:lnSpc>
                <a:spcPct val="90000"/>
              </a:lnSpc>
            </a:pPr>
            <a:r>
              <a:rPr lang="en-US" altLang="ko-KR" sz="1050"/>
              <a:t>We partition the bits of the key into a sequence of components of fixed length (e.g., 8, 16 or 32 bits)</a:t>
            </a:r>
            <a:br>
              <a:rPr lang="en-US" altLang="ko-KR" sz="1050"/>
            </a:br>
            <a:r>
              <a:rPr lang="en-US" altLang="ko-KR" sz="1050"/>
              <a:t> 		</a:t>
            </a:r>
            <a:r>
              <a:rPr lang="en-US" altLang="ko-KR" sz="1050" b="1" i="1"/>
              <a:t>a</a:t>
            </a:r>
            <a:r>
              <a:rPr lang="en-US" altLang="ko-KR" sz="1050" baseline="-25000"/>
              <a:t>0 </a:t>
            </a:r>
            <a:r>
              <a:rPr lang="en-US" altLang="ko-KR" sz="1050" b="1" i="1"/>
              <a:t>a</a:t>
            </a:r>
            <a:r>
              <a:rPr lang="en-US" altLang="ko-KR" sz="1050" baseline="-25000"/>
              <a:t>1</a:t>
            </a:r>
            <a:r>
              <a:rPr lang="en-US" altLang="ko-KR" sz="1050"/>
              <a:t> … </a:t>
            </a:r>
            <a:r>
              <a:rPr lang="en-US" altLang="ko-KR" sz="1050" b="1" i="1"/>
              <a:t>a</a:t>
            </a:r>
            <a:r>
              <a:rPr lang="en-US" altLang="ko-KR" sz="1050" b="1" i="1" baseline="-25000"/>
              <a:t>n</a:t>
            </a:r>
            <a:r>
              <a:rPr lang="en-US" altLang="ko-KR" sz="1050" baseline="-25000">
                <a:latin typeface="Symbol" pitchFamily="18" charset="2"/>
              </a:rPr>
              <a:t>-</a:t>
            </a:r>
            <a:r>
              <a:rPr lang="en-US" altLang="ko-KR" sz="1050" baseline="-25000"/>
              <a:t>1</a:t>
            </a:r>
            <a:endParaRPr lang="en-US" altLang="ko-KR" sz="1050"/>
          </a:p>
          <a:p>
            <a:pPr lvl="1" eaLnBrk="1" hangingPunct="1">
              <a:lnSpc>
                <a:spcPct val="90000"/>
              </a:lnSpc>
            </a:pPr>
            <a:r>
              <a:rPr lang="en-US" altLang="ko-KR" sz="1050"/>
              <a:t>We evaluate the polynomial</a:t>
            </a:r>
          </a:p>
          <a:p>
            <a:pPr lvl="1" eaLnBrk="1" hangingPunct="1">
              <a:lnSpc>
                <a:spcPct val="90000"/>
              </a:lnSpc>
              <a:buFontTx/>
              <a:buNone/>
            </a:pPr>
            <a:r>
              <a:rPr lang="en-US" altLang="ko-KR" sz="1050" b="1" i="1"/>
              <a:t>	p</a:t>
            </a:r>
            <a:r>
              <a:rPr lang="en-US" altLang="ko-KR" sz="1050"/>
              <a:t>(</a:t>
            </a:r>
            <a:r>
              <a:rPr lang="en-US" altLang="ko-KR" sz="1050" b="1" i="1"/>
              <a:t>z</a:t>
            </a:r>
            <a:r>
              <a:rPr lang="en-US" altLang="ko-KR" sz="1050"/>
              <a:t>)</a:t>
            </a:r>
            <a:r>
              <a:rPr lang="en-US" altLang="ko-KR" sz="1050" b="1" i="1"/>
              <a:t> </a:t>
            </a:r>
            <a:r>
              <a:rPr lang="en-US" altLang="ko-KR" sz="1050">
                <a:latin typeface="Symbol" pitchFamily="18" charset="2"/>
              </a:rPr>
              <a:t>=</a:t>
            </a:r>
            <a:r>
              <a:rPr lang="en-US" altLang="ko-KR" sz="1050" b="1" i="1"/>
              <a:t> a</a:t>
            </a:r>
            <a:r>
              <a:rPr lang="en-US" altLang="ko-KR" sz="1050" baseline="-25000"/>
              <a:t>0</a:t>
            </a:r>
            <a:r>
              <a:rPr lang="en-US" altLang="ko-KR" sz="1050"/>
              <a:t> </a:t>
            </a:r>
            <a:r>
              <a:rPr lang="en-US" altLang="ko-KR" sz="1050">
                <a:latin typeface="Symbol" pitchFamily="18" charset="2"/>
              </a:rPr>
              <a:t>+</a:t>
            </a:r>
            <a:r>
              <a:rPr lang="en-US" altLang="ko-KR" sz="1050"/>
              <a:t> </a:t>
            </a:r>
            <a:r>
              <a:rPr lang="en-US" altLang="ko-KR" sz="1050" b="1" i="1"/>
              <a:t>a</a:t>
            </a:r>
            <a:r>
              <a:rPr lang="en-US" altLang="ko-KR" sz="1050" baseline="-25000"/>
              <a:t>1 </a:t>
            </a:r>
            <a:r>
              <a:rPr lang="en-US" altLang="ko-KR" sz="1050" b="1" i="1"/>
              <a:t>z</a:t>
            </a:r>
            <a:r>
              <a:rPr lang="en-US" altLang="ko-KR" sz="1050" baseline="-25000"/>
              <a:t> </a:t>
            </a:r>
            <a:r>
              <a:rPr lang="en-US" altLang="ko-KR" sz="1050"/>
              <a:t> </a:t>
            </a:r>
            <a:r>
              <a:rPr lang="en-US" altLang="ko-KR" sz="1050">
                <a:latin typeface="Symbol" pitchFamily="18" charset="2"/>
              </a:rPr>
              <a:t>+</a:t>
            </a:r>
            <a:r>
              <a:rPr lang="en-US" altLang="ko-KR" sz="1050"/>
              <a:t> </a:t>
            </a:r>
            <a:r>
              <a:rPr lang="en-US" altLang="ko-KR" sz="1050" b="1" i="1"/>
              <a:t>a</a:t>
            </a:r>
            <a:r>
              <a:rPr lang="en-US" altLang="ko-KR" sz="1050" baseline="-25000"/>
              <a:t>2 </a:t>
            </a:r>
            <a:r>
              <a:rPr lang="en-US" altLang="ko-KR" sz="1050" b="1" i="1"/>
              <a:t>z</a:t>
            </a:r>
            <a:r>
              <a:rPr lang="en-US" altLang="ko-KR" sz="1050" baseline="30000"/>
              <a:t>2</a:t>
            </a:r>
            <a:r>
              <a:rPr lang="en-US" altLang="ko-KR" sz="1050"/>
              <a:t> </a:t>
            </a:r>
            <a:r>
              <a:rPr lang="en-US" altLang="ko-KR" sz="1050">
                <a:latin typeface="Symbol" pitchFamily="18" charset="2"/>
              </a:rPr>
              <a:t>+</a:t>
            </a:r>
            <a:r>
              <a:rPr lang="en-US" altLang="ko-KR" sz="1050"/>
              <a:t> … </a:t>
            </a:r>
            <a:br>
              <a:rPr lang="en-US" altLang="ko-KR" sz="1050"/>
            </a:br>
            <a:r>
              <a:rPr lang="en-US" altLang="ko-KR" sz="1050"/>
              <a:t>			 … </a:t>
            </a:r>
            <a:r>
              <a:rPr lang="en-US" altLang="ko-KR" sz="1050">
                <a:latin typeface="Symbol" pitchFamily="18" charset="2"/>
              </a:rPr>
              <a:t>+</a:t>
            </a:r>
            <a:r>
              <a:rPr lang="en-US" altLang="ko-KR" sz="1050"/>
              <a:t> </a:t>
            </a:r>
            <a:r>
              <a:rPr lang="en-US" altLang="ko-KR" sz="1050" b="1" i="1"/>
              <a:t>a</a:t>
            </a:r>
            <a:r>
              <a:rPr lang="en-US" altLang="ko-KR" sz="1050" b="1" i="1" baseline="-25000"/>
              <a:t>n</a:t>
            </a:r>
            <a:r>
              <a:rPr lang="en-US" altLang="ko-KR" sz="1050" baseline="-25000">
                <a:latin typeface="Symbol" pitchFamily="18" charset="2"/>
              </a:rPr>
              <a:t>-</a:t>
            </a:r>
            <a:r>
              <a:rPr lang="en-US" altLang="ko-KR" sz="1050" baseline="-25000"/>
              <a:t>1</a:t>
            </a:r>
            <a:r>
              <a:rPr lang="en-US" altLang="ko-KR" sz="1050" b="1" i="1"/>
              <a:t>z</a:t>
            </a:r>
            <a:r>
              <a:rPr lang="en-US" altLang="ko-KR" sz="1050" b="1" i="1" baseline="30000"/>
              <a:t>n</a:t>
            </a:r>
            <a:r>
              <a:rPr lang="en-US" altLang="ko-KR" sz="1050" baseline="30000">
                <a:latin typeface="Symbol" pitchFamily="18" charset="2"/>
              </a:rPr>
              <a:t>-</a:t>
            </a:r>
            <a:r>
              <a:rPr lang="en-US" altLang="ko-KR" sz="1050" baseline="30000"/>
              <a:t>1</a:t>
            </a:r>
          </a:p>
          <a:p>
            <a:pPr lvl="1" eaLnBrk="1" hangingPunct="1">
              <a:lnSpc>
                <a:spcPct val="90000"/>
              </a:lnSpc>
              <a:buFontTx/>
              <a:buNone/>
            </a:pPr>
            <a:r>
              <a:rPr lang="en-US" altLang="ko-KR" sz="1050"/>
              <a:t>	at a fixed value </a:t>
            </a:r>
            <a:r>
              <a:rPr lang="en-US" altLang="ko-KR" sz="1050" b="1" i="1"/>
              <a:t>z</a:t>
            </a:r>
            <a:r>
              <a:rPr lang="en-US" altLang="ko-KR" sz="1050"/>
              <a:t>, ignoring overflows</a:t>
            </a:r>
          </a:p>
          <a:p>
            <a:pPr lvl="1" eaLnBrk="1" hangingPunct="1">
              <a:lnSpc>
                <a:spcPct val="90000"/>
              </a:lnSpc>
            </a:pPr>
            <a:r>
              <a:rPr lang="en-US" altLang="ko-KR" sz="1050"/>
              <a:t>Especially suitable for strings (e.g., the choice </a:t>
            </a:r>
            <a:r>
              <a:rPr lang="en-US" altLang="ko-KR" sz="1050" b="1" i="1"/>
              <a:t>z </a:t>
            </a:r>
            <a:r>
              <a:rPr lang="en-US" altLang="ko-KR" sz="1050">
                <a:latin typeface="Symbol" pitchFamily="18" charset="2"/>
              </a:rPr>
              <a:t>=</a:t>
            </a:r>
            <a:r>
              <a:rPr lang="en-US" altLang="ko-KR" sz="1050"/>
              <a:t> 33 gives at most 6 collisions on a set of 50,000 English words)</a:t>
            </a:r>
          </a:p>
        </p:txBody>
      </p:sp>
      <p:sp>
        <p:nvSpPr>
          <p:cNvPr id="20484" name="Rectangle 4"/>
          <p:cNvSpPr>
            <a:spLocks noGrp="1" noChangeArrowheads="1"/>
          </p:cNvSpPr>
          <p:nvPr>
            <p:ph type="body" sz="half" idx="4294967295"/>
          </p:nvPr>
        </p:nvSpPr>
        <p:spPr>
          <a:xfrm>
            <a:off x="3657600" y="2495550"/>
            <a:ext cx="2743200" cy="3200400"/>
          </a:xfrm>
        </p:spPr>
        <p:txBody>
          <a:bodyPr/>
          <a:lstStyle/>
          <a:p>
            <a:pPr eaLnBrk="1" hangingPunct="1"/>
            <a:r>
              <a:rPr lang="en-US" altLang="ko-KR" sz="1200" dirty="0"/>
              <a:t>Polynomial </a:t>
            </a:r>
            <a:r>
              <a:rPr lang="en-US" altLang="ko-KR" sz="1200" b="1" i="1" dirty="0"/>
              <a:t>p</a:t>
            </a:r>
            <a:r>
              <a:rPr lang="en-US" altLang="ko-KR" sz="1200" dirty="0"/>
              <a:t>(</a:t>
            </a:r>
            <a:r>
              <a:rPr lang="en-US" altLang="ko-KR" sz="1200" b="1" i="1" dirty="0"/>
              <a:t>z</a:t>
            </a:r>
            <a:r>
              <a:rPr lang="en-US" altLang="ko-KR" sz="1200" dirty="0"/>
              <a:t>) can be evaluated in </a:t>
            </a:r>
            <a:r>
              <a:rPr lang="en-US" altLang="ko-KR" sz="1200" b="1" i="1" dirty="0"/>
              <a:t>O</a:t>
            </a:r>
            <a:r>
              <a:rPr lang="en-US" altLang="ko-KR" sz="1200" dirty="0"/>
              <a:t>(</a:t>
            </a:r>
            <a:r>
              <a:rPr lang="en-US" altLang="ko-KR" sz="1200" b="1" i="1" dirty="0"/>
              <a:t>n</a:t>
            </a:r>
            <a:r>
              <a:rPr lang="en-US" altLang="ko-KR" sz="1200" dirty="0"/>
              <a:t>) time using Horner</a:t>
            </a:r>
            <a:r>
              <a:rPr lang="en-US" altLang="ko-KR" sz="1200" dirty="0">
                <a:latin typeface="Tahoma" pitchFamily="34" charset="0"/>
              </a:rPr>
              <a:t>’</a:t>
            </a:r>
            <a:r>
              <a:rPr lang="en-US" altLang="ko-KR" sz="1200" dirty="0"/>
              <a:t>s rule:</a:t>
            </a:r>
          </a:p>
          <a:p>
            <a:pPr lvl="1" eaLnBrk="1" hangingPunct="1"/>
            <a:r>
              <a:rPr lang="en-US" altLang="ko-KR" sz="1050" dirty="0"/>
              <a:t>The following polynomials are successively computed, each from the previous one in </a:t>
            </a:r>
            <a:r>
              <a:rPr lang="en-US" altLang="ko-KR" sz="1050" b="1" i="1" dirty="0"/>
              <a:t>O</a:t>
            </a:r>
            <a:r>
              <a:rPr lang="en-US" altLang="ko-KR" sz="1050" dirty="0"/>
              <a:t>(1) time</a:t>
            </a:r>
          </a:p>
          <a:p>
            <a:pPr lvl="1" eaLnBrk="1" hangingPunct="1">
              <a:buFontTx/>
              <a:buNone/>
            </a:pPr>
            <a:r>
              <a:rPr lang="en-US" altLang="ko-KR" sz="1050" b="1" i="1" dirty="0"/>
              <a:t>		p</a:t>
            </a:r>
            <a:r>
              <a:rPr lang="en-US" altLang="ko-KR" sz="1050" baseline="-25000" dirty="0"/>
              <a:t>0</a:t>
            </a:r>
            <a:r>
              <a:rPr lang="en-US" altLang="ko-KR" sz="1050" dirty="0"/>
              <a:t>(</a:t>
            </a:r>
            <a:r>
              <a:rPr lang="en-US" altLang="ko-KR" sz="1050" b="1" i="1" dirty="0"/>
              <a:t>z</a:t>
            </a:r>
            <a:r>
              <a:rPr lang="en-US" altLang="ko-KR" sz="1050" dirty="0"/>
              <a:t>)</a:t>
            </a:r>
            <a:r>
              <a:rPr lang="en-US" altLang="ko-KR" sz="1050" b="1" i="1" dirty="0"/>
              <a:t> </a:t>
            </a:r>
            <a:r>
              <a:rPr lang="en-US" altLang="ko-KR" sz="1050" dirty="0">
                <a:latin typeface="Symbol" pitchFamily="18" charset="2"/>
              </a:rPr>
              <a:t>=</a:t>
            </a:r>
            <a:r>
              <a:rPr lang="en-US" altLang="ko-KR" sz="1050" b="1" i="1" dirty="0"/>
              <a:t> a</a:t>
            </a:r>
            <a:r>
              <a:rPr lang="en-US" altLang="ko-KR" sz="1050" b="1" i="1" baseline="-25000" dirty="0"/>
              <a:t>n</a:t>
            </a:r>
            <a:r>
              <a:rPr lang="en-US" altLang="ko-KR" sz="1050" baseline="-25000" dirty="0">
                <a:latin typeface="Symbol" pitchFamily="18" charset="2"/>
              </a:rPr>
              <a:t>-</a:t>
            </a:r>
            <a:r>
              <a:rPr lang="en-US" altLang="ko-KR" sz="1050" baseline="-25000" dirty="0"/>
              <a:t>1</a:t>
            </a:r>
          </a:p>
          <a:p>
            <a:pPr lvl="1" eaLnBrk="1" hangingPunct="1">
              <a:buFontTx/>
              <a:buNone/>
            </a:pPr>
            <a:r>
              <a:rPr lang="en-US" altLang="ko-KR" sz="1050" b="1" i="1" dirty="0"/>
              <a:t>		p</a:t>
            </a:r>
            <a:r>
              <a:rPr lang="en-US" altLang="ko-KR" sz="1050" b="1" i="1" baseline="-25000" dirty="0"/>
              <a:t>i</a:t>
            </a:r>
            <a:r>
              <a:rPr lang="en-US" altLang="ko-KR" sz="1050" baseline="-25000" dirty="0"/>
              <a:t> </a:t>
            </a:r>
            <a:r>
              <a:rPr lang="en-US" altLang="ko-KR" sz="1050" dirty="0"/>
              <a:t>(</a:t>
            </a:r>
            <a:r>
              <a:rPr lang="en-US" altLang="ko-KR" sz="1050" b="1" i="1" dirty="0"/>
              <a:t>z</a:t>
            </a:r>
            <a:r>
              <a:rPr lang="en-US" altLang="ko-KR" sz="1050" dirty="0"/>
              <a:t>)</a:t>
            </a:r>
            <a:r>
              <a:rPr lang="en-US" altLang="ko-KR" sz="1050" b="1" i="1" dirty="0"/>
              <a:t> </a:t>
            </a:r>
            <a:r>
              <a:rPr lang="en-US" altLang="ko-KR" sz="1050" dirty="0">
                <a:latin typeface="Symbol" pitchFamily="18" charset="2"/>
              </a:rPr>
              <a:t>=</a:t>
            </a:r>
            <a:r>
              <a:rPr lang="en-US" altLang="ko-KR" sz="1050" b="1" i="1" dirty="0"/>
              <a:t> a</a:t>
            </a:r>
            <a:r>
              <a:rPr lang="en-US" altLang="ko-KR" sz="1050" b="1" i="1" baseline="-25000" dirty="0"/>
              <a:t>n</a:t>
            </a:r>
            <a:r>
              <a:rPr lang="en-US" altLang="ko-KR" sz="1050" baseline="-25000" dirty="0">
                <a:latin typeface="Symbol" pitchFamily="18" charset="2"/>
              </a:rPr>
              <a:t>-</a:t>
            </a:r>
            <a:r>
              <a:rPr lang="en-US" altLang="ko-KR" sz="1050" b="1" i="1" baseline="-25000" dirty="0"/>
              <a:t>i</a:t>
            </a:r>
            <a:r>
              <a:rPr lang="en-US" altLang="ko-KR" sz="1050" baseline="-25000" dirty="0">
                <a:latin typeface="Symbol" pitchFamily="18" charset="2"/>
              </a:rPr>
              <a:t>-</a:t>
            </a:r>
            <a:r>
              <a:rPr lang="en-US" altLang="ko-KR" sz="1050" baseline="-25000" dirty="0"/>
              <a:t>1 </a:t>
            </a:r>
            <a:r>
              <a:rPr lang="en-US" altLang="ko-KR" sz="1050" dirty="0">
                <a:latin typeface="Symbol" pitchFamily="18" charset="2"/>
              </a:rPr>
              <a:t>+</a:t>
            </a:r>
            <a:r>
              <a:rPr lang="en-US" altLang="ko-KR" sz="1050" dirty="0"/>
              <a:t> </a:t>
            </a:r>
            <a:r>
              <a:rPr lang="en-US" altLang="ko-KR" sz="1050" b="1" i="1" dirty="0"/>
              <a:t>zp</a:t>
            </a:r>
            <a:r>
              <a:rPr lang="en-US" altLang="ko-KR" sz="1050" b="1" i="1" baseline="-25000" dirty="0"/>
              <a:t>i</a:t>
            </a:r>
            <a:r>
              <a:rPr lang="en-US" altLang="ko-KR" sz="1050" baseline="-25000" dirty="0">
                <a:latin typeface="Symbol" pitchFamily="18" charset="2"/>
              </a:rPr>
              <a:t>-</a:t>
            </a:r>
            <a:r>
              <a:rPr lang="en-US" altLang="ko-KR" sz="1050" baseline="-25000" dirty="0"/>
              <a:t>1</a:t>
            </a:r>
            <a:r>
              <a:rPr lang="en-US" altLang="ko-KR" sz="1050" dirty="0"/>
              <a:t>(</a:t>
            </a:r>
            <a:r>
              <a:rPr lang="en-US" altLang="ko-KR" sz="1050" b="1" i="1" dirty="0"/>
              <a:t>z</a:t>
            </a:r>
            <a:r>
              <a:rPr lang="en-US" altLang="ko-KR" sz="1050" dirty="0"/>
              <a:t>)</a:t>
            </a:r>
            <a:br>
              <a:rPr lang="en-US" altLang="ko-KR" sz="1050" dirty="0"/>
            </a:br>
            <a:r>
              <a:rPr lang="en-US" altLang="ko-KR" sz="1050" dirty="0"/>
              <a:t> 	(</a:t>
            </a:r>
            <a:r>
              <a:rPr lang="en-US" altLang="ko-KR" sz="1050" b="1" i="1" dirty="0" err="1"/>
              <a:t>i</a:t>
            </a:r>
            <a:r>
              <a:rPr lang="en-US" altLang="ko-KR" sz="1050" b="1" i="1" dirty="0"/>
              <a:t> </a:t>
            </a:r>
            <a:r>
              <a:rPr lang="en-US" altLang="ko-KR" sz="1050" dirty="0">
                <a:latin typeface="Symbol" pitchFamily="18" charset="2"/>
              </a:rPr>
              <a:t>=</a:t>
            </a:r>
            <a:r>
              <a:rPr lang="en-US" altLang="ko-KR" sz="1050" b="1" i="1" dirty="0"/>
              <a:t> </a:t>
            </a:r>
            <a:r>
              <a:rPr lang="en-US" altLang="ko-KR" sz="1050" dirty="0"/>
              <a:t>1, 2, …, </a:t>
            </a:r>
            <a:r>
              <a:rPr lang="en-US" altLang="ko-KR" sz="1050" b="1" i="1" dirty="0"/>
              <a:t>n </a:t>
            </a:r>
            <a:r>
              <a:rPr lang="en-US" altLang="ko-KR" sz="1050" dirty="0">
                <a:latin typeface="Symbol" pitchFamily="18" charset="2"/>
              </a:rPr>
              <a:t>-</a:t>
            </a:r>
            <a:r>
              <a:rPr lang="en-US" altLang="ko-KR" sz="1050" dirty="0"/>
              <a:t>1)</a:t>
            </a:r>
          </a:p>
          <a:p>
            <a:pPr eaLnBrk="1" hangingPunct="1"/>
            <a:r>
              <a:rPr lang="en-US" altLang="ko-KR" sz="1200" dirty="0"/>
              <a:t>We have </a:t>
            </a:r>
            <a:r>
              <a:rPr lang="en-US" altLang="ko-KR" sz="1200" b="1" i="1" dirty="0"/>
              <a:t>p</a:t>
            </a:r>
            <a:r>
              <a:rPr lang="en-US" altLang="ko-KR" sz="1200" dirty="0"/>
              <a:t>(</a:t>
            </a:r>
            <a:r>
              <a:rPr lang="en-US" altLang="ko-KR" sz="1200" b="1" i="1" dirty="0"/>
              <a:t>z</a:t>
            </a:r>
            <a:r>
              <a:rPr lang="en-US" altLang="ko-KR" sz="1200" dirty="0"/>
              <a:t>) </a:t>
            </a:r>
            <a:r>
              <a:rPr lang="en-US" altLang="ko-KR" sz="1200" dirty="0">
                <a:latin typeface="Symbol" pitchFamily="18" charset="2"/>
              </a:rPr>
              <a:t>=</a:t>
            </a:r>
            <a:r>
              <a:rPr lang="en-US" altLang="ko-KR" sz="1200" b="1" i="1" dirty="0"/>
              <a:t> p</a:t>
            </a:r>
            <a:r>
              <a:rPr lang="en-US" altLang="ko-KR" sz="1200" b="1" i="1" baseline="-25000" dirty="0"/>
              <a:t>n</a:t>
            </a:r>
            <a:r>
              <a:rPr lang="en-US" altLang="ko-KR" sz="1200" baseline="-25000" dirty="0">
                <a:latin typeface="Symbol" pitchFamily="18" charset="2"/>
              </a:rPr>
              <a:t>-</a:t>
            </a:r>
            <a:r>
              <a:rPr lang="en-US" altLang="ko-KR" sz="1200" baseline="-25000" dirty="0"/>
              <a:t>1</a:t>
            </a:r>
            <a:r>
              <a:rPr lang="en-US" altLang="ko-KR" sz="1200" dirty="0"/>
              <a:t>(</a:t>
            </a:r>
            <a:r>
              <a:rPr lang="en-US" altLang="ko-KR" sz="1200" b="1" i="1" dirty="0"/>
              <a:t>z</a:t>
            </a:r>
            <a:r>
              <a:rPr lang="en-US" altLang="ko-KR" sz="1200" dirty="0"/>
              <a:t>) </a:t>
            </a:r>
          </a:p>
        </p:txBody>
      </p:sp>
    </p:spTree>
    <p:extLst>
      <p:ext uri="{BB962C8B-B14F-4D97-AF65-F5344CB8AC3E}">
        <p14:creationId xmlns:p14="http://schemas.microsoft.com/office/powerpoint/2010/main" val="2336541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ko-KR"/>
              <a:t>Compression Functions</a:t>
            </a:r>
          </a:p>
        </p:txBody>
      </p:sp>
      <p:sp>
        <p:nvSpPr>
          <p:cNvPr id="21507" name="Rectangle 3"/>
          <p:cNvSpPr>
            <a:spLocks noGrp="1" noChangeArrowheads="1"/>
          </p:cNvSpPr>
          <p:nvPr>
            <p:ph idx="1"/>
          </p:nvPr>
        </p:nvSpPr>
        <p:spPr/>
        <p:txBody>
          <a:bodyPr/>
          <a:lstStyle/>
          <a:p>
            <a:pPr eaLnBrk="1" hangingPunct="1"/>
            <a:r>
              <a:rPr lang="en-US" altLang="ko-KR" sz="1350" dirty="0">
                <a:solidFill>
                  <a:schemeClr val="tx2"/>
                </a:solidFill>
              </a:rPr>
              <a:t>Division</a:t>
            </a:r>
            <a:r>
              <a:rPr lang="en-US" altLang="ko-KR" sz="1350" dirty="0"/>
              <a:t>:</a:t>
            </a:r>
          </a:p>
          <a:p>
            <a:pPr lvl="1" eaLnBrk="1" hangingPunct="1"/>
            <a:r>
              <a:rPr lang="en-US" altLang="ko-KR" sz="1200" b="1" i="1" dirty="0"/>
              <a:t>h</a:t>
            </a:r>
            <a:r>
              <a:rPr lang="en-US" altLang="ko-KR" sz="1200" baseline="-25000" dirty="0"/>
              <a:t>2 </a:t>
            </a:r>
            <a:r>
              <a:rPr lang="en-US" altLang="ko-KR" sz="1200" dirty="0"/>
              <a:t>(</a:t>
            </a:r>
            <a:r>
              <a:rPr lang="en-US" altLang="ko-KR" sz="1200" b="1" i="1" dirty="0"/>
              <a:t>y</a:t>
            </a:r>
            <a:r>
              <a:rPr lang="en-US" altLang="ko-KR" sz="1200" dirty="0"/>
              <a:t>) </a:t>
            </a:r>
            <a:r>
              <a:rPr lang="en-US" altLang="ko-KR" sz="1200" dirty="0">
                <a:latin typeface="Symbol" pitchFamily="18" charset="2"/>
              </a:rPr>
              <a:t>=</a:t>
            </a:r>
            <a:r>
              <a:rPr lang="en-US" altLang="ko-KR" sz="1200" b="1" i="1" dirty="0"/>
              <a:t> y </a:t>
            </a:r>
            <a:r>
              <a:rPr lang="en-US" altLang="ko-KR" sz="1200" dirty="0"/>
              <a:t>mod</a:t>
            </a:r>
            <a:r>
              <a:rPr lang="en-US" altLang="ko-KR" sz="1200" b="1" i="1" dirty="0"/>
              <a:t> N</a:t>
            </a:r>
            <a:endParaRPr lang="en-US" altLang="ko-KR" sz="1200" dirty="0"/>
          </a:p>
          <a:p>
            <a:pPr lvl="1" eaLnBrk="1" hangingPunct="1"/>
            <a:r>
              <a:rPr lang="en-US" altLang="ko-KR" sz="1200" dirty="0"/>
              <a:t>The size </a:t>
            </a:r>
            <a:r>
              <a:rPr lang="en-US" altLang="ko-KR" sz="1200" b="1" i="1" dirty="0"/>
              <a:t>N</a:t>
            </a:r>
            <a:r>
              <a:rPr lang="en-US" altLang="ko-KR" sz="1200" dirty="0"/>
              <a:t> of the hash table is usually chosen to be a prime </a:t>
            </a:r>
          </a:p>
          <a:p>
            <a:pPr lvl="1" eaLnBrk="1" hangingPunct="1"/>
            <a:r>
              <a:rPr lang="en-US" altLang="ko-KR" sz="1200" dirty="0"/>
              <a:t>The reason has to do with number theory and is beyond the scope of this </a:t>
            </a:r>
            <a:r>
              <a:rPr lang="en-US" altLang="ko-KR" sz="1200" dirty="0" smtClean="0"/>
              <a:t>course</a:t>
            </a:r>
          </a:p>
          <a:p>
            <a:r>
              <a:rPr lang="en-US" altLang="ko-KR" sz="1350" dirty="0">
                <a:solidFill>
                  <a:schemeClr val="tx2"/>
                </a:solidFill>
              </a:rPr>
              <a:t>Multiply, Add and Divide (MAD)</a:t>
            </a:r>
            <a:r>
              <a:rPr lang="en-US" altLang="ko-KR" sz="1350" dirty="0"/>
              <a:t>:</a:t>
            </a:r>
          </a:p>
          <a:p>
            <a:pPr lvl="1"/>
            <a:r>
              <a:rPr lang="en-US" altLang="ko-KR" sz="1200" b="1" i="1" dirty="0"/>
              <a:t>h</a:t>
            </a:r>
            <a:r>
              <a:rPr lang="en-US" altLang="ko-KR" sz="1200" baseline="-25000" dirty="0"/>
              <a:t>2 </a:t>
            </a:r>
            <a:r>
              <a:rPr lang="en-US" altLang="ko-KR" sz="1200" dirty="0"/>
              <a:t>(</a:t>
            </a:r>
            <a:r>
              <a:rPr lang="en-US" altLang="ko-KR" sz="1200" b="1" i="1" dirty="0"/>
              <a:t>y</a:t>
            </a:r>
            <a:r>
              <a:rPr lang="en-US" altLang="ko-KR" sz="1200" dirty="0"/>
              <a:t>) </a:t>
            </a:r>
            <a:r>
              <a:rPr lang="en-US" altLang="ko-KR" sz="1200" dirty="0">
                <a:latin typeface="Symbol" pitchFamily="18" charset="2"/>
              </a:rPr>
              <a:t>=</a:t>
            </a:r>
            <a:r>
              <a:rPr lang="en-US" altLang="ko-KR" sz="1200" b="1" i="1" dirty="0"/>
              <a:t> </a:t>
            </a:r>
            <a:r>
              <a:rPr lang="en-US" altLang="ko-KR" sz="1200" dirty="0"/>
              <a:t>(</a:t>
            </a:r>
            <a:r>
              <a:rPr lang="en-US" altLang="ko-KR" sz="1200" b="1" i="1" dirty="0"/>
              <a:t>ay </a:t>
            </a:r>
            <a:r>
              <a:rPr lang="en-US" altLang="ko-KR" sz="1200" dirty="0">
                <a:latin typeface="Symbol" pitchFamily="18" charset="2"/>
              </a:rPr>
              <a:t>+</a:t>
            </a:r>
            <a:r>
              <a:rPr lang="en-US" altLang="ko-KR" sz="1200" b="1" i="1" dirty="0"/>
              <a:t> b</a:t>
            </a:r>
            <a:r>
              <a:rPr lang="en-US" altLang="ko-KR" sz="1200" dirty="0"/>
              <a:t>)</a:t>
            </a:r>
            <a:r>
              <a:rPr lang="en-US" altLang="ko-KR" sz="1200" b="1" i="1" dirty="0"/>
              <a:t> </a:t>
            </a:r>
            <a:r>
              <a:rPr lang="en-US" altLang="ko-KR" sz="1200" dirty="0"/>
              <a:t>mod</a:t>
            </a:r>
            <a:r>
              <a:rPr lang="en-US" altLang="ko-KR" sz="1200" b="1" i="1" dirty="0"/>
              <a:t> N</a:t>
            </a:r>
          </a:p>
          <a:p>
            <a:pPr lvl="1"/>
            <a:r>
              <a:rPr lang="en-US" altLang="ko-KR" sz="1200" b="1" i="1" dirty="0"/>
              <a:t>a</a:t>
            </a:r>
            <a:r>
              <a:rPr lang="en-US" altLang="ko-KR" sz="1200" dirty="0"/>
              <a:t> and </a:t>
            </a:r>
            <a:r>
              <a:rPr lang="en-US" altLang="ko-KR" sz="1200" b="1" i="1" dirty="0"/>
              <a:t>b</a:t>
            </a:r>
            <a:r>
              <a:rPr lang="en-US" altLang="ko-KR" sz="1200" dirty="0"/>
              <a:t> are nonnegative integers such that</a:t>
            </a:r>
            <a:br>
              <a:rPr lang="en-US" altLang="ko-KR" sz="1200" dirty="0"/>
            </a:br>
            <a:r>
              <a:rPr lang="en-US" altLang="ko-KR" sz="1200" dirty="0"/>
              <a:t>	 </a:t>
            </a:r>
            <a:r>
              <a:rPr lang="en-US" altLang="ko-KR" sz="1200" b="1" i="1" dirty="0"/>
              <a:t>a </a:t>
            </a:r>
            <a:r>
              <a:rPr lang="en-US" altLang="ko-KR" sz="1200" dirty="0"/>
              <a:t>mod</a:t>
            </a:r>
            <a:r>
              <a:rPr lang="en-US" altLang="ko-KR" sz="1200" b="1" i="1" dirty="0"/>
              <a:t> N</a:t>
            </a:r>
            <a:r>
              <a:rPr lang="en-US" altLang="ko-KR" sz="1200" i="1" dirty="0"/>
              <a:t> </a:t>
            </a:r>
            <a:r>
              <a:rPr lang="en-US" altLang="ko-KR" sz="1200" dirty="0">
                <a:latin typeface="Symbol" pitchFamily="18" charset="2"/>
                <a:sym typeface="Symbol" pitchFamily="18" charset="2"/>
              </a:rPr>
              <a:t></a:t>
            </a:r>
            <a:r>
              <a:rPr lang="en-US" altLang="ko-KR" sz="1200" dirty="0">
                <a:sym typeface="Symbol" pitchFamily="18" charset="2"/>
              </a:rPr>
              <a:t> 0</a:t>
            </a:r>
          </a:p>
          <a:p>
            <a:pPr lvl="1"/>
            <a:r>
              <a:rPr lang="en-US" altLang="ko-KR" sz="1200" dirty="0">
                <a:sym typeface="Symbol" pitchFamily="18" charset="2"/>
              </a:rPr>
              <a:t>Otherwise, every integer would map to the same value </a:t>
            </a:r>
            <a:r>
              <a:rPr lang="en-US" altLang="ko-KR" sz="1200" b="1" i="1" dirty="0"/>
              <a:t>b</a:t>
            </a:r>
            <a:r>
              <a:rPr lang="en-US" altLang="ko-KR" sz="1200" dirty="0">
                <a:sym typeface="Symbol" pitchFamily="18" charset="2"/>
              </a:rPr>
              <a:t> </a:t>
            </a:r>
          </a:p>
          <a:p>
            <a:endParaRPr lang="en-US" altLang="ko-KR" sz="1350" dirty="0"/>
          </a:p>
        </p:txBody>
      </p:sp>
      <p:graphicFrame>
        <p:nvGraphicFramePr>
          <p:cNvPr id="21509" name="Object 5"/>
          <p:cNvGraphicFramePr>
            <a:graphicFrameLocks noChangeAspect="1"/>
          </p:cNvGraphicFramePr>
          <p:nvPr/>
        </p:nvGraphicFramePr>
        <p:xfrm>
          <a:off x="5697141" y="33338"/>
          <a:ext cx="950119" cy="1000125"/>
        </p:xfrm>
        <a:graphic>
          <a:graphicData uri="http://schemas.openxmlformats.org/presentationml/2006/ole">
            <mc:AlternateContent xmlns:mc="http://schemas.openxmlformats.org/markup-compatibility/2006">
              <mc:Choice xmlns:v="urn:schemas-microsoft-com:vml" Requires="v">
                <p:oleObj spid="_x0000_s7172" name="Clip" r:id="rId3" imgW="1213164" imgH="1276539" progId="MS_ClipArt_Gallery.2">
                  <p:embed/>
                </p:oleObj>
              </mc:Choice>
              <mc:Fallback>
                <p:oleObj name="Clip" r:id="rId3" imgW="1213164" imgH="1276539" progId="MS_ClipArt_Gallery.2">
                  <p:embed/>
                  <p:pic>
                    <p:nvPicPr>
                      <p:cNvPr id="215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141" y="33338"/>
                        <a:ext cx="950119"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5195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en-US" altLang="ko-KR"/>
              <a:t>Collision Handling</a:t>
            </a:r>
          </a:p>
        </p:txBody>
      </p:sp>
      <p:sp>
        <p:nvSpPr>
          <p:cNvPr id="22531" name="Rectangle 3"/>
          <p:cNvSpPr>
            <a:spLocks noGrp="1" noChangeArrowheads="1"/>
          </p:cNvSpPr>
          <p:nvPr>
            <p:ph idx="1"/>
          </p:nvPr>
        </p:nvSpPr>
        <p:spPr/>
        <p:txBody>
          <a:bodyPr/>
          <a:lstStyle/>
          <a:p>
            <a:pPr eaLnBrk="1" hangingPunct="1"/>
            <a:r>
              <a:rPr lang="en-US" altLang="ko-KR" sz="1350" dirty="0"/>
              <a:t>Collisions occur when different elements are mapped to the same cell</a:t>
            </a:r>
          </a:p>
          <a:p>
            <a:pPr eaLnBrk="1" hangingPunct="1"/>
            <a:r>
              <a:rPr lang="en-US" altLang="ko-KR" sz="1350" b="1" dirty="0"/>
              <a:t>Separate Chaining</a:t>
            </a:r>
            <a:r>
              <a:rPr lang="en-US" altLang="ko-KR" sz="1350" dirty="0"/>
              <a:t>: let each cell in the table point to a linked list of entries that map </a:t>
            </a:r>
            <a:r>
              <a:rPr lang="en-US" altLang="ko-KR" sz="1350" dirty="0" smtClean="0"/>
              <a:t>there</a:t>
            </a:r>
          </a:p>
          <a:p>
            <a:r>
              <a:rPr lang="en-US" altLang="ko-KR" sz="1350" dirty="0"/>
              <a:t>Separate chaining is simple, but requires additional memory outside the table</a:t>
            </a:r>
          </a:p>
          <a:p>
            <a:pPr eaLnBrk="1" hangingPunct="1"/>
            <a:endParaRPr lang="en-US" altLang="ko-KR" sz="1350" dirty="0"/>
          </a:p>
        </p:txBody>
      </p:sp>
      <p:grpSp>
        <p:nvGrpSpPr>
          <p:cNvPr id="22533" name="Group 5"/>
          <p:cNvGrpSpPr>
            <a:grpSpLocks/>
          </p:cNvGrpSpPr>
          <p:nvPr/>
        </p:nvGrpSpPr>
        <p:grpSpPr bwMode="auto">
          <a:xfrm>
            <a:off x="3408405" y="2495550"/>
            <a:ext cx="3172915" cy="1283494"/>
            <a:chOff x="2134" y="2160"/>
            <a:chExt cx="2810" cy="1078"/>
          </a:xfrm>
        </p:grpSpPr>
        <p:sp>
          <p:nvSpPr>
            <p:cNvPr id="22535" name="Rectangle 6"/>
            <p:cNvSpPr>
              <a:spLocks noChangeArrowheads="1"/>
            </p:cNvSpPr>
            <p:nvPr/>
          </p:nvSpPr>
          <p:spPr bwMode="auto">
            <a:xfrm>
              <a:off x="2372" y="220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endParaRPr lang="en-US" altLang="ko-KR" sz="1350">
                <a:latin typeface="Tahoma" pitchFamily="34" charset="0"/>
              </a:endParaRPr>
            </a:p>
          </p:txBody>
        </p:sp>
        <p:sp>
          <p:nvSpPr>
            <p:cNvPr id="22536" name="Rectangle 7"/>
            <p:cNvSpPr>
              <a:spLocks noChangeArrowheads="1"/>
            </p:cNvSpPr>
            <p:nvPr/>
          </p:nvSpPr>
          <p:spPr bwMode="auto">
            <a:xfrm>
              <a:off x="2372" y="240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37" name="Rectangle 8"/>
            <p:cNvSpPr>
              <a:spLocks noChangeArrowheads="1"/>
            </p:cNvSpPr>
            <p:nvPr/>
          </p:nvSpPr>
          <p:spPr bwMode="auto">
            <a:xfrm>
              <a:off x="2372" y="259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p>
          </p:txBody>
        </p:sp>
        <p:sp>
          <p:nvSpPr>
            <p:cNvPr id="22538" name="Rectangle 9"/>
            <p:cNvSpPr>
              <a:spLocks noChangeArrowheads="1"/>
            </p:cNvSpPr>
            <p:nvPr/>
          </p:nvSpPr>
          <p:spPr bwMode="auto">
            <a:xfrm>
              <a:off x="2372" y="278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latinLnBrk="0"/>
              <a:r>
                <a:rPr lang="en-US" altLang="ko-KR" sz="1350">
                  <a:latin typeface="Tahoma" pitchFamily="34" charset="0"/>
                  <a:sym typeface="Symbol" pitchFamily="18" charset="2"/>
                </a:rPr>
                <a:t></a:t>
              </a:r>
            </a:p>
          </p:txBody>
        </p:sp>
        <p:sp>
          <p:nvSpPr>
            <p:cNvPr id="22539" name="Rectangle 10"/>
            <p:cNvSpPr>
              <a:spLocks noChangeArrowheads="1"/>
            </p:cNvSpPr>
            <p:nvPr/>
          </p:nvSpPr>
          <p:spPr bwMode="auto">
            <a:xfrm>
              <a:off x="2372" y="297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
          <p:nvSpPr>
            <p:cNvPr id="22540" name="Text Box 11"/>
            <p:cNvSpPr txBox="1">
              <a:spLocks noChangeArrowheads="1"/>
            </p:cNvSpPr>
            <p:nvPr/>
          </p:nvSpPr>
          <p:spPr bwMode="auto">
            <a:xfrm>
              <a:off x="2134" y="2160"/>
              <a:ext cx="2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0</a:t>
              </a:r>
            </a:p>
          </p:txBody>
        </p:sp>
        <p:sp>
          <p:nvSpPr>
            <p:cNvPr id="22541" name="Text Box 12"/>
            <p:cNvSpPr txBox="1">
              <a:spLocks noChangeArrowheads="1"/>
            </p:cNvSpPr>
            <p:nvPr/>
          </p:nvSpPr>
          <p:spPr bwMode="auto">
            <a:xfrm>
              <a:off x="2134" y="2352"/>
              <a:ext cx="2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1</a:t>
              </a:r>
            </a:p>
          </p:txBody>
        </p:sp>
        <p:sp>
          <p:nvSpPr>
            <p:cNvPr id="22542" name="Text Box 13"/>
            <p:cNvSpPr txBox="1">
              <a:spLocks noChangeArrowheads="1"/>
            </p:cNvSpPr>
            <p:nvPr/>
          </p:nvSpPr>
          <p:spPr bwMode="auto">
            <a:xfrm>
              <a:off x="2134" y="2544"/>
              <a:ext cx="2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2</a:t>
              </a:r>
            </a:p>
          </p:txBody>
        </p:sp>
        <p:sp>
          <p:nvSpPr>
            <p:cNvPr id="22543" name="Text Box 14"/>
            <p:cNvSpPr txBox="1">
              <a:spLocks noChangeArrowheads="1"/>
            </p:cNvSpPr>
            <p:nvPr/>
          </p:nvSpPr>
          <p:spPr bwMode="auto">
            <a:xfrm>
              <a:off x="2134" y="2736"/>
              <a:ext cx="2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3</a:t>
              </a:r>
            </a:p>
          </p:txBody>
        </p:sp>
        <p:sp>
          <p:nvSpPr>
            <p:cNvPr id="22544" name="Text Box 15"/>
            <p:cNvSpPr txBox="1">
              <a:spLocks noChangeArrowheads="1"/>
            </p:cNvSpPr>
            <p:nvPr/>
          </p:nvSpPr>
          <p:spPr bwMode="auto">
            <a:xfrm>
              <a:off x="2134" y="2928"/>
              <a:ext cx="2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a:latin typeface="Times New Roman" pitchFamily="18" charset="0"/>
                </a:rPr>
                <a:t>4</a:t>
              </a:r>
            </a:p>
          </p:txBody>
        </p:sp>
        <p:sp>
          <p:nvSpPr>
            <p:cNvPr id="22545" name="AutoShape 16"/>
            <p:cNvSpPr>
              <a:spLocks noChangeArrowheads="1"/>
            </p:cNvSpPr>
            <p:nvPr/>
          </p:nvSpPr>
          <p:spPr bwMode="auto">
            <a:xfrm>
              <a:off x="2736" y="2976"/>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451-229-0004</a:t>
              </a:r>
            </a:p>
          </p:txBody>
        </p:sp>
        <p:sp>
          <p:nvSpPr>
            <p:cNvPr id="22546" name="AutoShape 17"/>
            <p:cNvSpPr>
              <a:spLocks noChangeArrowheads="1"/>
            </p:cNvSpPr>
            <p:nvPr/>
          </p:nvSpPr>
          <p:spPr bwMode="auto">
            <a:xfrm>
              <a:off x="3936" y="2976"/>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981-101-0004</a:t>
              </a:r>
            </a:p>
          </p:txBody>
        </p:sp>
        <p:cxnSp>
          <p:nvCxnSpPr>
            <p:cNvPr id="22547" name="AutoShape 18"/>
            <p:cNvCxnSpPr>
              <a:cxnSpLocks noChangeShapeType="1"/>
              <a:stCxn id="22545" idx="3"/>
              <a:endCxn id="22546" idx="1"/>
            </p:cNvCxnSpPr>
            <p:nvPr/>
          </p:nvCxnSpPr>
          <p:spPr bwMode="auto">
            <a:xfrm>
              <a:off x="3750" y="3072"/>
              <a:ext cx="18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2548" name="Line 19"/>
            <p:cNvSpPr>
              <a:spLocks noChangeShapeType="1"/>
            </p:cNvSpPr>
            <p:nvPr/>
          </p:nvSpPr>
          <p:spPr bwMode="auto">
            <a:xfrm>
              <a:off x="2468" y="3072"/>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22549" name="AutoShape 20"/>
            <p:cNvSpPr>
              <a:spLocks noChangeArrowheads="1"/>
            </p:cNvSpPr>
            <p:nvPr/>
          </p:nvSpPr>
          <p:spPr bwMode="auto">
            <a:xfrm>
              <a:off x="2736" y="2400"/>
              <a:ext cx="1008" cy="192"/>
            </a:xfrm>
            <a:prstGeom prst="roundRect">
              <a:avLst>
                <a:gd name="adj" fmla="val 16667"/>
              </a:avLst>
            </a:prstGeom>
            <a:solidFill>
              <a:schemeClr val="accent1"/>
            </a:solidFill>
            <a:ln w="19050">
              <a:solidFill>
                <a:schemeClr val="tx1"/>
              </a:solidFill>
              <a:round/>
              <a:headEnd/>
              <a:tailEnd/>
            </a:ln>
          </p:spPr>
          <p:txBody>
            <a:bodyPr wrap="none" anchor="ctr"/>
            <a:lstStyle/>
            <a:p>
              <a:pPr algn="ctr" latinLnBrk="0"/>
              <a:r>
                <a:rPr lang="en-US" altLang="ko-KR" sz="1200" b="1">
                  <a:latin typeface="Tahoma" pitchFamily="34" charset="0"/>
                </a:rPr>
                <a:t>025-612-0001</a:t>
              </a:r>
            </a:p>
          </p:txBody>
        </p:sp>
        <p:sp>
          <p:nvSpPr>
            <p:cNvPr id="22550" name="Line 21"/>
            <p:cNvSpPr>
              <a:spLocks noChangeShapeType="1"/>
            </p:cNvSpPr>
            <p:nvPr/>
          </p:nvSpPr>
          <p:spPr bwMode="auto">
            <a:xfrm>
              <a:off x="2468" y="249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grpSp>
      <p:graphicFrame>
        <p:nvGraphicFramePr>
          <p:cNvPr id="22534" name="Object 22"/>
          <p:cNvGraphicFramePr>
            <a:graphicFrameLocks noChangeAspect="1"/>
          </p:cNvGraphicFramePr>
          <p:nvPr>
            <p:extLst/>
          </p:nvPr>
        </p:nvGraphicFramePr>
        <p:xfrm>
          <a:off x="4405366" y="34831"/>
          <a:ext cx="2286000" cy="823913"/>
        </p:xfrm>
        <a:graphic>
          <a:graphicData uri="http://schemas.openxmlformats.org/presentationml/2006/ole">
            <mc:AlternateContent xmlns:mc="http://schemas.openxmlformats.org/markup-compatibility/2006">
              <mc:Choice xmlns:v="urn:schemas-microsoft-com:vml" Requires="v">
                <p:oleObj spid="_x0000_s8196" name="Clip" r:id="rId3" imgW="1825090" imgH="658442" progId="MS_ClipArt_Gallery.2">
                  <p:embed/>
                </p:oleObj>
              </mc:Choice>
              <mc:Fallback>
                <p:oleObj name="Clip" r:id="rId3" imgW="1825090" imgH="658442" progId="MS_ClipArt_Gallery.2">
                  <p:embed/>
                  <p:pic>
                    <p:nvPicPr>
                      <p:cNvPr id="22534"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66" y="34831"/>
                        <a:ext cx="22860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906304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ko-KR" sz="1500"/>
              <a:t>Map Methods with Separate Chaining used for Collisions</a:t>
            </a:r>
          </a:p>
        </p:txBody>
      </p:sp>
      <p:sp>
        <p:nvSpPr>
          <p:cNvPr id="23555" name="Rectangle 3"/>
          <p:cNvSpPr>
            <a:spLocks noGrp="1" noChangeArrowheads="1"/>
          </p:cNvSpPr>
          <p:nvPr>
            <p:ph idx="1"/>
          </p:nvPr>
        </p:nvSpPr>
        <p:spPr/>
        <p:txBody>
          <a:bodyPr>
            <a:normAutofit/>
          </a:bodyPr>
          <a:lstStyle/>
          <a:p>
            <a:pPr eaLnBrk="1" hangingPunct="1"/>
            <a:r>
              <a:rPr lang="en-US" altLang="ko-KR" dirty="0"/>
              <a:t>Delegate operations to a list-based map at each cell:</a:t>
            </a:r>
          </a:p>
          <a:p>
            <a:pPr eaLnBrk="1" hangingPunct="1">
              <a:buFont typeface="Wingdings" pitchFamily="2" charset="2"/>
              <a:buNone/>
            </a:pPr>
            <a:endParaRPr lang="en-US" altLang="ko-KR" sz="375" dirty="0"/>
          </a:p>
        </p:txBody>
      </p:sp>
      <p:sp>
        <p:nvSpPr>
          <p:cNvPr id="2" name="직사각형 1"/>
          <p:cNvSpPr/>
          <p:nvPr/>
        </p:nvSpPr>
        <p:spPr>
          <a:xfrm>
            <a:off x="609600" y="1276350"/>
            <a:ext cx="6096000" cy="3222421"/>
          </a:xfrm>
          <a:prstGeom prst="rect">
            <a:avLst/>
          </a:prstGeom>
        </p:spPr>
        <p:txBody>
          <a:bodyPr wrap="square">
            <a:spAutoFit/>
          </a:bodyPr>
          <a:lstStyle/>
          <a:p>
            <a:pPr marL="257175" lvl="0" indent="-257175" defTabSz="685800">
              <a:spcBef>
                <a:spcPct val="20000"/>
              </a:spcBef>
            </a:pPr>
            <a:r>
              <a:rPr lang="en-US" altLang="ko-KR" sz="900" b="1" dirty="0">
                <a:solidFill>
                  <a:srgbClr val="1F497D"/>
                </a:solidFill>
                <a:latin typeface="Cambria" panose="02040503050406030204" pitchFamily="18" charset="0"/>
              </a:rPr>
              <a:t>Algorithm</a:t>
            </a:r>
            <a:r>
              <a:rPr lang="en-US" altLang="ko-KR" sz="900" b="1" dirty="0">
                <a:solidFill>
                  <a:prstClr val="black">
                    <a:lumMod val="65000"/>
                    <a:lumOff val="35000"/>
                  </a:prstClr>
                </a:solidFill>
                <a:latin typeface="Cambria" panose="02040503050406030204" pitchFamily="18" charset="0"/>
              </a:rPr>
              <a:t> </a:t>
            </a:r>
            <a:r>
              <a:rPr lang="en-US" altLang="ko-KR" sz="900" dirty="0">
                <a:solidFill>
                  <a:prstClr val="black">
                    <a:lumMod val="65000"/>
                    <a:lumOff val="35000"/>
                  </a:prstClr>
                </a:solidFill>
                <a:latin typeface="Cambria" panose="02040503050406030204" pitchFamily="18" charset="0"/>
              </a:rPr>
              <a:t>get(</a:t>
            </a:r>
            <a:r>
              <a:rPr lang="en-US" altLang="ko-KR" sz="900" i="1" dirty="0">
                <a:solidFill>
                  <a:prstClr val="black">
                    <a:lumMod val="65000"/>
                    <a:lumOff val="35000"/>
                  </a:prstClr>
                </a:solidFill>
                <a:latin typeface="Cambria" panose="02040503050406030204" pitchFamily="18" charset="0"/>
              </a:rPr>
              <a:t>k</a:t>
            </a:r>
            <a:r>
              <a:rPr lang="en-US" altLang="ko-KR" sz="900" dirty="0">
                <a:solidFill>
                  <a:prstClr val="black">
                    <a:lumMod val="65000"/>
                    <a:lumOff val="35000"/>
                  </a:prstClr>
                </a:solidFill>
                <a:latin typeface="Cambria" panose="02040503050406030204" pitchFamily="18" charset="0"/>
              </a:rPr>
              <a:t>):		</a:t>
            </a:r>
          </a:p>
          <a:p>
            <a:pPr marL="257175" lvl="0" indent="-257175" defTabSz="685800">
              <a:spcBef>
                <a:spcPct val="20000"/>
              </a:spcBef>
            </a:pPr>
            <a:r>
              <a:rPr lang="en-US" altLang="ko-KR" sz="900" b="1" i="1" dirty="0">
                <a:solidFill>
                  <a:prstClr val="black">
                    <a:lumMod val="65000"/>
                    <a:lumOff val="35000"/>
                  </a:prstClr>
                </a:solidFill>
                <a:latin typeface="Cambria" panose="02040503050406030204" pitchFamily="18" charset="0"/>
              </a:rPr>
              <a:t>Output: </a:t>
            </a:r>
            <a:r>
              <a:rPr lang="en-US" altLang="ko-KR" sz="900" dirty="0">
                <a:solidFill>
                  <a:prstClr val="black">
                    <a:lumMod val="65000"/>
                    <a:lumOff val="35000"/>
                  </a:prstClr>
                </a:solidFill>
                <a:latin typeface="Cambria" panose="02040503050406030204" pitchFamily="18" charset="0"/>
              </a:rPr>
              <a:t>The value associated with the key </a:t>
            </a:r>
            <a:r>
              <a:rPr lang="en-US" altLang="ko-KR" sz="900" i="1" dirty="0">
                <a:solidFill>
                  <a:prstClr val="black">
                    <a:lumMod val="65000"/>
                    <a:lumOff val="35000"/>
                  </a:prstClr>
                </a:solidFill>
                <a:latin typeface="Cambria" panose="02040503050406030204" pitchFamily="18" charset="0"/>
              </a:rPr>
              <a:t>k </a:t>
            </a:r>
            <a:r>
              <a:rPr lang="en-US" altLang="ko-KR" sz="900" dirty="0">
                <a:solidFill>
                  <a:prstClr val="black">
                    <a:lumMod val="65000"/>
                    <a:lumOff val="35000"/>
                  </a:prstClr>
                </a:solidFill>
                <a:latin typeface="Cambria" panose="02040503050406030204" pitchFamily="18" charset="0"/>
              </a:rPr>
              <a:t>in the map, or </a:t>
            </a:r>
            <a:r>
              <a:rPr lang="en-US" altLang="ko-KR" sz="900" b="1" dirty="0">
                <a:solidFill>
                  <a:prstClr val="black">
                    <a:lumMod val="65000"/>
                    <a:lumOff val="35000"/>
                  </a:prstClr>
                </a:solidFill>
                <a:latin typeface="Cambria" panose="02040503050406030204" pitchFamily="18" charset="0"/>
              </a:rPr>
              <a:t>null </a:t>
            </a:r>
            <a:r>
              <a:rPr lang="en-US" altLang="ko-KR" sz="900" dirty="0">
                <a:solidFill>
                  <a:prstClr val="black">
                    <a:lumMod val="65000"/>
                    <a:lumOff val="35000"/>
                  </a:prstClr>
                </a:solidFill>
                <a:latin typeface="Cambria" panose="02040503050406030204" pitchFamily="18" charset="0"/>
              </a:rPr>
              <a:t>if there is </a:t>
            </a:r>
            <a:r>
              <a:rPr lang="en-US" altLang="ko-KR" sz="900" dirty="0" smtClean="0">
                <a:solidFill>
                  <a:prstClr val="black">
                    <a:lumMod val="65000"/>
                    <a:lumOff val="35000"/>
                  </a:prstClr>
                </a:solidFill>
                <a:latin typeface="Cambria" panose="02040503050406030204" pitchFamily="18" charset="0"/>
              </a:rPr>
              <a:t>no entry </a:t>
            </a:r>
            <a:r>
              <a:rPr lang="en-US" altLang="ko-KR" sz="900" dirty="0">
                <a:solidFill>
                  <a:prstClr val="black">
                    <a:lumMod val="65000"/>
                    <a:lumOff val="35000"/>
                  </a:prstClr>
                </a:solidFill>
                <a:latin typeface="Cambria" panose="02040503050406030204" pitchFamily="18" charset="0"/>
              </a:rPr>
              <a:t>with key equal to </a:t>
            </a:r>
            <a:r>
              <a:rPr lang="en-US" altLang="ko-KR" sz="900" i="1" dirty="0">
                <a:solidFill>
                  <a:prstClr val="black">
                    <a:lumMod val="65000"/>
                    <a:lumOff val="35000"/>
                  </a:prstClr>
                </a:solidFill>
                <a:latin typeface="Cambria" panose="02040503050406030204" pitchFamily="18" charset="0"/>
              </a:rPr>
              <a:t>k </a:t>
            </a:r>
            <a:r>
              <a:rPr lang="en-US" altLang="ko-KR" sz="900" dirty="0">
                <a:solidFill>
                  <a:prstClr val="black">
                    <a:lumMod val="65000"/>
                    <a:lumOff val="35000"/>
                  </a:prstClr>
                </a:solidFill>
                <a:latin typeface="Cambria" panose="02040503050406030204" pitchFamily="18" charset="0"/>
              </a:rPr>
              <a:t>in the map	</a:t>
            </a:r>
          </a:p>
          <a:p>
            <a:pPr marL="257175" lvl="0" indent="-257175" defTabSz="685800">
              <a:spcBef>
                <a:spcPct val="20000"/>
              </a:spcBef>
            </a:pPr>
            <a:r>
              <a:rPr lang="en-US" altLang="ko-KR" sz="900" b="1" dirty="0">
                <a:solidFill>
                  <a:prstClr val="black">
                    <a:lumMod val="65000"/>
                    <a:lumOff val="35000"/>
                  </a:prstClr>
                </a:solidFill>
                <a:latin typeface="Cambria" panose="02040503050406030204" pitchFamily="18" charset="0"/>
              </a:rPr>
              <a:t>return </a:t>
            </a:r>
            <a:r>
              <a:rPr lang="en-US" altLang="ko-KR" sz="900" i="1" dirty="0">
                <a:solidFill>
                  <a:prstClr val="black">
                    <a:lumMod val="65000"/>
                    <a:lumOff val="35000"/>
                  </a:prstClr>
                </a:solidFill>
                <a:latin typeface="Cambria" panose="02040503050406030204" pitchFamily="18" charset="0"/>
              </a:rPr>
              <a:t>A</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h</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k</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a:t>
            </a:r>
            <a:r>
              <a:rPr lang="en-US" altLang="ko-KR" sz="900" dirty="0">
                <a:solidFill>
                  <a:prstClr val="black">
                    <a:lumMod val="65000"/>
                    <a:lumOff val="35000"/>
                  </a:prstClr>
                </a:solidFill>
                <a:latin typeface="Cambria" panose="02040503050406030204" pitchFamily="18" charset="0"/>
              </a:rPr>
              <a:t>get(</a:t>
            </a:r>
            <a:r>
              <a:rPr lang="en-US" altLang="ko-KR" sz="900" i="1" dirty="0">
                <a:solidFill>
                  <a:prstClr val="black">
                    <a:lumMod val="65000"/>
                    <a:lumOff val="35000"/>
                  </a:prstClr>
                </a:solidFill>
                <a:latin typeface="Cambria" panose="02040503050406030204" pitchFamily="18" charset="0"/>
              </a:rPr>
              <a:t>k</a:t>
            </a:r>
            <a:r>
              <a:rPr lang="en-US" altLang="ko-KR" sz="900" dirty="0">
                <a:solidFill>
                  <a:prstClr val="black">
                    <a:lumMod val="65000"/>
                    <a:lumOff val="35000"/>
                  </a:prstClr>
                </a:solidFill>
                <a:latin typeface="Cambria" panose="02040503050406030204" pitchFamily="18" charset="0"/>
              </a:rPr>
              <a:t>) 	</a:t>
            </a:r>
            <a:r>
              <a:rPr lang="en-US" altLang="ko-KR" sz="900" dirty="0">
                <a:solidFill>
                  <a:srgbClr val="1F497D"/>
                </a:solidFill>
                <a:latin typeface="Cambria" panose="02040503050406030204" pitchFamily="18" charset="0"/>
              </a:rPr>
              <a:t>{delegate the get to the list-based map at </a:t>
            </a:r>
            <a:r>
              <a:rPr lang="en-US" altLang="ko-KR" sz="900" i="1" dirty="0">
                <a:solidFill>
                  <a:srgbClr val="1F497D"/>
                </a:solidFill>
                <a:latin typeface="Cambria" panose="02040503050406030204" pitchFamily="18" charset="0"/>
              </a:rPr>
              <a:t>A</a:t>
            </a:r>
            <a:r>
              <a:rPr lang="en-US" altLang="ko-KR" sz="900" dirty="0">
                <a:solidFill>
                  <a:srgbClr val="1F497D"/>
                </a:solidFill>
                <a:latin typeface="Cambria" panose="02040503050406030204" pitchFamily="18" charset="0"/>
              </a:rPr>
              <a:t>[</a:t>
            </a:r>
            <a:r>
              <a:rPr lang="en-US" altLang="ko-KR" sz="900" i="1" dirty="0">
                <a:solidFill>
                  <a:srgbClr val="1F497D"/>
                </a:solidFill>
                <a:latin typeface="Cambria" panose="02040503050406030204" pitchFamily="18" charset="0"/>
              </a:rPr>
              <a:t>h</a:t>
            </a:r>
            <a:r>
              <a:rPr lang="en-US" altLang="ko-KR" sz="900" dirty="0">
                <a:solidFill>
                  <a:srgbClr val="1F497D"/>
                </a:solidFill>
                <a:latin typeface="Cambria" panose="02040503050406030204" pitchFamily="18" charset="0"/>
              </a:rPr>
              <a:t>(</a:t>
            </a:r>
            <a:r>
              <a:rPr lang="en-US" altLang="ko-KR" sz="900" i="1" dirty="0">
                <a:solidFill>
                  <a:srgbClr val="1F497D"/>
                </a:solidFill>
                <a:latin typeface="Cambria" panose="02040503050406030204" pitchFamily="18" charset="0"/>
              </a:rPr>
              <a:t>k</a:t>
            </a:r>
            <a:r>
              <a:rPr lang="en-US" altLang="ko-KR" sz="900" dirty="0">
                <a:solidFill>
                  <a:srgbClr val="1F497D"/>
                </a:solidFill>
                <a:latin typeface="Cambria" panose="02040503050406030204" pitchFamily="18" charset="0"/>
              </a:rPr>
              <a:t>)]}</a:t>
            </a:r>
          </a:p>
          <a:p>
            <a:pPr marL="257175" lvl="0" indent="-257175" defTabSz="685800">
              <a:spcBef>
                <a:spcPct val="20000"/>
              </a:spcBef>
            </a:pPr>
            <a:r>
              <a:rPr lang="en-US" altLang="ko-KR" sz="900" dirty="0">
                <a:solidFill>
                  <a:prstClr val="black">
                    <a:lumMod val="65000"/>
                    <a:lumOff val="35000"/>
                  </a:prstClr>
                </a:solidFill>
                <a:latin typeface="Cambria" panose="02040503050406030204" pitchFamily="18" charset="0"/>
              </a:rPr>
              <a:t>	</a:t>
            </a:r>
          </a:p>
          <a:p>
            <a:pPr marL="257175" lvl="0" indent="-257175" defTabSz="685800">
              <a:spcBef>
                <a:spcPct val="20000"/>
              </a:spcBef>
            </a:pPr>
            <a:r>
              <a:rPr lang="en-US" altLang="ko-KR" sz="900" b="1" dirty="0">
                <a:solidFill>
                  <a:srgbClr val="1F497D"/>
                </a:solidFill>
                <a:latin typeface="Cambria" panose="02040503050406030204" pitchFamily="18" charset="0"/>
              </a:rPr>
              <a:t>Algorithm</a:t>
            </a:r>
            <a:r>
              <a:rPr lang="en-US" altLang="ko-KR" sz="900" b="1" dirty="0">
                <a:solidFill>
                  <a:prstClr val="black">
                    <a:lumMod val="65000"/>
                    <a:lumOff val="35000"/>
                  </a:prstClr>
                </a:solidFill>
                <a:latin typeface="Cambria" panose="02040503050406030204" pitchFamily="18" charset="0"/>
              </a:rPr>
              <a:t> </a:t>
            </a:r>
            <a:r>
              <a:rPr lang="en-US" altLang="ko-KR" sz="900" dirty="0">
                <a:solidFill>
                  <a:prstClr val="black">
                    <a:lumMod val="65000"/>
                    <a:lumOff val="35000"/>
                  </a:prstClr>
                </a:solidFill>
                <a:latin typeface="Cambria" panose="02040503050406030204" pitchFamily="18" charset="0"/>
              </a:rPr>
              <a:t>put(</a:t>
            </a:r>
            <a:r>
              <a:rPr lang="en-US" altLang="ko-KR" sz="900" i="1" dirty="0" err="1">
                <a:solidFill>
                  <a:prstClr val="black">
                    <a:lumMod val="65000"/>
                    <a:lumOff val="35000"/>
                  </a:prstClr>
                </a:solidFill>
                <a:latin typeface="Cambria" panose="02040503050406030204" pitchFamily="18" charset="0"/>
              </a:rPr>
              <a:t>k,v</a:t>
            </a:r>
            <a:r>
              <a:rPr lang="en-US" altLang="ko-KR" sz="900" dirty="0">
                <a:solidFill>
                  <a:prstClr val="black">
                    <a:lumMod val="65000"/>
                    <a:lumOff val="35000"/>
                  </a:prstClr>
                </a:solidFill>
                <a:latin typeface="Cambria" panose="02040503050406030204" pitchFamily="18" charset="0"/>
              </a:rPr>
              <a:t>):		</a:t>
            </a:r>
          </a:p>
          <a:p>
            <a:pPr marL="257175" lvl="0" indent="-257175" defTabSz="685800">
              <a:spcBef>
                <a:spcPct val="20000"/>
              </a:spcBef>
            </a:pPr>
            <a:r>
              <a:rPr lang="en-US" altLang="ko-KR" sz="900" b="1" i="1" dirty="0">
                <a:solidFill>
                  <a:prstClr val="black">
                    <a:lumMod val="65000"/>
                    <a:lumOff val="35000"/>
                  </a:prstClr>
                </a:solidFill>
                <a:latin typeface="Cambria" panose="02040503050406030204" pitchFamily="18" charset="0"/>
              </a:rPr>
              <a:t>Output: </a:t>
            </a:r>
            <a:r>
              <a:rPr lang="en-US" altLang="ko-KR" sz="900" dirty="0">
                <a:solidFill>
                  <a:prstClr val="black">
                    <a:lumMod val="65000"/>
                    <a:lumOff val="35000"/>
                  </a:prstClr>
                </a:solidFill>
                <a:latin typeface="Cambria" panose="02040503050406030204" pitchFamily="18" charset="0"/>
              </a:rPr>
              <a:t>If there is an existing entry in our map with key equal to </a:t>
            </a:r>
            <a:r>
              <a:rPr lang="en-US" altLang="ko-KR" sz="900" i="1" dirty="0">
                <a:solidFill>
                  <a:prstClr val="black">
                    <a:lumMod val="65000"/>
                    <a:lumOff val="35000"/>
                  </a:prstClr>
                </a:solidFill>
                <a:latin typeface="Cambria" panose="02040503050406030204" pitchFamily="18" charset="0"/>
              </a:rPr>
              <a:t>k</a:t>
            </a:r>
            <a:r>
              <a:rPr lang="en-US" altLang="ko-KR" sz="900" dirty="0">
                <a:solidFill>
                  <a:prstClr val="black">
                    <a:lumMod val="65000"/>
                    <a:lumOff val="35000"/>
                  </a:prstClr>
                </a:solidFill>
                <a:latin typeface="Cambria" panose="02040503050406030204" pitchFamily="18" charset="0"/>
              </a:rPr>
              <a:t>, then </a:t>
            </a:r>
            <a:r>
              <a:rPr lang="en-US" altLang="ko-KR" sz="900" dirty="0" smtClean="0">
                <a:solidFill>
                  <a:prstClr val="black">
                    <a:lumMod val="65000"/>
                    <a:lumOff val="35000"/>
                  </a:prstClr>
                </a:solidFill>
                <a:latin typeface="Cambria" panose="02040503050406030204" pitchFamily="18" charset="0"/>
              </a:rPr>
              <a:t>we return </a:t>
            </a:r>
            <a:r>
              <a:rPr lang="en-US" altLang="ko-KR" sz="900" dirty="0">
                <a:solidFill>
                  <a:prstClr val="black">
                    <a:lumMod val="65000"/>
                    <a:lumOff val="35000"/>
                  </a:prstClr>
                </a:solidFill>
                <a:latin typeface="Cambria" panose="02040503050406030204" pitchFamily="18" charset="0"/>
              </a:rPr>
              <a:t>its value (replacing it with </a:t>
            </a:r>
            <a:r>
              <a:rPr lang="en-US" altLang="ko-KR" sz="900" i="1" dirty="0">
                <a:solidFill>
                  <a:prstClr val="black">
                    <a:lumMod val="65000"/>
                    <a:lumOff val="35000"/>
                  </a:prstClr>
                </a:solidFill>
                <a:latin typeface="Cambria" panose="02040503050406030204" pitchFamily="18" charset="0"/>
              </a:rPr>
              <a:t>v</a:t>
            </a:r>
            <a:r>
              <a:rPr lang="en-US" altLang="ko-KR" sz="900" dirty="0">
                <a:solidFill>
                  <a:prstClr val="black">
                    <a:lumMod val="65000"/>
                    <a:lumOff val="35000"/>
                  </a:prstClr>
                </a:solidFill>
                <a:latin typeface="Cambria" panose="02040503050406030204" pitchFamily="18" charset="0"/>
              </a:rPr>
              <a:t>); otherwise, we return </a:t>
            </a:r>
            <a:r>
              <a:rPr lang="en-US" altLang="ko-KR" sz="900" b="1" dirty="0">
                <a:solidFill>
                  <a:prstClr val="black">
                    <a:lumMod val="65000"/>
                    <a:lumOff val="35000"/>
                  </a:prstClr>
                </a:solidFill>
                <a:latin typeface="Cambria" panose="02040503050406030204" pitchFamily="18" charset="0"/>
              </a:rPr>
              <a:t>null	</a:t>
            </a:r>
          </a:p>
          <a:p>
            <a:pPr marL="257175" lvl="0" indent="-257175" defTabSz="685800">
              <a:spcBef>
                <a:spcPct val="20000"/>
              </a:spcBef>
            </a:pPr>
            <a:r>
              <a:rPr lang="en-US" altLang="ko-KR" sz="900" i="1" dirty="0">
                <a:solidFill>
                  <a:prstClr val="black">
                    <a:lumMod val="65000"/>
                    <a:lumOff val="35000"/>
                  </a:prstClr>
                </a:solidFill>
                <a:latin typeface="Cambria" panose="02040503050406030204" pitchFamily="18" charset="0"/>
              </a:rPr>
              <a:t>t </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 A</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h</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k</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a:t>
            </a:r>
            <a:r>
              <a:rPr lang="en-US" altLang="ko-KR" sz="900" dirty="0">
                <a:solidFill>
                  <a:prstClr val="black">
                    <a:lumMod val="65000"/>
                    <a:lumOff val="35000"/>
                  </a:prstClr>
                </a:solidFill>
                <a:latin typeface="Cambria" panose="02040503050406030204" pitchFamily="18" charset="0"/>
              </a:rPr>
              <a:t>put(</a:t>
            </a:r>
            <a:r>
              <a:rPr lang="en-US" altLang="ko-KR" sz="900" i="1" dirty="0" err="1">
                <a:solidFill>
                  <a:prstClr val="black">
                    <a:lumMod val="65000"/>
                    <a:lumOff val="35000"/>
                  </a:prstClr>
                </a:solidFill>
                <a:latin typeface="Cambria" panose="02040503050406030204" pitchFamily="18" charset="0"/>
              </a:rPr>
              <a:t>k,v</a:t>
            </a:r>
            <a:r>
              <a:rPr lang="en-US" altLang="ko-KR" sz="900" dirty="0">
                <a:solidFill>
                  <a:prstClr val="black">
                    <a:lumMod val="65000"/>
                    <a:lumOff val="35000"/>
                  </a:prstClr>
                </a:solidFill>
                <a:latin typeface="Cambria" panose="02040503050406030204" pitchFamily="18" charset="0"/>
              </a:rPr>
              <a:t>) 	</a:t>
            </a:r>
            <a:r>
              <a:rPr lang="en-US" altLang="ko-KR" sz="900" dirty="0">
                <a:solidFill>
                  <a:srgbClr val="1F497D"/>
                </a:solidFill>
                <a:latin typeface="Cambria" panose="02040503050406030204" pitchFamily="18" charset="0"/>
              </a:rPr>
              <a:t>{delegate the put to the list-based map at </a:t>
            </a:r>
            <a:r>
              <a:rPr lang="en-US" altLang="ko-KR" sz="900" i="1" dirty="0">
                <a:solidFill>
                  <a:srgbClr val="1F497D"/>
                </a:solidFill>
                <a:latin typeface="Cambria" panose="02040503050406030204" pitchFamily="18" charset="0"/>
              </a:rPr>
              <a:t>A</a:t>
            </a:r>
            <a:r>
              <a:rPr lang="en-US" altLang="ko-KR" sz="900" dirty="0">
                <a:solidFill>
                  <a:srgbClr val="1F497D"/>
                </a:solidFill>
                <a:latin typeface="Cambria" panose="02040503050406030204" pitchFamily="18" charset="0"/>
              </a:rPr>
              <a:t>[</a:t>
            </a:r>
            <a:r>
              <a:rPr lang="en-US" altLang="ko-KR" sz="900" i="1" dirty="0">
                <a:solidFill>
                  <a:srgbClr val="1F497D"/>
                </a:solidFill>
                <a:latin typeface="Cambria" panose="02040503050406030204" pitchFamily="18" charset="0"/>
              </a:rPr>
              <a:t>h</a:t>
            </a:r>
            <a:r>
              <a:rPr lang="en-US" altLang="ko-KR" sz="900" dirty="0">
                <a:solidFill>
                  <a:srgbClr val="1F497D"/>
                </a:solidFill>
                <a:latin typeface="Cambria" panose="02040503050406030204" pitchFamily="18" charset="0"/>
              </a:rPr>
              <a:t>(</a:t>
            </a:r>
            <a:r>
              <a:rPr lang="en-US" altLang="ko-KR" sz="900" i="1" dirty="0">
                <a:solidFill>
                  <a:srgbClr val="1F497D"/>
                </a:solidFill>
                <a:latin typeface="Cambria" panose="02040503050406030204" pitchFamily="18" charset="0"/>
              </a:rPr>
              <a:t>k</a:t>
            </a:r>
            <a:r>
              <a:rPr lang="en-US" altLang="ko-KR" sz="900" dirty="0">
                <a:solidFill>
                  <a:srgbClr val="1F497D"/>
                </a:solidFill>
                <a:latin typeface="Cambria" panose="02040503050406030204" pitchFamily="18" charset="0"/>
              </a:rPr>
              <a:t>)]}</a:t>
            </a:r>
            <a:endParaRPr lang="en-US" altLang="ko-KR" sz="900" i="1" dirty="0">
              <a:solidFill>
                <a:srgbClr val="1F497D"/>
              </a:solidFill>
              <a:latin typeface="Cambria" panose="02040503050406030204" pitchFamily="18" charset="0"/>
            </a:endParaRPr>
          </a:p>
          <a:p>
            <a:pPr marL="257175" lvl="0" indent="-257175" defTabSz="685800">
              <a:spcBef>
                <a:spcPct val="20000"/>
              </a:spcBef>
            </a:pPr>
            <a:r>
              <a:rPr lang="en-US" altLang="ko-KR" sz="900" b="1" dirty="0">
                <a:solidFill>
                  <a:prstClr val="black">
                    <a:lumMod val="65000"/>
                    <a:lumOff val="35000"/>
                  </a:prstClr>
                </a:solidFill>
                <a:latin typeface="Cambria" panose="02040503050406030204" pitchFamily="18" charset="0"/>
              </a:rPr>
              <a:t>if </a:t>
            </a:r>
            <a:r>
              <a:rPr lang="en-US" altLang="ko-KR" sz="900" i="1" dirty="0">
                <a:solidFill>
                  <a:prstClr val="black">
                    <a:lumMod val="65000"/>
                    <a:lumOff val="35000"/>
                  </a:prstClr>
                </a:solidFill>
                <a:latin typeface="Cambria" panose="02040503050406030204" pitchFamily="18" charset="0"/>
              </a:rPr>
              <a:t>t </a:t>
            </a:r>
            <a:r>
              <a:rPr lang="en-US" altLang="ko-KR" sz="900" dirty="0">
                <a:solidFill>
                  <a:prstClr val="black">
                    <a:lumMod val="65000"/>
                    <a:lumOff val="35000"/>
                  </a:prstClr>
                </a:solidFill>
                <a:latin typeface="Cambria" panose="02040503050406030204" pitchFamily="18" charset="0"/>
              </a:rPr>
              <a:t>= </a:t>
            </a:r>
            <a:r>
              <a:rPr lang="en-US" altLang="ko-KR" sz="900" b="1" dirty="0">
                <a:solidFill>
                  <a:prstClr val="black">
                    <a:lumMod val="65000"/>
                    <a:lumOff val="35000"/>
                  </a:prstClr>
                </a:solidFill>
                <a:latin typeface="Cambria" panose="02040503050406030204" pitchFamily="18" charset="0"/>
              </a:rPr>
              <a:t>null then 		</a:t>
            </a:r>
            <a:r>
              <a:rPr lang="en-US" altLang="ko-KR" sz="900" dirty="0">
                <a:solidFill>
                  <a:srgbClr val="1F497D"/>
                </a:solidFill>
                <a:latin typeface="Cambria" panose="02040503050406030204" pitchFamily="18" charset="0"/>
              </a:rPr>
              <a:t>{</a:t>
            </a:r>
            <a:r>
              <a:rPr lang="en-US" altLang="ko-KR" sz="900" i="1" dirty="0">
                <a:solidFill>
                  <a:srgbClr val="1F497D"/>
                </a:solidFill>
                <a:latin typeface="Cambria" panose="02040503050406030204" pitchFamily="18" charset="0"/>
              </a:rPr>
              <a:t>k </a:t>
            </a:r>
            <a:r>
              <a:rPr lang="en-US" altLang="ko-KR" sz="900" dirty="0">
                <a:solidFill>
                  <a:srgbClr val="1F497D"/>
                </a:solidFill>
                <a:latin typeface="Cambria" panose="02040503050406030204" pitchFamily="18" charset="0"/>
              </a:rPr>
              <a:t>is a new key}</a:t>
            </a:r>
            <a:endParaRPr lang="en-US" altLang="ko-KR" sz="900" i="1" dirty="0">
              <a:solidFill>
                <a:srgbClr val="1F497D"/>
              </a:solidFill>
              <a:latin typeface="Cambria" panose="02040503050406030204" pitchFamily="18" charset="0"/>
            </a:endParaRPr>
          </a:p>
          <a:p>
            <a:pPr marL="257175" lvl="0" indent="-257175" defTabSz="685800">
              <a:spcBef>
                <a:spcPct val="20000"/>
              </a:spcBef>
            </a:pPr>
            <a:r>
              <a:rPr lang="en-US" altLang="ko-KR" sz="900" dirty="0">
                <a:solidFill>
                  <a:prstClr val="black">
                    <a:lumMod val="65000"/>
                    <a:lumOff val="35000"/>
                  </a:prstClr>
                </a:solidFill>
                <a:latin typeface="Cambria" panose="02040503050406030204" pitchFamily="18" charset="0"/>
              </a:rPr>
              <a:t>	</a:t>
            </a:r>
            <a:r>
              <a:rPr lang="en-US" altLang="ko-KR" sz="900" i="1" dirty="0">
                <a:solidFill>
                  <a:prstClr val="black">
                    <a:lumMod val="65000"/>
                    <a:lumOff val="35000"/>
                  </a:prstClr>
                </a:solidFill>
                <a:latin typeface="Cambria" panose="02040503050406030204" pitchFamily="18" charset="0"/>
              </a:rPr>
              <a:t>n </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 n </a:t>
            </a:r>
            <a:r>
              <a:rPr lang="en-US" altLang="ko-KR" sz="900" dirty="0">
                <a:solidFill>
                  <a:prstClr val="black">
                    <a:lumMod val="65000"/>
                    <a:lumOff val="35000"/>
                  </a:prstClr>
                </a:solidFill>
                <a:latin typeface="Cambria" panose="02040503050406030204" pitchFamily="18" charset="0"/>
              </a:rPr>
              <a:t>+ 1	</a:t>
            </a:r>
          </a:p>
          <a:p>
            <a:pPr marL="257175" lvl="0" indent="-257175" defTabSz="685800">
              <a:spcBef>
                <a:spcPct val="20000"/>
              </a:spcBef>
            </a:pPr>
            <a:r>
              <a:rPr lang="en-US" altLang="ko-KR" sz="900" b="1" dirty="0">
                <a:solidFill>
                  <a:prstClr val="black">
                    <a:lumMod val="65000"/>
                    <a:lumOff val="35000"/>
                  </a:prstClr>
                </a:solidFill>
                <a:latin typeface="Cambria" panose="02040503050406030204" pitchFamily="18" charset="0"/>
              </a:rPr>
              <a:t>return </a:t>
            </a:r>
            <a:r>
              <a:rPr lang="en-US" altLang="ko-KR" sz="900" i="1" dirty="0">
                <a:solidFill>
                  <a:prstClr val="black">
                    <a:lumMod val="65000"/>
                    <a:lumOff val="35000"/>
                  </a:prstClr>
                </a:solidFill>
                <a:latin typeface="Cambria" panose="02040503050406030204" pitchFamily="18" charset="0"/>
              </a:rPr>
              <a:t>t</a:t>
            </a:r>
          </a:p>
          <a:p>
            <a:pPr marL="257175" lvl="0" indent="-257175" defTabSz="685800">
              <a:spcBef>
                <a:spcPct val="20000"/>
              </a:spcBef>
            </a:pPr>
            <a:r>
              <a:rPr lang="en-US" altLang="ko-KR" sz="900" dirty="0">
                <a:solidFill>
                  <a:prstClr val="black">
                    <a:lumMod val="65000"/>
                    <a:lumOff val="35000"/>
                  </a:prstClr>
                </a:solidFill>
                <a:latin typeface="Cambria" panose="02040503050406030204" pitchFamily="18" charset="0"/>
              </a:rPr>
              <a:t>	</a:t>
            </a:r>
          </a:p>
          <a:p>
            <a:pPr marL="257175" lvl="0" indent="-257175" defTabSz="685800">
              <a:spcBef>
                <a:spcPct val="20000"/>
              </a:spcBef>
            </a:pPr>
            <a:r>
              <a:rPr lang="en-US" altLang="ko-KR" sz="900" b="1" dirty="0">
                <a:solidFill>
                  <a:srgbClr val="1F497D"/>
                </a:solidFill>
                <a:latin typeface="Cambria" panose="02040503050406030204" pitchFamily="18" charset="0"/>
              </a:rPr>
              <a:t>Algorithm</a:t>
            </a:r>
            <a:r>
              <a:rPr lang="en-US" altLang="ko-KR" sz="900" b="1" dirty="0">
                <a:solidFill>
                  <a:prstClr val="black">
                    <a:lumMod val="65000"/>
                    <a:lumOff val="35000"/>
                  </a:prstClr>
                </a:solidFill>
                <a:latin typeface="Cambria" panose="02040503050406030204" pitchFamily="18" charset="0"/>
              </a:rPr>
              <a:t> </a:t>
            </a:r>
            <a:r>
              <a:rPr lang="en-US" altLang="ko-KR" sz="900" dirty="0">
                <a:solidFill>
                  <a:prstClr val="black">
                    <a:lumMod val="65000"/>
                    <a:lumOff val="35000"/>
                  </a:prstClr>
                </a:solidFill>
                <a:latin typeface="Cambria" panose="02040503050406030204" pitchFamily="18" charset="0"/>
              </a:rPr>
              <a:t>remove(</a:t>
            </a:r>
            <a:r>
              <a:rPr lang="en-US" altLang="ko-KR" sz="900" i="1" dirty="0">
                <a:solidFill>
                  <a:prstClr val="black">
                    <a:lumMod val="65000"/>
                    <a:lumOff val="35000"/>
                  </a:prstClr>
                </a:solidFill>
                <a:latin typeface="Cambria" panose="02040503050406030204" pitchFamily="18" charset="0"/>
              </a:rPr>
              <a:t>k</a:t>
            </a:r>
            <a:r>
              <a:rPr lang="en-US" altLang="ko-KR" sz="900" dirty="0">
                <a:solidFill>
                  <a:prstClr val="black">
                    <a:lumMod val="65000"/>
                    <a:lumOff val="35000"/>
                  </a:prstClr>
                </a:solidFill>
                <a:latin typeface="Cambria" panose="02040503050406030204" pitchFamily="18" charset="0"/>
              </a:rPr>
              <a:t>):		</a:t>
            </a:r>
          </a:p>
          <a:p>
            <a:pPr marL="257175" lvl="0" indent="-257175" defTabSz="685800">
              <a:spcBef>
                <a:spcPct val="20000"/>
              </a:spcBef>
            </a:pPr>
            <a:r>
              <a:rPr lang="en-US" altLang="ko-KR" sz="900" b="1" i="1" dirty="0">
                <a:solidFill>
                  <a:prstClr val="black">
                    <a:lumMod val="65000"/>
                    <a:lumOff val="35000"/>
                  </a:prstClr>
                </a:solidFill>
                <a:latin typeface="Cambria" panose="02040503050406030204" pitchFamily="18" charset="0"/>
              </a:rPr>
              <a:t>Output: </a:t>
            </a:r>
            <a:r>
              <a:rPr lang="en-US" altLang="ko-KR" sz="900" dirty="0">
                <a:solidFill>
                  <a:prstClr val="black">
                    <a:lumMod val="65000"/>
                    <a:lumOff val="35000"/>
                  </a:prstClr>
                </a:solidFill>
                <a:latin typeface="Cambria" panose="02040503050406030204" pitchFamily="18" charset="0"/>
              </a:rPr>
              <a:t>The (removed) value associated with key </a:t>
            </a:r>
            <a:r>
              <a:rPr lang="en-US" altLang="ko-KR" sz="900" i="1" dirty="0">
                <a:solidFill>
                  <a:prstClr val="black">
                    <a:lumMod val="65000"/>
                    <a:lumOff val="35000"/>
                  </a:prstClr>
                </a:solidFill>
                <a:latin typeface="Cambria" panose="02040503050406030204" pitchFamily="18" charset="0"/>
              </a:rPr>
              <a:t>k </a:t>
            </a:r>
            <a:r>
              <a:rPr lang="en-US" altLang="ko-KR" sz="900" dirty="0">
                <a:solidFill>
                  <a:prstClr val="black">
                    <a:lumMod val="65000"/>
                    <a:lumOff val="35000"/>
                  </a:prstClr>
                </a:solidFill>
                <a:latin typeface="Cambria" panose="02040503050406030204" pitchFamily="18" charset="0"/>
              </a:rPr>
              <a:t>in the map, or </a:t>
            </a:r>
            <a:r>
              <a:rPr lang="en-US" altLang="ko-KR" sz="900" b="1" dirty="0">
                <a:solidFill>
                  <a:prstClr val="black">
                    <a:lumMod val="65000"/>
                    <a:lumOff val="35000"/>
                  </a:prstClr>
                </a:solidFill>
                <a:latin typeface="Cambria" panose="02040503050406030204" pitchFamily="18" charset="0"/>
              </a:rPr>
              <a:t>null </a:t>
            </a:r>
            <a:r>
              <a:rPr lang="en-US" altLang="ko-KR" sz="900" dirty="0">
                <a:solidFill>
                  <a:prstClr val="black">
                    <a:lumMod val="65000"/>
                    <a:lumOff val="35000"/>
                  </a:prstClr>
                </a:solidFill>
                <a:latin typeface="Cambria" panose="02040503050406030204" pitchFamily="18" charset="0"/>
              </a:rPr>
              <a:t>if </a:t>
            </a:r>
            <a:r>
              <a:rPr lang="en-US" altLang="ko-KR" sz="900" dirty="0" smtClean="0">
                <a:solidFill>
                  <a:prstClr val="black">
                    <a:lumMod val="65000"/>
                    <a:lumOff val="35000"/>
                  </a:prstClr>
                </a:solidFill>
                <a:latin typeface="Cambria" panose="02040503050406030204" pitchFamily="18" charset="0"/>
              </a:rPr>
              <a:t>there is </a:t>
            </a:r>
            <a:r>
              <a:rPr lang="en-US" altLang="ko-KR" sz="900" dirty="0">
                <a:solidFill>
                  <a:prstClr val="black">
                    <a:lumMod val="65000"/>
                    <a:lumOff val="35000"/>
                  </a:prstClr>
                </a:solidFill>
                <a:latin typeface="Cambria" panose="02040503050406030204" pitchFamily="18" charset="0"/>
              </a:rPr>
              <a:t>no entry with key equal to </a:t>
            </a:r>
            <a:r>
              <a:rPr lang="en-US" altLang="ko-KR" sz="900" i="1" dirty="0">
                <a:solidFill>
                  <a:prstClr val="black">
                    <a:lumMod val="65000"/>
                    <a:lumOff val="35000"/>
                  </a:prstClr>
                </a:solidFill>
                <a:latin typeface="Cambria" panose="02040503050406030204" pitchFamily="18" charset="0"/>
              </a:rPr>
              <a:t>k </a:t>
            </a:r>
            <a:r>
              <a:rPr lang="en-US" altLang="ko-KR" sz="900" dirty="0">
                <a:solidFill>
                  <a:prstClr val="black">
                    <a:lumMod val="65000"/>
                    <a:lumOff val="35000"/>
                  </a:prstClr>
                </a:solidFill>
                <a:latin typeface="Cambria" panose="02040503050406030204" pitchFamily="18" charset="0"/>
              </a:rPr>
              <a:t>in the map	</a:t>
            </a:r>
          </a:p>
          <a:p>
            <a:pPr marL="257175" lvl="0" indent="-257175" defTabSz="685800">
              <a:spcBef>
                <a:spcPct val="20000"/>
              </a:spcBef>
            </a:pPr>
            <a:r>
              <a:rPr lang="en-US" altLang="ko-KR" sz="900" i="1" dirty="0">
                <a:solidFill>
                  <a:prstClr val="black">
                    <a:lumMod val="65000"/>
                    <a:lumOff val="35000"/>
                  </a:prstClr>
                </a:solidFill>
                <a:latin typeface="Cambria" panose="02040503050406030204" pitchFamily="18" charset="0"/>
              </a:rPr>
              <a:t>t </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 A</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h</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k</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a:t>
            </a:r>
            <a:r>
              <a:rPr lang="en-US" altLang="ko-KR" sz="900" dirty="0">
                <a:solidFill>
                  <a:prstClr val="black">
                    <a:lumMod val="65000"/>
                    <a:lumOff val="35000"/>
                  </a:prstClr>
                </a:solidFill>
                <a:latin typeface="Cambria" panose="02040503050406030204" pitchFamily="18" charset="0"/>
              </a:rPr>
              <a:t>remove(</a:t>
            </a:r>
            <a:r>
              <a:rPr lang="en-US" altLang="ko-KR" sz="900" i="1" dirty="0">
                <a:solidFill>
                  <a:prstClr val="black">
                    <a:lumMod val="65000"/>
                    <a:lumOff val="35000"/>
                  </a:prstClr>
                </a:solidFill>
                <a:latin typeface="Cambria" panose="02040503050406030204" pitchFamily="18" charset="0"/>
              </a:rPr>
              <a:t>k</a:t>
            </a:r>
            <a:r>
              <a:rPr lang="en-US" altLang="ko-KR" sz="900" dirty="0">
                <a:solidFill>
                  <a:prstClr val="black">
                    <a:lumMod val="65000"/>
                    <a:lumOff val="35000"/>
                  </a:prstClr>
                </a:solidFill>
                <a:latin typeface="Cambria" panose="02040503050406030204" pitchFamily="18" charset="0"/>
              </a:rPr>
              <a:t>)       </a:t>
            </a:r>
            <a:r>
              <a:rPr lang="en-US" altLang="ko-KR" sz="900" dirty="0">
                <a:solidFill>
                  <a:srgbClr val="1F497D"/>
                </a:solidFill>
                <a:latin typeface="Cambria" panose="02040503050406030204" pitchFamily="18" charset="0"/>
              </a:rPr>
              <a:t>{delegate the remove to the list-based map at </a:t>
            </a:r>
            <a:r>
              <a:rPr lang="en-US" altLang="ko-KR" sz="900" i="1" dirty="0">
                <a:solidFill>
                  <a:srgbClr val="1F497D"/>
                </a:solidFill>
                <a:latin typeface="Cambria" panose="02040503050406030204" pitchFamily="18" charset="0"/>
              </a:rPr>
              <a:t>A</a:t>
            </a:r>
            <a:r>
              <a:rPr lang="en-US" altLang="ko-KR" sz="900" dirty="0">
                <a:solidFill>
                  <a:srgbClr val="1F497D"/>
                </a:solidFill>
                <a:latin typeface="Cambria" panose="02040503050406030204" pitchFamily="18" charset="0"/>
              </a:rPr>
              <a:t>[</a:t>
            </a:r>
            <a:r>
              <a:rPr lang="en-US" altLang="ko-KR" sz="900" i="1" dirty="0">
                <a:solidFill>
                  <a:srgbClr val="1F497D"/>
                </a:solidFill>
                <a:latin typeface="Cambria" panose="02040503050406030204" pitchFamily="18" charset="0"/>
              </a:rPr>
              <a:t>h</a:t>
            </a:r>
            <a:r>
              <a:rPr lang="en-US" altLang="ko-KR" sz="900" dirty="0">
                <a:solidFill>
                  <a:srgbClr val="1F497D"/>
                </a:solidFill>
                <a:latin typeface="Cambria" panose="02040503050406030204" pitchFamily="18" charset="0"/>
              </a:rPr>
              <a:t>(</a:t>
            </a:r>
            <a:r>
              <a:rPr lang="en-US" altLang="ko-KR" sz="900" i="1" dirty="0">
                <a:solidFill>
                  <a:srgbClr val="1F497D"/>
                </a:solidFill>
                <a:latin typeface="Cambria" panose="02040503050406030204" pitchFamily="18" charset="0"/>
              </a:rPr>
              <a:t>k</a:t>
            </a:r>
            <a:r>
              <a:rPr lang="en-US" altLang="ko-KR" sz="900" dirty="0">
                <a:solidFill>
                  <a:srgbClr val="1F497D"/>
                </a:solidFill>
                <a:latin typeface="Cambria" panose="02040503050406030204" pitchFamily="18" charset="0"/>
              </a:rPr>
              <a:t>)]}</a:t>
            </a:r>
            <a:endParaRPr lang="en-US" altLang="ko-KR" sz="900" i="1" dirty="0">
              <a:solidFill>
                <a:srgbClr val="1F497D"/>
              </a:solidFill>
              <a:latin typeface="Cambria" panose="02040503050406030204" pitchFamily="18" charset="0"/>
            </a:endParaRPr>
          </a:p>
          <a:p>
            <a:pPr marL="257175" lvl="0" indent="-257175" defTabSz="685800">
              <a:spcBef>
                <a:spcPct val="20000"/>
              </a:spcBef>
            </a:pPr>
            <a:r>
              <a:rPr lang="en-US" altLang="ko-KR" sz="900" b="1" dirty="0">
                <a:solidFill>
                  <a:prstClr val="black">
                    <a:lumMod val="65000"/>
                    <a:lumOff val="35000"/>
                  </a:prstClr>
                </a:solidFill>
                <a:latin typeface="Cambria" panose="02040503050406030204" pitchFamily="18" charset="0"/>
              </a:rPr>
              <a:t>if </a:t>
            </a:r>
            <a:r>
              <a:rPr lang="en-US" altLang="ko-KR" sz="900" i="1" dirty="0">
                <a:solidFill>
                  <a:prstClr val="black">
                    <a:lumMod val="65000"/>
                    <a:lumOff val="35000"/>
                  </a:prstClr>
                </a:solidFill>
                <a:latin typeface="Cambria" panose="02040503050406030204" pitchFamily="18" charset="0"/>
              </a:rPr>
              <a:t>t </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 </a:t>
            </a:r>
            <a:r>
              <a:rPr lang="en-US" altLang="ko-KR" sz="900" b="1" dirty="0">
                <a:solidFill>
                  <a:prstClr val="black">
                    <a:lumMod val="65000"/>
                    <a:lumOff val="35000"/>
                  </a:prstClr>
                </a:solidFill>
                <a:latin typeface="Cambria" panose="02040503050406030204" pitchFamily="18" charset="0"/>
              </a:rPr>
              <a:t>null then 	          </a:t>
            </a:r>
            <a:r>
              <a:rPr lang="en-US" altLang="ko-KR" sz="900" dirty="0">
                <a:solidFill>
                  <a:srgbClr val="1F497D"/>
                </a:solidFill>
                <a:latin typeface="Cambria" panose="02040503050406030204" pitchFamily="18" charset="0"/>
              </a:rPr>
              <a:t>{</a:t>
            </a:r>
            <a:r>
              <a:rPr lang="en-US" altLang="ko-KR" sz="900" i="1" dirty="0">
                <a:solidFill>
                  <a:srgbClr val="1F497D"/>
                </a:solidFill>
                <a:latin typeface="Cambria" panose="02040503050406030204" pitchFamily="18" charset="0"/>
              </a:rPr>
              <a:t>k </a:t>
            </a:r>
            <a:r>
              <a:rPr lang="en-US" altLang="ko-KR" sz="900" dirty="0">
                <a:solidFill>
                  <a:srgbClr val="1F497D"/>
                </a:solidFill>
                <a:latin typeface="Cambria" panose="02040503050406030204" pitchFamily="18" charset="0"/>
              </a:rPr>
              <a:t>was found}</a:t>
            </a:r>
            <a:endParaRPr lang="en-US" altLang="ko-KR" sz="900" i="1" dirty="0">
              <a:solidFill>
                <a:srgbClr val="1F497D"/>
              </a:solidFill>
              <a:latin typeface="Cambria" panose="02040503050406030204" pitchFamily="18" charset="0"/>
            </a:endParaRPr>
          </a:p>
          <a:p>
            <a:pPr marL="257175" lvl="0" indent="-257175" defTabSz="685800">
              <a:spcBef>
                <a:spcPct val="20000"/>
              </a:spcBef>
            </a:pPr>
            <a:r>
              <a:rPr lang="en-US" altLang="ko-KR" sz="900" dirty="0">
                <a:solidFill>
                  <a:prstClr val="black">
                    <a:lumMod val="65000"/>
                    <a:lumOff val="35000"/>
                  </a:prstClr>
                </a:solidFill>
                <a:latin typeface="Cambria" panose="02040503050406030204" pitchFamily="18" charset="0"/>
              </a:rPr>
              <a:t>	</a:t>
            </a:r>
            <a:r>
              <a:rPr lang="en-US" altLang="ko-KR" sz="900" i="1" dirty="0">
                <a:solidFill>
                  <a:prstClr val="black">
                    <a:lumMod val="65000"/>
                    <a:lumOff val="35000"/>
                  </a:prstClr>
                </a:solidFill>
                <a:latin typeface="Cambria" panose="02040503050406030204" pitchFamily="18" charset="0"/>
              </a:rPr>
              <a:t>n </a:t>
            </a:r>
            <a:r>
              <a:rPr lang="en-US" altLang="ko-KR" sz="900" dirty="0">
                <a:solidFill>
                  <a:prstClr val="black">
                    <a:lumMod val="65000"/>
                    <a:lumOff val="35000"/>
                  </a:prstClr>
                </a:solidFill>
                <a:latin typeface="Cambria" panose="02040503050406030204" pitchFamily="18" charset="0"/>
              </a:rPr>
              <a:t>=</a:t>
            </a:r>
            <a:r>
              <a:rPr lang="en-US" altLang="ko-KR" sz="900" i="1" dirty="0">
                <a:solidFill>
                  <a:prstClr val="black">
                    <a:lumMod val="65000"/>
                    <a:lumOff val="35000"/>
                  </a:prstClr>
                </a:solidFill>
                <a:latin typeface="Cambria" panose="02040503050406030204" pitchFamily="18" charset="0"/>
              </a:rPr>
              <a:t> n - </a:t>
            </a:r>
            <a:r>
              <a:rPr lang="en-US" altLang="ko-KR" sz="900" dirty="0">
                <a:solidFill>
                  <a:prstClr val="black">
                    <a:lumMod val="65000"/>
                    <a:lumOff val="35000"/>
                  </a:prstClr>
                </a:solidFill>
                <a:latin typeface="Cambria" panose="02040503050406030204" pitchFamily="18" charset="0"/>
              </a:rPr>
              <a:t>1	</a:t>
            </a:r>
          </a:p>
          <a:p>
            <a:pPr marL="257175" lvl="0" indent="-257175" defTabSz="685800">
              <a:spcBef>
                <a:spcPct val="20000"/>
              </a:spcBef>
            </a:pPr>
            <a:r>
              <a:rPr lang="en-US" altLang="ko-KR" sz="900" b="1" dirty="0">
                <a:solidFill>
                  <a:prstClr val="black">
                    <a:lumMod val="65000"/>
                    <a:lumOff val="35000"/>
                  </a:prstClr>
                </a:solidFill>
                <a:latin typeface="Cambria" panose="02040503050406030204" pitchFamily="18" charset="0"/>
              </a:rPr>
              <a:t>return </a:t>
            </a:r>
            <a:r>
              <a:rPr lang="en-US" altLang="ko-KR" sz="900" i="1" dirty="0">
                <a:solidFill>
                  <a:prstClr val="black">
                    <a:lumMod val="65000"/>
                    <a:lumOff val="35000"/>
                  </a:prstClr>
                </a:solidFill>
                <a:latin typeface="Cambria" panose="02040503050406030204" pitchFamily="18" charset="0"/>
              </a:rPr>
              <a:t>t</a:t>
            </a:r>
            <a:endParaRPr lang="en-US" altLang="ko-KR" sz="900" dirty="0">
              <a:solidFill>
                <a:prstClr val="black">
                  <a:lumMod val="65000"/>
                  <a:lumOff val="35000"/>
                </a:prstClr>
              </a:solidFill>
              <a:latin typeface="Cambria" panose="02040503050406030204" pitchFamily="18" charset="0"/>
            </a:endParaRPr>
          </a:p>
        </p:txBody>
      </p:sp>
    </p:spTree>
    <p:extLst>
      <p:ext uri="{BB962C8B-B14F-4D97-AF65-F5344CB8AC3E}">
        <p14:creationId xmlns:p14="http://schemas.microsoft.com/office/powerpoint/2010/main" val="4176895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ko-KR"/>
              <a:t>Linear Probing</a:t>
            </a:r>
          </a:p>
        </p:txBody>
      </p:sp>
      <p:sp>
        <p:nvSpPr>
          <p:cNvPr id="24579" name="Rectangle 3"/>
          <p:cNvSpPr>
            <a:spLocks noGrp="1" noChangeArrowheads="1"/>
          </p:cNvSpPr>
          <p:nvPr>
            <p:ph idx="1"/>
          </p:nvPr>
        </p:nvSpPr>
        <p:spPr/>
        <p:txBody>
          <a:bodyPr/>
          <a:lstStyle/>
          <a:p>
            <a:pPr eaLnBrk="1" hangingPunct="1">
              <a:lnSpc>
                <a:spcPct val="90000"/>
              </a:lnSpc>
            </a:pPr>
            <a:r>
              <a:rPr lang="en-US" altLang="ko-KR" sz="1050">
                <a:solidFill>
                  <a:schemeClr val="tx2"/>
                </a:solidFill>
                <a:latin typeface="Verdana" pitchFamily="34" charset="0"/>
              </a:rPr>
              <a:t>Open addressing</a:t>
            </a:r>
            <a:r>
              <a:rPr lang="en-US" altLang="ko-KR" sz="1050">
                <a:latin typeface="Verdana" pitchFamily="34" charset="0"/>
              </a:rPr>
              <a:t>: the colliding item is placed in a different cell of the table</a:t>
            </a:r>
            <a:endParaRPr lang="en-US" altLang="ko-KR" sz="1050" b="1"/>
          </a:p>
          <a:p>
            <a:pPr eaLnBrk="1" hangingPunct="1">
              <a:lnSpc>
                <a:spcPct val="90000"/>
              </a:lnSpc>
            </a:pPr>
            <a:r>
              <a:rPr lang="en-US" altLang="ko-KR" sz="1050" b="1"/>
              <a:t>Linear probing</a:t>
            </a:r>
            <a:r>
              <a:rPr lang="en-US" altLang="ko-KR" sz="1050"/>
              <a:t> handles collisions by placing the colliding item in the next (circularly) available table cell</a:t>
            </a:r>
          </a:p>
          <a:p>
            <a:pPr eaLnBrk="1" hangingPunct="1">
              <a:lnSpc>
                <a:spcPct val="90000"/>
              </a:lnSpc>
            </a:pPr>
            <a:r>
              <a:rPr lang="en-US" altLang="ko-KR" sz="1050"/>
              <a:t>Each table cell inspected is referred to as a </a:t>
            </a:r>
            <a:r>
              <a:rPr lang="en-US" altLang="ko-KR" sz="1050">
                <a:latin typeface="Tahoma" pitchFamily="34" charset="0"/>
              </a:rPr>
              <a:t>“</a:t>
            </a:r>
            <a:r>
              <a:rPr lang="en-US" altLang="ko-KR" sz="1050"/>
              <a:t>probe</a:t>
            </a:r>
            <a:r>
              <a:rPr lang="en-US" altLang="ko-KR" sz="1050">
                <a:latin typeface="Tahoma" pitchFamily="34" charset="0"/>
              </a:rPr>
              <a:t>”</a:t>
            </a:r>
            <a:endParaRPr lang="en-US" altLang="ko-KR" sz="1050"/>
          </a:p>
          <a:p>
            <a:pPr eaLnBrk="1" hangingPunct="1">
              <a:lnSpc>
                <a:spcPct val="90000"/>
              </a:lnSpc>
            </a:pPr>
            <a:r>
              <a:rPr lang="en-US" altLang="ko-KR" sz="1050"/>
              <a:t>Colliding items lump together, causing future collisions to cause a longer sequence of probes</a:t>
            </a:r>
          </a:p>
        </p:txBody>
      </p:sp>
      <p:sp>
        <p:nvSpPr>
          <p:cNvPr id="24580" name="Rectangle 4"/>
          <p:cNvSpPr>
            <a:spLocks noGrp="1" noChangeArrowheads="1"/>
          </p:cNvSpPr>
          <p:nvPr>
            <p:ph type="body" sz="half" idx="4294967295"/>
          </p:nvPr>
        </p:nvSpPr>
        <p:spPr>
          <a:xfrm>
            <a:off x="354714" y="1916312"/>
            <a:ext cx="2857500" cy="1657350"/>
          </a:xfrm>
        </p:spPr>
        <p:txBody>
          <a:bodyPr/>
          <a:lstStyle/>
          <a:p>
            <a:pPr eaLnBrk="1" hangingPunct="1"/>
            <a:r>
              <a:rPr lang="en-US" altLang="ko-KR" sz="1350" dirty="0"/>
              <a:t>Example:</a:t>
            </a:r>
          </a:p>
          <a:p>
            <a:pPr lvl="1" eaLnBrk="1" hangingPunct="1"/>
            <a:r>
              <a:rPr lang="en-US" altLang="ko-KR" sz="1200" b="1" i="1" dirty="0"/>
              <a:t>h</a:t>
            </a:r>
            <a:r>
              <a:rPr lang="en-US" altLang="ko-KR" sz="1200" dirty="0"/>
              <a:t>(</a:t>
            </a:r>
            <a:r>
              <a:rPr lang="en-US" altLang="ko-KR" sz="1200" b="1" i="1" dirty="0"/>
              <a:t>x</a:t>
            </a:r>
            <a:r>
              <a:rPr lang="en-US" altLang="ko-KR" sz="1200" dirty="0"/>
              <a:t>) </a:t>
            </a:r>
            <a:r>
              <a:rPr lang="en-US" altLang="ko-KR" sz="1200" dirty="0">
                <a:latin typeface="Symbol" pitchFamily="18" charset="2"/>
              </a:rPr>
              <a:t>=</a:t>
            </a:r>
            <a:r>
              <a:rPr lang="en-US" altLang="ko-KR" sz="1200" b="1" i="1" dirty="0"/>
              <a:t> x </a:t>
            </a:r>
            <a:r>
              <a:rPr lang="en-US" altLang="ko-KR" sz="1200" dirty="0"/>
              <a:t>mod</a:t>
            </a:r>
            <a:r>
              <a:rPr lang="en-US" altLang="ko-KR" sz="1200" b="1" i="1" dirty="0"/>
              <a:t> </a:t>
            </a:r>
            <a:r>
              <a:rPr lang="en-US" altLang="ko-KR" sz="1200" dirty="0"/>
              <a:t>13</a:t>
            </a:r>
          </a:p>
          <a:p>
            <a:pPr lvl="1" eaLnBrk="1" hangingPunct="1"/>
            <a:r>
              <a:rPr lang="en-US" altLang="ko-KR" sz="1200" dirty="0"/>
              <a:t>Insert keys 18, 41, 22, 44, 59, 32, 31, 73, in this order</a:t>
            </a:r>
          </a:p>
          <a:p>
            <a:pPr lvl="1" eaLnBrk="1" hangingPunct="1"/>
            <a:endParaRPr lang="en-US" altLang="ko-KR" sz="1200" dirty="0"/>
          </a:p>
        </p:txBody>
      </p:sp>
      <p:sp>
        <p:nvSpPr>
          <p:cNvPr id="24581" name="Rectangle 5"/>
          <p:cNvSpPr>
            <a:spLocks noChangeArrowheads="1"/>
          </p:cNvSpPr>
          <p:nvPr/>
        </p:nvSpPr>
        <p:spPr bwMode="auto">
          <a:xfrm>
            <a:off x="36576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82" name="Rectangle 6"/>
          <p:cNvSpPr>
            <a:spLocks noChangeArrowheads="1"/>
          </p:cNvSpPr>
          <p:nvPr/>
        </p:nvSpPr>
        <p:spPr bwMode="auto">
          <a:xfrm>
            <a:off x="38862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83" name="Rectangle 7"/>
          <p:cNvSpPr>
            <a:spLocks noChangeArrowheads="1"/>
          </p:cNvSpPr>
          <p:nvPr/>
        </p:nvSpPr>
        <p:spPr bwMode="auto">
          <a:xfrm>
            <a:off x="41148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84" name="Rectangle 8"/>
          <p:cNvSpPr>
            <a:spLocks noChangeArrowheads="1"/>
          </p:cNvSpPr>
          <p:nvPr/>
        </p:nvSpPr>
        <p:spPr bwMode="auto">
          <a:xfrm>
            <a:off x="43434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85" name="Rectangle 9"/>
          <p:cNvSpPr>
            <a:spLocks noChangeArrowheads="1"/>
          </p:cNvSpPr>
          <p:nvPr/>
        </p:nvSpPr>
        <p:spPr bwMode="auto">
          <a:xfrm>
            <a:off x="45720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86" name="Rectangle 10"/>
          <p:cNvSpPr>
            <a:spLocks noChangeArrowheads="1"/>
          </p:cNvSpPr>
          <p:nvPr/>
        </p:nvSpPr>
        <p:spPr bwMode="auto">
          <a:xfrm>
            <a:off x="48006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87" name="Rectangle 11"/>
          <p:cNvSpPr>
            <a:spLocks noChangeArrowheads="1"/>
          </p:cNvSpPr>
          <p:nvPr/>
        </p:nvSpPr>
        <p:spPr bwMode="auto">
          <a:xfrm>
            <a:off x="50292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88" name="Rectangle 12"/>
          <p:cNvSpPr>
            <a:spLocks noChangeArrowheads="1"/>
          </p:cNvSpPr>
          <p:nvPr/>
        </p:nvSpPr>
        <p:spPr bwMode="auto">
          <a:xfrm>
            <a:off x="52578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89" name="Rectangle 13"/>
          <p:cNvSpPr>
            <a:spLocks noChangeArrowheads="1"/>
          </p:cNvSpPr>
          <p:nvPr/>
        </p:nvSpPr>
        <p:spPr bwMode="auto">
          <a:xfrm>
            <a:off x="54864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90" name="Rectangle 14"/>
          <p:cNvSpPr>
            <a:spLocks noChangeArrowheads="1"/>
          </p:cNvSpPr>
          <p:nvPr/>
        </p:nvSpPr>
        <p:spPr bwMode="auto">
          <a:xfrm>
            <a:off x="57150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91" name="Rectangle 15"/>
          <p:cNvSpPr>
            <a:spLocks noChangeArrowheads="1"/>
          </p:cNvSpPr>
          <p:nvPr/>
        </p:nvSpPr>
        <p:spPr bwMode="auto">
          <a:xfrm>
            <a:off x="59436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92" name="Rectangle 16"/>
          <p:cNvSpPr>
            <a:spLocks noChangeArrowheads="1"/>
          </p:cNvSpPr>
          <p:nvPr/>
        </p:nvSpPr>
        <p:spPr bwMode="auto">
          <a:xfrm>
            <a:off x="61722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93" name="Rectangle 17"/>
          <p:cNvSpPr>
            <a:spLocks noChangeArrowheads="1"/>
          </p:cNvSpPr>
          <p:nvPr/>
        </p:nvSpPr>
        <p:spPr bwMode="auto">
          <a:xfrm>
            <a:off x="64008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594" name="Text Box 18"/>
          <p:cNvSpPr txBox="1">
            <a:spLocks noChangeArrowheads="1"/>
          </p:cNvSpPr>
          <p:nvPr/>
        </p:nvSpPr>
        <p:spPr bwMode="auto">
          <a:xfrm>
            <a:off x="3636286"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0</a:t>
            </a:r>
          </a:p>
        </p:txBody>
      </p:sp>
      <p:sp>
        <p:nvSpPr>
          <p:cNvPr id="24595" name="Text Box 19"/>
          <p:cNvSpPr txBox="1">
            <a:spLocks noChangeArrowheads="1"/>
          </p:cNvSpPr>
          <p:nvPr/>
        </p:nvSpPr>
        <p:spPr bwMode="auto">
          <a:xfrm>
            <a:off x="3862504"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1</a:t>
            </a:r>
          </a:p>
        </p:txBody>
      </p:sp>
      <p:sp>
        <p:nvSpPr>
          <p:cNvPr id="24596" name="Text Box 20"/>
          <p:cNvSpPr txBox="1">
            <a:spLocks noChangeArrowheads="1"/>
          </p:cNvSpPr>
          <p:nvPr/>
        </p:nvSpPr>
        <p:spPr bwMode="auto">
          <a:xfrm>
            <a:off x="4088723"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2</a:t>
            </a:r>
          </a:p>
        </p:txBody>
      </p:sp>
      <p:sp>
        <p:nvSpPr>
          <p:cNvPr id="24597" name="Text Box 21"/>
          <p:cNvSpPr txBox="1">
            <a:spLocks noChangeArrowheads="1"/>
          </p:cNvSpPr>
          <p:nvPr/>
        </p:nvSpPr>
        <p:spPr bwMode="auto">
          <a:xfrm>
            <a:off x="4314942"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3</a:t>
            </a:r>
          </a:p>
        </p:txBody>
      </p:sp>
      <p:sp>
        <p:nvSpPr>
          <p:cNvPr id="24598" name="Text Box 22"/>
          <p:cNvSpPr txBox="1">
            <a:spLocks noChangeArrowheads="1"/>
          </p:cNvSpPr>
          <p:nvPr/>
        </p:nvSpPr>
        <p:spPr bwMode="auto">
          <a:xfrm>
            <a:off x="4541161"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4</a:t>
            </a:r>
          </a:p>
        </p:txBody>
      </p:sp>
      <p:sp>
        <p:nvSpPr>
          <p:cNvPr id="24599" name="Text Box 23"/>
          <p:cNvSpPr txBox="1">
            <a:spLocks noChangeArrowheads="1"/>
          </p:cNvSpPr>
          <p:nvPr/>
        </p:nvSpPr>
        <p:spPr bwMode="auto">
          <a:xfrm>
            <a:off x="4767379"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5</a:t>
            </a:r>
          </a:p>
        </p:txBody>
      </p:sp>
      <p:sp>
        <p:nvSpPr>
          <p:cNvPr id="24600" name="Text Box 24"/>
          <p:cNvSpPr txBox="1">
            <a:spLocks noChangeArrowheads="1"/>
          </p:cNvSpPr>
          <p:nvPr/>
        </p:nvSpPr>
        <p:spPr bwMode="auto">
          <a:xfrm>
            <a:off x="4993598"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6</a:t>
            </a:r>
          </a:p>
        </p:txBody>
      </p:sp>
      <p:sp>
        <p:nvSpPr>
          <p:cNvPr id="24601" name="Text Box 25"/>
          <p:cNvSpPr txBox="1">
            <a:spLocks noChangeArrowheads="1"/>
          </p:cNvSpPr>
          <p:nvPr/>
        </p:nvSpPr>
        <p:spPr bwMode="auto">
          <a:xfrm>
            <a:off x="5219817"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7</a:t>
            </a:r>
          </a:p>
        </p:txBody>
      </p:sp>
      <p:sp>
        <p:nvSpPr>
          <p:cNvPr id="24602" name="Text Box 26"/>
          <p:cNvSpPr txBox="1">
            <a:spLocks noChangeArrowheads="1"/>
          </p:cNvSpPr>
          <p:nvPr/>
        </p:nvSpPr>
        <p:spPr bwMode="auto">
          <a:xfrm>
            <a:off x="5446036"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8</a:t>
            </a:r>
          </a:p>
        </p:txBody>
      </p:sp>
      <p:sp>
        <p:nvSpPr>
          <p:cNvPr id="24603" name="Text Box 27"/>
          <p:cNvSpPr txBox="1">
            <a:spLocks noChangeArrowheads="1"/>
          </p:cNvSpPr>
          <p:nvPr/>
        </p:nvSpPr>
        <p:spPr bwMode="auto">
          <a:xfrm>
            <a:off x="5672254" y="34004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9</a:t>
            </a:r>
          </a:p>
        </p:txBody>
      </p:sp>
      <p:sp>
        <p:nvSpPr>
          <p:cNvPr id="24604" name="Text Box 28"/>
          <p:cNvSpPr txBox="1">
            <a:spLocks noChangeArrowheads="1"/>
          </p:cNvSpPr>
          <p:nvPr/>
        </p:nvSpPr>
        <p:spPr bwMode="auto">
          <a:xfrm>
            <a:off x="5855192" y="3400425"/>
            <a:ext cx="35779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10</a:t>
            </a:r>
          </a:p>
        </p:txBody>
      </p:sp>
      <p:sp>
        <p:nvSpPr>
          <p:cNvPr id="24605" name="Text Box 29"/>
          <p:cNvSpPr txBox="1">
            <a:spLocks noChangeArrowheads="1"/>
          </p:cNvSpPr>
          <p:nvPr/>
        </p:nvSpPr>
        <p:spPr bwMode="auto">
          <a:xfrm>
            <a:off x="6084617" y="3400425"/>
            <a:ext cx="351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11</a:t>
            </a:r>
          </a:p>
        </p:txBody>
      </p:sp>
      <p:sp>
        <p:nvSpPr>
          <p:cNvPr id="24606" name="Text Box 30"/>
          <p:cNvSpPr txBox="1">
            <a:spLocks noChangeArrowheads="1"/>
          </p:cNvSpPr>
          <p:nvPr/>
        </p:nvSpPr>
        <p:spPr bwMode="auto">
          <a:xfrm>
            <a:off x="6307630" y="3400425"/>
            <a:ext cx="35779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12</a:t>
            </a:r>
          </a:p>
        </p:txBody>
      </p:sp>
      <p:sp>
        <p:nvSpPr>
          <p:cNvPr id="24607" name="Rectangle 31"/>
          <p:cNvSpPr>
            <a:spLocks noChangeArrowheads="1"/>
          </p:cNvSpPr>
          <p:nvPr/>
        </p:nvSpPr>
        <p:spPr bwMode="auto">
          <a:xfrm>
            <a:off x="36576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608" name="Rectangle 32"/>
          <p:cNvSpPr>
            <a:spLocks noChangeArrowheads="1"/>
          </p:cNvSpPr>
          <p:nvPr/>
        </p:nvSpPr>
        <p:spPr bwMode="auto">
          <a:xfrm>
            <a:off x="38862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609" name="Rectangle 33"/>
          <p:cNvSpPr>
            <a:spLocks noChangeArrowheads="1"/>
          </p:cNvSpPr>
          <p:nvPr/>
        </p:nvSpPr>
        <p:spPr bwMode="auto">
          <a:xfrm>
            <a:off x="41148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41</a:t>
            </a:r>
          </a:p>
        </p:txBody>
      </p:sp>
      <p:sp>
        <p:nvSpPr>
          <p:cNvPr id="24610" name="Rectangle 34"/>
          <p:cNvSpPr>
            <a:spLocks noChangeArrowheads="1"/>
          </p:cNvSpPr>
          <p:nvPr/>
        </p:nvSpPr>
        <p:spPr bwMode="auto">
          <a:xfrm>
            <a:off x="43434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611" name="Rectangle 35"/>
          <p:cNvSpPr>
            <a:spLocks noChangeArrowheads="1"/>
          </p:cNvSpPr>
          <p:nvPr/>
        </p:nvSpPr>
        <p:spPr bwMode="auto">
          <a:xfrm>
            <a:off x="45720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612" name="Rectangle 36"/>
          <p:cNvSpPr>
            <a:spLocks noChangeArrowheads="1"/>
          </p:cNvSpPr>
          <p:nvPr/>
        </p:nvSpPr>
        <p:spPr bwMode="auto">
          <a:xfrm>
            <a:off x="48006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18</a:t>
            </a:r>
          </a:p>
        </p:txBody>
      </p:sp>
      <p:sp>
        <p:nvSpPr>
          <p:cNvPr id="24613" name="Rectangle 37"/>
          <p:cNvSpPr>
            <a:spLocks noChangeArrowheads="1"/>
          </p:cNvSpPr>
          <p:nvPr/>
        </p:nvSpPr>
        <p:spPr bwMode="auto">
          <a:xfrm>
            <a:off x="50292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44</a:t>
            </a:r>
          </a:p>
        </p:txBody>
      </p:sp>
      <p:sp>
        <p:nvSpPr>
          <p:cNvPr id="24614" name="Rectangle 38"/>
          <p:cNvSpPr>
            <a:spLocks noChangeArrowheads="1"/>
          </p:cNvSpPr>
          <p:nvPr/>
        </p:nvSpPr>
        <p:spPr bwMode="auto">
          <a:xfrm>
            <a:off x="52578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59</a:t>
            </a:r>
          </a:p>
        </p:txBody>
      </p:sp>
      <p:sp>
        <p:nvSpPr>
          <p:cNvPr id="24615" name="Rectangle 39"/>
          <p:cNvSpPr>
            <a:spLocks noChangeArrowheads="1"/>
          </p:cNvSpPr>
          <p:nvPr/>
        </p:nvSpPr>
        <p:spPr bwMode="auto">
          <a:xfrm>
            <a:off x="54864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32</a:t>
            </a:r>
          </a:p>
        </p:txBody>
      </p:sp>
      <p:sp>
        <p:nvSpPr>
          <p:cNvPr id="24616" name="Rectangle 40"/>
          <p:cNvSpPr>
            <a:spLocks noChangeArrowheads="1"/>
          </p:cNvSpPr>
          <p:nvPr/>
        </p:nvSpPr>
        <p:spPr bwMode="auto">
          <a:xfrm>
            <a:off x="57150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22</a:t>
            </a:r>
          </a:p>
        </p:txBody>
      </p:sp>
      <p:sp>
        <p:nvSpPr>
          <p:cNvPr id="24617" name="Rectangle 41"/>
          <p:cNvSpPr>
            <a:spLocks noChangeArrowheads="1"/>
          </p:cNvSpPr>
          <p:nvPr/>
        </p:nvSpPr>
        <p:spPr bwMode="auto">
          <a:xfrm>
            <a:off x="59436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31</a:t>
            </a:r>
          </a:p>
        </p:txBody>
      </p:sp>
      <p:sp>
        <p:nvSpPr>
          <p:cNvPr id="24618" name="Rectangle 42"/>
          <p:cNvSpPr>
            <a:spLocks noChangeArrowheads="1"/>
          </p:cNvSpPr>
          <p:nvPr/>
        </p:nvSpPr>
        <p:spPr bwMode="auto">
          <a:xfrm>
            <a:off x="61722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73</a:t>
            </a:r>
          </a:p>
        </p:txBody>
      </p:sp>
      <p:sp>
        <p:nvSpPr>
          <p:cNvPr id="24619" name="Rectangle 43"/>
          <p:cNvSpPr>
            <a:spLocks noChangeArrowheads="1"/>
          </p:cNvSpPr>
          <p:nvPr/>
        </p:nvSpPr>
        <p:spPr bwMode="auto">
          <a:xfrm>
            <a:off x="64008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Tahoma" pitchFamily="34" charset="0"/>
              </a:rPr>
              <a:t> </a:t>
            </a:r>
          </a:p>
        </p:txBody>
      </p:sp>
      <p:sp>
        <p:nvSpPr>
          <p:cNvPr id="24620" name="Text Box 44"/>
          <p:cNvSpPr txBox="1">
            <a:spLocks noChangeArrowheads="1"/>
          </p:cNvSpPr>
          <p:nvPr/>
        </p:nvSpPr>
        <p:spPr bwMode="auto">
          <a:xfrm>
            <a:off x="3636286"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0</a:t>
            </a:r>
          </a:p>
        </p:txBody>
      </p:sp>
      <p:sp>
        <p:nvSpPr>
          <p:cNvPr id="24621" name="Text Box 45"/>
          <p:cNvSpPr txBox="1">
            <a:spLocks noChangeArrowheads="1"/>
          </p:cNvSpPr>
          <p:nvPr/>
        </p:nvSpPr>
        <p:spPr bwMode="auto">
          <a:xfrm>
            <a:off x="3862504"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1</a:t>
            </a:r>
          </a:p>
        </p:txBody>
      </p:sp>
      <p:sp>
        <p:nvSpPr>
          <p:cNvPr id="24622" name="Text Box 46"/>
          <p:cNvSpPr txBox="1">
            <a:spLocks noChangeArrowheads="1"/>
          </p:cNvSpPr>
          <p:nvPr/>
        </p:nvSpPr>
        <p:spPr bwMode="auto">
          <a:xfrm>
            <a:off x="4088723"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2</a:t>
            </a:r>
          </a:p>
        </p:txBody>
      </p:sp>
      <p:sp>
        <p:nvSpPr>
          <p:cNvPr id="24623" name="Text Box 47"/>
          <p:cNvSpPr txBox="1">
            <a:spLocks noChangeArrowheads="1"/>
          </p:cNvSpPr>
          <p:nvPr/>
        </p:nvSpPr>
        <p:spPr bwMode="auto">
          <a:xfrm>
            <a:off x="4314942"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3</a:t>
            </a:r>
          </a:p>
        </p:txBody>
      </p:sp>
      <p:sp>
        <p:nvSpPr>
          <p:cNvPr id="24624" name="Text Box 48"/>
          <p:cNvSpPr txBox="1">
            <a:spLocks noChangeArrowheads="1"/>
          </p:cNvSpPr>
          <p:nvPr/>
        </p:nvSpPr>
        <p:spPr bwMode="auto">
          <a:xfrm>
            <a:off x="4541161"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4</a:t>
            </a:r>
          </a:p>
        </p:txBody>
      </p:sp>
      <p:sp>
        <p:nvSpPr>
          <p:cNvPr id="24625" name="Text Box 49"/>
          <p:cNvSpPr txBox="1">
            <a:spLocks noChangeArrowheads="1"/>
          </p:cNvSpPr>
          <p:nvPr/>
        </p:nvSpPr>
        <p:spPr bwMode="auto">
          <a:xfrm>
            <a:off x="4767379"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5</a:t>
            </a:r>
          </a:p>
        </p:txBody>
      </p:sp>
      <p:sp>
        <p:nvSpPr>
          <p:cNvPr id="24626" name="Text Box 50"/>
          <p:cNvSpPr txBox="1">
            <a:spLocks noChangeArrowheads="1"/>
          </p:cNvSpPr>
          <p:nvPr/>
        </p:nvSpPr>
        <p:spPr bwMode="auto">
          <a:xfrm>
            <a:off x="4993598"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6</a:t>
            </a:r>
          </a:p>
        </p:txBody>
      </p:sp>
      <p:sp>
        <p:nvSpPr>
          <p:cNvPr id="24627" name="Text Box 51"/>
          <p:cNvSpPr txBox="1">
            <a:spLocks noChangeArrowheads="1"/>
          </p:cNvSpPr>
          <p:nvPr/>
        </p:nvSpPr>
        <p:spPr bwMode="auto">
          <a:xfrm>
            <a:off x="5219817"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7</a:t>
            </a:r>
          </a:p>
        </p:txBody>
      </p:sp>
      <p:sp>
        <p:nvSpPr>
          <p:cNvPr id="24628" name="Text Box 52"/>
          <p:cNvSpPr txBox="1">
            <a:spLocks noChangeArrowheads="1"/>
          </p:cNvSpPr>
          <p:nvPr/>
        </p:nvSpPr>
        <p:spPr bwMode="auto">
          <a:xfrm>
            <a:off x="5446036"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8</a:t>
            </a:r>
          </a:p>
        </p:txBody>
      </p:sp>
      <p:sp>
        <p:nvSpPr>
          <p:cNvPr id="24629" name="Text Box 53"/>
          <p:cNvSpPr txBox="1">
            <a:spLocks noChangeArrowheads="1"/>
          </p:cNvSpPr>
          <p:nvPr/>
        </p:nvSpPr>
        <p:spPr bwMode="auto">
          <a:xfrm>
            <a:off x="5672254" y="4314825"/>
            <a:ext cx="2712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9</a:t>
            </a:r>
          </a:p>
        </p:txBody>
      </p:sp>
      <p:sp>
        <p:nvSpPr>
          <p:cNvPr id="24630" name="Text Box 54"/>
          <p:cNvSpPr txBox="1">
            <a:spLocks noChangeArrowheads="1"/>
          </p:cNvSpPr>
          <p:nvPr/>
        </p:nvSpPr>
        <p:spPr bwMode="auto">
          <a:xfrm>
            <a:off x="5855192" y="4314825"/>
            <a:ext cx="35779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10</a:t>
            </a:r>
          </a:p>
        </p:txBody>
      </p:sp>
      <p:sp>
        <p:nvSpPr>
          <p:cNvPr id="24631" name="Text Box 55"/>
          <p:cNvSpPr txBox="1">
            <a:spLocks noChangeArrowheads="1"/>
          </p:cNvSpPr>
          <p:nvPr/>
        </p:nvSpPr>
        <p:spPr bwMode="auto">
          <a:xfrm>
            <a:off x="6084617" y="4314825"/>
            <a:ext cx="351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11</a:t>
            </a:r>
          </a:p>
        </p:txBody>
      </p:sp>
      <p:sp>
        <p:nvSpPr>
          <p:cNvPr id="24632" name="Text Box 56"/>
          <p:cNvSpPr txBox="1">
            <a:spLocks noChangeArrowheads="1"/>
          </p:cNvSpPr>
          <p:nvPr/>
        </p:nvSpPr>
        <p:spPr bwMode="auto">
          <a:xfrm>
            <a:off x="6307630" y="4314825"/>
            <a:ext cx="35779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a:latin typeface="Times New Roman" pitchFamily="18" charset="0"/>
              </a:rPr>
              <a:t>12</a:t>
            </a:r>
          </a:p>
        </p:txBody>
      </p:sp>
      <p:sp>
        <p:nvSpPr>
          <p:cNvPr id="24633" name="AutoShape 57"/>
          <p:cNvSpPr>
            <a:spLocks noChangeArrowheads="1"/>
          </p:cNvSpPr>
          <p:nvPr/>
        </p:nvSpPr>
        <p:spPr bwMode="auto">
          <a:xfrm>
            <a:off x="5029200" y="3714750"/>
            <a:ext cx="228600" cy="228600"/>
          </a:xfrm>
          <a:prstGeom prst="downArrow">
            <a:avLst>
              <a:gd name="adj1" fmla="val 50000"/>
              <a:gd name="adj2"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spTree>
    <p:extLst>
      <p:ext uri="{BB962C8B-B14F-4D97-AF65-F5344CB8AC3E}">
        <p14:creationId xmlns:p14="http://schemas.microsoft.com/office/powerpoint/2010/main" val="2008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ko-KR" sz="1500"/>
              <a:t>A Simple Example of Linear Recursion</a:t>
            </a:r>
          </a:p>
        </p:txBody>
      </p:sp>
      <p:sp>
        <p:nvSpPr>
          <p:cNvPr id="23554" name="Rectangle 3"/>
          <p:cNvSpPr>
            <a:spLocks noGrp="1" noChangeArrowheads="1"/>
          </p:cNvSpPr>
          <p:nvPr>
            <p:ph sz="half" idx="1"/>
          </p:nvPr>
        </p:nvSpPr>
        <p:spPr/>
        <p:txBody>
          <a:bodyPr/>
          <a:lstStyle/>
          <a:p>
            <a:pPr eaLnBrk="1" hangingPunct="1">
              <a:buFont typeface="Wingdings" pitchFamily="2" charset="2"/>
              <a:buNone/>
            </a:pPr>
            <a:r>
              <a:rPr lang="en-US" altLang="ko-KR" sz="1050" b="1" dirty="0"/>
              <a:t>Algorithm </a:t>
            </a:r>
            <a:r>
              <a:rPr lang="en-US" altLang="ko-KR" sz="1050" dirty="0" err="1"/>
              <a:t>LinearSum</a:t>
            </a:r>
            <a:r>
              <a:rPr lang="en-US" altLang="ko-KR" sz="1050" dirty="0"/>
              <a:t>(</a:t>
            </a:r>
            <a:r>
              <a:rPr lang="en-US" altLang="ko-KR" sz="1050" i="1" dirty="0"/>
              <a:t>A, n</a:t>
            </a:r>
            <a:r>
              <a:rPr lang="en-US" altLang="ko-KR" sz="1050" dirty="0"/>
              <a:t>):</a:t>
            </a:r>
          </a:p>
          <a:p>
            <a:pPr eaLnBrk="1" hangingPunct="1">
              <a:buFont typeface="Wingdings" pitchFamily="2" charset="2"/>
              <a:buNone/>
            </a:pPr>
            <a:r>
              <a:rPr lang="en-US" altLang="ko-KR" sz="1050" b="1" i="1" dirty="0"/>
              <a:t>Input: </a:t>
            </a:r>
          </a:p>
          <a:p>
            <a:pPr eaLnBrk="1" hangingPunct="1">
              <a:buFont typeface="Wingdings" pitchFamily="2" charset="2"/>
              <a:buNone/>
            </a:pPr>
            <a:r>
              <a:rPr lang="en-US" altLang="ko-KR" sz="1050" b="1" i="1" dirty="0"/>
              <a:t>  </a:t>
            </a:r>
            <a:r>
              <a:rPr lang="en-US" altLang="ko-KR" sz="1050" dirty="0"/>
              <a:t>A integer array </a:t>
            </a:r>
            <a:r>
              <a:rPr lang="en-US" altLang="ko-KR" sz="1050" i="1" dirty="0"/>
              <a:t>A </a:t>
            </a:r>
            <a:r>
              <a:rPr lang="en-US" altLang="ko-KR" sz="1050" dirty="0"/>
              <a:t>and an integer </a:t>
            </a:r>
            <a:r>
              <a:rPr lang="en-US" altLang="ko-KR" sz="1050" i="1" dirty="0"/>
              <a:t>n </a:t>
            </a:r>
            <a:r>
              <a:rPr lang="en-US" altLang="ko-KR" sz="1050" dirty="0"/>
              <a:t>, such that </a:t>
            </a:r>
            <a:r>
              <a:rPr lang="en-US" altLang="ko-KR" sz="1050" i="1" dirty="0"/>
              <a:t>A </a:t>
            </a:r>
            <a:r>
              <a:rPr lang="en-US" altLang="ko-KR" sz="1050" dirty="0"/>
              <a:t>has at least </a:t>
            </a:r>
            <a:r>
              <a:rPr lang="en-US" altLang="ko-KR" sz="1050" i="1" dirty="0"/>
              <a:t>n </a:t>
            </a:r>
            <a:r>
              <a:rPr lang="en-US" altLang="ko-KR" sz="1050" dirty="0"/>
              <a:t>elements</a:t>
            </a:r>
          </a:p>
          <a:p>
            <a:pPr eaLnBrk="1" hangingPunct="1">
              <a:buFont typeface="Wingdings" pitchFamily="2" charset="2"/>
              <a:buNone/>
            </a:pPr>
            <a:r>
              <a:rPr lang="en-US" altLang="ko-KR" sz="1050" b="1" i="1" dirty="0"/>
              <a:t>Output: </a:t>
            </a:r>
          </a:p>
          <a:p>
            <a:pPr eaLnBrk="1" hangingPunct="1">
              <a:buFont typeface="Wingdings" pitchFamily="2" charset="2"/>
              <a:buNone/>
            </a:pPr>
            <a:r>
              <a:rPr lang="en-US" altLang="ko-KR" sz="1050" b="1" i="1" dirty="0"/>
              <a:t>   </a:t>
            </a:r>
            <a:r>
              <a:rPr lang="en-US" altLang="ko-KR" sz="1050" dirty="0"/>
              <a:t>The sum of the first </a:t>
            </a:r>
            <a:r>
              <a:rPr lang="en-US" altLang="ko-KR" sz="1050" i="1" dirty="0"/>
              <a:t>n </a:t>
            </a:r>
            <a:r>
              <a:rPr lang="en-US" altLang="ko-KR" sz="1050" dirty="0"/>
              <a:t>integers in </a:t>
            </a:r>
            <a:r>
              <a:rPr lang="en-US" altLang="ko-KR" sz="1050" i="1" dirty="0"/>
              <a:t>A</a:t>
            </a:r>
          </a:p>
          <a:p>
            <a:pPr eaLnBrk="1" hangingPunct="1">
              <a:buFont typeface="Wingdings" pitchFamily="2" charset="2"/>
              <a:buNone/>
            </a:pPr>
            <a:r>
              <a:rPr lang="en-US" altLang="ko-KR" sz="1050" b="1" dirty="0"/>
              <a:t>if </a:t>
            </a:r>
            <a:r>
              <a:rPr lang="en-US" altLang="ko-KR" sz="1050" i="1" dirty="0"/>
              <a:t>n </a:t>
            </a:r>
            <a:r>
              <a:rPr lang="en-US" altLang="ko-KR" sz="1050" dirty="0"/>
              <a:t>= 1 </a:t>
            </a:r>
            <a:r>
              <a:rPr lang="en-US" altLang="ko-KR" sz="1050" b="1" dirty="0"/>
              <a:t>then</a:t>
            </a:r>
          </a:p>
          <a:p>
            <a:pPr eaLnBrk="1" hangingPunct="1">
              <a:buFont typeface="Wingdings" pitchFamily="2" charset="2"/>
              <a:buNone/>
            </a:pPr>
            <a:r>
              <a:rPr lang="en-US" altLang="ko-KR" sz="1050" b="1" dirty="0"/>
              <a:t>  return </a:t>
            </a:r>
            <a:r>
              <a:rPr lang="en-US" altLang="ko-KR" sz="1050" i="1" dirty="0"/>
              <a:t>A</a:t>
            </a:r>
            <a:r>
              <a:rPr lang="en-US" altLang="ko-KR" sz="1050" dirty="0"/>
              <a:t>[0]</a:t>
            </a:r>
          </a:p>
          <a:p>
            <a:pPr eaLnBrk="1" hangingPunct="1">
              <a:buFont typeface="Wingdings" pitchFamily="2" charset="2"/>
              <a:buNone/>
            </a:pPr>
            <a:r>
              <a:rPr lang="en-US" altLang="ko-KR" sz="1050" b="1" dirty="0"/>
              <a:t>else</a:t>
            </a:r>
          </a:p>
          <a:p>
            <a:pPr eaLnBrk="1" hangingPunct="1">
              <a:buFont typeface="Wingdings" pitchFamily="2" charset="2"/>
              <a:buNone/>
            </a:pPr>
            <a:r>
              <a:rPr lang="en-US" altLang="ko-KR" sz="1050" b="1" dirty="0"/>
              <a:t>  return </a:t>
            </a:r>
            <a:r>
              <a:rPr lang="en-US" altLang="ko-KR" sz="1050" dirty="0" err="1"/>
              <a:t>LinearSum</a:t>
            </a:r>
            <a:r>
              <a:rPr lang="en-US" altLang="ko-KR" sz="1050" dirty="0"/>
              <a:t>(</a:t>
            </a:r>
            <a:r>
              <a:rPr lang="en-US" altLang="ko-KR" sz="1050" i="1" dirty="0"/>
              <a:t>A, n - </a:t>
            </a:r>
            <a:r>
              <a:rPr lang="en-US" altLang="ko-KR" sz="1050" dirty="0"/>
              <a:t>1) + </a:t>
            </a:r>
            <a:r>
              <a:rPr lang="en-US" altLang="ko-KR" sz="1050" i="1" dirty="0"/>
              <a:t>A</a:t>
            </a:r>
            <a:r>
              <a:rPr lang="en-US" altLang="ko-KR" sz="1050" dirty="0"/>
              <a:t>[</a:t>
            </a:r>
            <a:r>
              <a:rPr lang="en-US" altLang="ko-KR" sz="1050" i="1" dirty="0"/>
              <a:t>n - </a:t>
            </a:r>
            <a:r>
              <a:rPr lang="en-US" altLang="ko-KR" sz="1050" dirty="0"/>
              <a:t>1]</a:t>
            </a:r>
          </a:p>
          <a:p>
            <a:pPr eaLnBrk="1" hangingPunct="1">
              <a:buFont typeface="Wingdings" pitchFamily="2" charset="2"/>
              <a:buNone/>
            </a:pPr>
            <a:endParaRPr lang="en-US" altLang="ko-KR" sz="1050" dirty="0"/>
          </a:p>
          <a:p>
            <a:pPr eaLnBrk="1" hangingPunct="1"/>
            <a:endParaRPr lang="en-US" altLang="ko-KR" sz="1050" dirty="0"/>
          </a:p>
        </p:txBody>
      </p:sp>
      <p:sp>
        <p:nvSpPr>
          <p:cNvPr id="23555" name="Text Box 4"/>
          <p:cNvSpPr txBox="1">
            <a:spLocks noChangeArrowheads="1"/>
          </p:cNvSpPr>
          <p:nvPr/>
        </p:nvSpPr>
        <p:spPr bwMode="auto">
          <a:xfrm>
            <a:off x="3886201" y="1492610"/>
            <a:ext cx="270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latinLnBrk="0" hangingPunct="1"/>
            <a:r>
              <a:rPr kumimoji="0" lang="en-US" altLang="ko-KR" sz="1800" dirty="0">
                <a:solidFill>
                  <a:schemeClr val="tx2"/>
                </a:solidFill>
                <a:latin typeface="Tahoma" pitchFamily="34" charset="0"/>
              </a:rPr>
              <a:t>Example recursion trace:</a:t>
            </a:r>
          </a:p>
        </p:txBody>
      </p:sp>
      <p:grpSp>
        <p:nvGrpSpPr>
          <p:cNvPr id="23556" name="Group 5"/>
          <p:cNvGrpSpPr>
            <a:grpSpLocks noChangeAspect="1"/>
          </p:cNvGrpSpPr>
          <p:nvPr/>
        </p:nvGrpSpPr>
        <p:grpSpPr bwMode="auto">
          <a:xfrm>
            <a:off x="3543301" y="1828800"/>
            <a:ext cx="3080147" cy="2237185"/>
            <a:chOff x="2976" y="1536"/>
            <a:chExt cx="2587" cy="1879"/>
          </a:xfrm>
        </p:grpSpPr>
        <p:sp>
          <p:nvSpPr>
            <p:cNvPr id="23557" name="AutoShape 6"/>
            <p:cNvSpPr>
              <a:spLocks noChangeAspect="1" noChangeArrowheads="1" noTextEdit="1"/>
            </p:cNvSpPr>
            <p:nvPr/>
          </p:nvSpPr>
          <p:spPr bwMode="auto">
            <a:xfrm>
              <a:off x="2976" y="1536"/>
              <a:ext cx="2587" cy="1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z="1350"/>
            </a:p>
          </p:txBody>
        </p:sp>
        <p:sp>
          <p:nvSpPr>
            <p:cNvPr id="23558" name="Freeform 7"/>
            <p:cNvSpPr>
              <a:spLocks/>
            </p:cNvSpPr>
            <p:nvPr/>
          </p:nvSpPr>
          <p:spPr bwMode="auto">
            <a:xfrm>
              <a:off x="2988" y="1781"/>
              <a:ext cx="1082" cy="180"/>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w 4608"/>
                <a:gd name="T21" fmla="*/ 0 h 768"/>
                <a:gd name="T22" fmla="*/ 0 w 4608"/>
                <a:gd name="T23" fmla="*/ 0 h 7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8"/>
                <a:gd name="T37" fmla="*/ 0 h 768"/>
                <a:gd name="T38" fmla="*/ 4608 w 4608"/>
                <a:gd name="T39" fmla="*/ 768 h 7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23559" name="Freeform 8"/>
            <p:cNvSpPr>
              <a:spLocks/>
            </p:cNvSpPr>
            <p:nvPr/>
          </p:nvSpPr>
          <p:spPr bwMode="auto">
            <a:xfrm>
              <a:off x="2988" y="1781"/>
              <a:ext cx="1082" cy="180"/>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w 4608"/>
                <a:gd name="T21" fmla="*/ 0 h 768"/>
                <a:gd name="T22" fmla="*/ 0 w 4608"/>
                <a:gd name="T23" fmla="*/ 0 h 7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8"/>
                <a:gd name="T37" fmla="*/ 0 h 768"/>
                <a:gd name="T38" fmla="*/ 4608 w 4608"/>
                <a:gd name="T39" fmla="*/ 768 h 7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560" name="Rectangle 9"/>
            <p:cNvSpPr>
              <a:spLocks noChangeArrowheads="1"/>
            </p:cNvSpPr>
            <p:nvPr/>
          </p:nvSpPr>
          <p:spPr bwMode="auto">
            <a:xfrm>
              <a:off x="3213" y="1818"/>
              <a:ext cx="4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LinearSum</a:t>
              </a:r>
              <a:endParaRPr lang="en-US" altLang="ko-KR" sz="1350">
                <a:latin typeface="Tahoma" pitchFamily="34" charset="0"/>
              </a:endParaRPr>
            </a:p>
          </p:txBody>
        </p:sp>
        <p:sp>
          <p:nvSpPr>
            <p:cNvPr id="23561" name="Rectangle 10"/>
            <p:cNvSpPr>
              <a:spLocks noChangeArrowheads="1"/>
            </p:cNvSpPr>
            <p:nvPr/>
          </p:nvSpPr>
          <p:spPr bwMode="auto">
            <a:xfrm>
              <a:off x="3648" y="1818"/>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62" name="Rectangle 11"/>
            <p:cNvSpPr>
              <a:spLocks noChangeArrowheads="1"/>
            </p:cNvSpPr>
            <p:nvPr/>
          </p:nvSpPr>
          <p:spPr bwMode="auto">
            <a:xfrm>
              <a:off x="3679" y="1818"/>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a:t>
              </a:r>
              <a:endParaRPr lang="en-US" altLang="ko-KR" sz="1350">
                <a:latin typeface="Tahoma" pitchFamily="34" charset="0"/>
              </a:endParaRPr>
            </a:p>
          </p:txBody>
        </p:sp>
        <p:sp>
          <p:nvSpPr>
            <p:cNvPr id="23563" name="Rectangle 12"/>
            <p:cNvSpPr>
              <a:spLocks noChangeArrowheads="1"/>
            </p:cNvSpPr>
            <p:nvPr/>
          </p:nvSpPr>
          <p:spPr bwMode="auto">
            <a:xfrm>
              <a:off x="3739" y="1818"/>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64" name="Rectangle 13"/>
            <p:cNvSpPr>
              <a:spLocks noChangeArrowheads="1"/>
            </p:cNvSpPr>
            <p:nvPr/>
          </p:nvSpPr>
          <p:spPr bwMode="auto">
            <a:xfrm>
              <a:off x="3765" y="1818"/>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5</a:t>
              </a:r>
              <a:endParaRPr lang="en-US" altLang="ko-KR" sz="1350">
                <a:latin typeface="Tahoma" pitchFamily="34" charset="0"/>
              </a:endParaRPr>
            </a:p>
          </p:txBody>
        </p:sp>
        <p:sp>
          <p:nvSpPr>
            <p:cNvPr id="23565" name="Rectangle 14"/>
            <p:cNvSpPr>
              <a:spLocks noChangeArrowheads="1"/>
            </p:cNvSpPr>
            <p:nvPr/>
          </p:nvSpPr>
          <p:spPr bwMode="auto">
            <a:xfrm>
              <a:off x="3814" y="1818"/>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66" name="Freeform 15"/>
            <p:cNvSpPr>
              <a:spLocks/>
            </p:cNvSpPr>
            <p:nvPr/>
          </p:nvSpPr>
          <p:spPr bwMode="auto">
            <a:xfrm>
              <a:off x="3348" y="3223"/>
              <a:ext cx="1082" cy="180"/>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08"/>
                <a:gd name="T31" fmla="*/ 0 h 768"/>
                <a:gd name="T32" fmla="*/ 4608 w 4608"/>
                <a:gd name="T33" fmla="*/ 768 h 7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23567" name="Freeform 16"/>
            <p:cNvSpPr>
              <a:spLocks/>
            </p:cNvSpPr>
            <p:nvPr/>
          </p:nvSpPr>
          <p:spPr bwMode="auto">
            <a:xfrm>
              <a:off x="3348" y="3223"/>
              <a:ext cx="1082" cy="180"/>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08"/>
                <a:gd name="T31" fmla="*/ 0 h 768"/>
                <a:gd name="T32" fmla="*/ 4608 w 4608"/>
                <a:gd name="T33" fmla="*/ 768 h 7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568" name="Rectangle 17"/>
            <p:cNvSpPr>
              <a:spLocks noChangeArrowheads="1"/>
            </p:cNvSpPr>
            <p:nvPr/>
          </p:nvSpPr>
          <p:spPr bwMode="auto">
            <a:xfrm>
              <a:off x="3573" y="3260"/>
              <a:ext cx="4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LinearSum</a:t>
              </a:r>
              <a:endParaRPr lang="en-US" altLang="ko-KR" sz="1350">
                <a:latin typeface="Tahoma" pitchFamily="34" charset="0"/>
              </a:endParaRPr>
            </a:p>
          </p:txBody>
        </p:sp>
        <p:sp>
          <p:nvSpPr>
            <p:cNvPr id="23569" name="Rectangle 18"/>
            <p:cNvSpPr>
              <a:spLocks noChangeArrowheads="1"/>
            </p:cNvSpPr>
            <p:nvPr/>
          </p:nvSpPr>
          <p:spPr bwMode="auto">
            <a:xfrm>
              <a:off x="4009" y="3260"/>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70" name="Rectangle 19"/>
            <p:cNvSpPr>
              <a:spLocks noChangeArrowheads="1"/>
            </p:cNvSpPr>
            <p:nvPr/>
          </p:nvSpPr>
          <p:spPr bwMode="auto">
            <a:xfrm>
              <a:off x="4039" y="3260"/>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a:t>
              </a:r>
              <a:endParaRPr lang="en-US" altLang="ko-KR" sz="1350">
                <a:latin typeface="Tahoma" pitchFamily="34" charset="0"/>
              </a:endParaRPr>
            </a:p>
          </p:txBody>
        </p:sp>
        <p:sp>
          <p:nvSpPr>
            <p:cNvPr id="23571" name="Rectangle 20"/>
            <p:cNvSpPr>
              <a:spLocks noChangeArrowheads="1"/>
            </p:cNvSpPr>
            <p:nvPr/>
          </p:nvSpPr>
          <p:spPr bwMode="auto">
            <a:xfrm>
              <a:off x="4099" y="3260"/>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72" name="Rectangle 21"/>
            <p:cNvSpPr>
              <a:spLocks noChangeArrowheads="1"/>
            </p:cNvSpPr>
            <p:nvPr/>
          </p:nvSpPr>
          <p:spPr bwMode="auto">
            <a:xfrm>
              <a:off x="4126" y="3260"/>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1</a:t>
              </a:r>
              <a:endParaRPr lang="en-US" altLang="ko-KR" sz="1350">
                <a:latin typeface="Tahoma" pitchFamily="34" charset="0"/>
              </a:endParaRPr>
            </a:p>
          </p:txBody>
        </p:sp>
        <p:sp>
          <p:nvSpPr>
            <p:cNvPr id="23573" name="Rectangle 22"/>
            <p:cNvSpPr>
              <a:spLocks noChangeArrowheads="1"/>
            </p:cNvSpPr>
            <p:nvPr/>
          </p:nvSpPr>
          <p:spPr bwMode="auto">
            <a:xfrm>
              <a:off x="4174" y="3260"/>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74" name="Freeform 23"/>
            <p:cNvSpPr>
              <a:spLocks/>
            </p:cNvSpPr>
            <p:nvPr/>
          </p:nvSpPr>
          <p:spPr bwMode="auto">
            <a:xfrm>
              <a:off x="3258" y="2863"/>
              <a:ext cx="1082" cy="180"/>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08"/>
                <a:gd name="T31" fmla="*/ 0 h 768"/>
                <a:gd name="T32" fmla="*/ 4608 w 4608"/>
                <a:gd name="T33" fmla="*/ 768 h 7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23575" name="Freeform 24"/>
            <p:cNvSpPr>
              <a:spLocks/>
            </p:cNvSpPr>
            <p:nvPr/>
          </p:nvSpPr>
          <p:spPr bwMode="auto">
            <a:xfrm>
              <a:off x="3258" y="2863"/>
              <a:ext cx="1082" cy="180"/>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08"/>
                <a:gd name="T31" fmla="*/ 0 h 768"/>
                <a:gd name="T32" fmla="*/ 4608 w 4608"/>
                <a:gd name="T33" fmla="*/ 768 h 7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576" name="Rectangle 25"/>
            <p:cNvSpPr>
              <a:spLocks noChangeArrowheads="1"/>
            </p:cNvSpPr>
            <p:nvPr/>
          </p:nvSpPr>
          <p:spPr bwMode="auto">
            <a:xfrm>
              <a:off x="3483" y="2899"/>
              <a:ext cx="4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LinearSum</a:t>
              </a:r>
              <a:endParaRPr lang="en-US" altLang="ko-KR" sz="1350">
                <a:latin typeface="Tahoma" pitchFamily="34" charset="0"/>
              </a:endParaRPr>
            </a:p>
          </p:txBody>
        </p:sp>
        <p:sp>
          <p:nvSpPr>
            <p:cNvPr id="23577" name="Rectangle 26"/>
            <p:cNvSpPr>
              <a:spLocks noChangeArrowheads="1"/>
            </p:cNvSpPr>
            <p:nvPr/>
          </p:nvSpPr>
          <p:spPr bwMode="auto">
            <a:xfrm>
              <a:off x="3919" y="2899"/>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78" name="Rectangle 27"/>
            <p:cNvSpPr>
              <a:spLocks noChangeArrowheads="1"/>
            </p:cNvSpPr>
            <p:nvPr/>
          </p:nvSpPr>
          <p:spPr bwMode="auto">
            <a:xfrm>
              <a:off x="3949" y="2899"/>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a:t>
              </a:r>
              <a:endParaRPr lang="en-US" altLang="ko-KR" sz="1350">
                <a:latin typeface="Tahoma" pitchFamily="34" charset="0"/>
              </a:endParaRPr>
            </a:p>
          </p:txBody>
        </p:sp>
        <p:sp>
          <p:nvSpPr>
            <p:cNvPr id="23579" name="Rectangle 28"/>
            <p:cNvSpPr>
              <a:spLocks noChangeArrowheads="1"/>
            </p:cNvSpPr>
            <p:nvPr/>
          </p:nvSpPr>
          <p:spPr bwMode="auto">
            <a:xfrm>
              <a:off x="4009" y="2899"/>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80" name="Rectangle 29"/>
            <p:cNvSpPr>
              <a:spLocks noChangeArrowheads="1"/>
            </p:cNvSpPr>
            <p:nvPr/>
          </p:nvSpPr>
          <p:spPr bwMode="auto">
            <a:xfrm>
              <a:off x="4035" y="2899"/>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2</a:t>
              </a:r>
              <a:endParaRPr lang="en-US" altLang="ko-KR" sz="1350">
                <a:latin typeface="Tahoma" pitchFamily="34" charset="0"/>
              </a:endParaRPr>
            </a:p>
          </p:txBody>
        </p:sp>
        <p:sp>
          <p:nvSpPr>
            <p:cNvPr id="23581" name="Rectangle 30"/>
            <p:cNvSpPr>
              <a:spLocks noChangeArrowheads="1"/>
            </p:cNvSpPr>
            <p:nvPr/>
          </p:nvSpPr>
          <p:spPr bwMode="auto">
            <a:xfrm>
              <a:off x="4084" y="2899"/>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82" name="Freeform 31"/>
            <p:cNvSpPr>
              <a:spLocks/>
            </p:cNvSpPr>
            <p:nvPr/>
          </p:nvSpPr>
          <p:spPr bwMode="auto">
            <a:xfrm>
              <a:off x="3168" y="2502"/>
              <a:ext cx="1082" cy="180"/>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w 4608"/>
                <a:gd name="T21" fmla="*/ 0 h 7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08"/>
                <a:gd name="T34" fmla="*/ 0 h 768"/>
                <a:gd name="T35" fmla="*/ 4608 w 4608"/>
                <a:gd name="T36" fmla="*/ 768 h 7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23583" name="Freeform 32"/>
            <p:cNvSpPr>
              <a:spLocks/>
            </p:cNvSpPr>
            <p:nvPr/>
          </p:nvSpPr>
          <p:spPr bwMode="auto">
            <a:xfrm>
              <a:off x="3168" y="2502"/>
              <a:ext cx="1082" cy="180"/>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w 4608"/>
                <a:gd name="T21" fmla="*/ 0 h 7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08"/>
                <a:gd name="T34" fmla="*/ 0 h 768"/>
                <a:gd name="T35" fmla="*/ 4608 w 4608"/>
                <a:gd name="T36" fmla="*/ 768 h 7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584" name="Rectangle 33"/>
            <p:cNvSpPr>
              <a:spLocks noChangeArrowheads="1"/>
            </p:cNvSpPr>
            <p:nvPr/>
          </p:nvSpPr>
          <p:spPr bwMode="auto">
            <a:xfrm>
              <a:off x="3393" y="2539"/>
              <a:ext cx="4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LinearSum</a:t>
              </a:r>
              <a:endParaRPr lang="en-US" altLang="ko-KR" sz="1350">
                <a:latin typeface="Tahoma" pitchFamily="34" charset="0"/>
              </a:endParaRPr>
            </a:p>
          </p:txBody>
        </p:sp>
        <p:sp>
          <p:nvSpPr>
            <p:cNvPr id="23585" name="Rectangle 34"/>
            <p:cNvSpPr>
              <a:spLocks noChangeArrowheads="1"/>
            </p:cNvSpPr>
            <p:nvPr/>
          </p:nvSpPr>
          <p:spPr bwMode="auto">
            <a:xfrm>
              <a:off x="3829" y="2539"/>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86" name="Rectangle 35"/>
            <p:cNvSpPr>
              <a:spLocks noChangeArrowheads="1"/>
            </p:cNvSpPr>
            <p:nvPr/>
          </p:nvSpPr>
          <p:spPr bwMode="auto">
            <a:xfrm>
              <a:off x="3859" y="2539"/>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a:t>
              </a:r>
              <a:endParaRPr lang="en-US" altLang="ko-KR" sz="1350">
                <a:latin typeface="Tahoma" pitchFamily="34" charset="0"/>
              </a:endParaRPr>
            </a:p>
          </p:txBody>
        </p:sp>
        <p:sp>
          <p:nvSpPr>
            <p:cNvPr id="23587" name="Rectangle 36"/>
            <p:cNvSpPr>
              <a:spLocks noChangeArrowheads="1"/>
            </p:cNvSpPr>
            <p:nvPr/>
          </p:nvSpPr>
          <p:spPr bwMode="auto">
            <a:xfrm>
              <a:off x="3919" y="2539"/>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88" name="Rectangle 37"/>
            <p:cNvSpPr>
              <a:spLocks noChangeArrowheads="1"/>
            </p:cNvSpPr>
            <p:nvPr/>
          </p:nvSpPr>
          <p:spPr bwMode="auto">
            <a:xfrm>
              <a:off x="3945" y="2539"/>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3</a:t>
              </a:r>
              <a:endParaRPr lang="en-US" altLang="ko-KR" sz="1350">
                <a:latin typeface="Tahoma" pitchFamily="34" charset="0"/>
              </a:endParaRPr>
            </a:p>
          </p:txBody>
        </p:sp>
        <p:sp>
          <p:nvSpPr>
            <p:cNvPr id="23589" name="Rectangle 38"/>
            <p:cNvSpPr>
              <a:spLocks noChangeArrowheads="1"/>
            </p:cNvSpPr>
            <p:nvPr/>
          </p:nvSpPr>
          <p:spPr bwMode="auto">
            <a:xfrm>
              <a:off x="3994" y="2539"/>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90" name="Freeform 39"/>
            <p:cNvSpPr>
              <a:spLocks/>
            </p:cNvSpPr>
            <p:nvPr/>
          </p:nvSpPr>
          <p:spPr bwMode="auto">
            <a:xfrm>
              <a:off x="3078" y="2141"/>
              <a:ext cx="1082" cy="181"/>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w 4608"/>
                <a:gd name="T21" fmla="*/ 0 h 768"/>
                <a:gd name="T22" fmla="*/ 0 w 4608"/>
                <a:gd name="T23" fmla="*/ 0 h 768"/>
                <a:gd name="T24" fmla="*/ 0 w 4608"/>
                <a:gd name="T25" fmla="*/ 0 h 7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08"/>
                <a:gd name="T40" fmla="*/ 0 h 768"/>
                <a:gd name="T41" fmla="*/ 4608 w 4608"/>
                <a:gd name="T42" fmla="*/ 768 h 7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solidFill>
              <a:srgbClr val="FFFFFF"/>
            </a:solidFill>
            <a:ln w="0">
              <a:solidFill>
                <a:srgbClr val="000000"/>
              </a:solidFill>
              <a:prstDash val="solid"/>
              <a:round/>
              <a:headEnd/>
              <a:tailEnd/>
            </a:ln>
          </p:spPr>
          <p:txBody>
            <a:bodyPr/>
            <a:lstStyle/>
            <a:p>
              <a:endParaRPr lang="ko-KR" altLang="en-US" sz="1350"/>
            </a:p>
          </p:txBody>
        </p:sp>
        <p:sp>
          <p:nvSpPr>
            <p:cNvPr id="23591" name="Freeform 40"/>
            <p:cNvSpPr>
              <a:spLocks/>
            </p:cNvSpPr>
            <p:nvPr/>
          </p:nvSpPr>
          <p:spPr bwMode="auto">
            <a:xfrm>
              <a:off x="3078" y="2141"/>
              <a:ext cx="1082" cy="181"/>
            </a:xfrm>
            <a:custGeom>
              <a:avLst/>
              <a:gdLst>
                <a:gd name="T0" fmla="*/ 0 w 4608"/>
                <a:gd name="T1" fmla="*/ 0 h 768"/>
                <a:gd name="T2" fmla="*/ 0 w 4608"/>
                <a:gd name="T3" fmla="*/ 0 h 768"/>
                <a:gd name="T4" fmla="*/ 0 w 4608"/>
                <a:gd name="T5" fmla="*/ 0 h 768"/>
                <a:gd name="T6" fmla="*/ 0 w 4608"/>
                <a:gd name="T7" fmla="*/ 0 h 768"/>
                <a:gd name="T8" fmla="*/ 0 w 4608"/>
                <a:gd name="T9" fmla="*/ 0 h 768"/>
                <a:gd name="T10" fmla="*/ 0 w 4608"/>
                <a:gd name="T11" fmla="*/ 0 h 768"/>
                <a:gd name="T12" fmla="*/ 0 w 4608"/>
                <a:gd name="T13" fmla="*/ 0 h 768"/>
                <a:gd name="T14" fmla="*/ 0 w 4608"/>
                <a:gd name="T15" fmla="*/ 0 h 768"/>
                <a:gd name="T16" fmla="*/ 0 w 4608"/>
                <a:gd name="T17" fmla="*/ 0 h 768"/>
                <a:gd name="T18" fmla="*/ 0 w 4608"/>
                <a:gd name="T19" fmla="*/ 0 h 768"/>
                <a:gd name="T20" fmla="*/ 0 w 4608"/>
                <a:gd name="T21" fmla="*/ 0 h 768"/>
                <a:gd name="T22" fmla="*/ 0 w 4608"/>
                <a:gd name="T23" fmla="*/ 0 h 768"/>
                <a:gd name="T24" fmla="*/ 0 w 4608"/>
                <a:gd name="T25" fmla="*/ 0 h 7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08"/>
                <a:gd name="T40" fmla="*/ 0 h 768"/>
                <a:gd name="T41" fmla="*/ 4608 w 4608"/>
                <a:gd name="T42" fmla="*/ 768 h 7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08" h="768">
                  <a:moveTo>
                    <a:pt x="4416" y="768"/>
                  </a:moveTo>
                  <a:cubicBezTo>
                    <a:pt x="4522" y="768"/>
                    <a:pt x="4608" y="682"/>
                    <a:pt x="4608" y="576"/>
                  </a:cubicBezTo>
                  <a:lnTo>
                    <a:pt x="4608" y="192"/>
                  </a:lnTo>
                  <a:cubicBezTo>
                    <a:pt x="4608" y="86"/>
                    <a:pt x="4522" y="0"/>
                    <a:pt x="4416" y="0"/>
                  </a:cubicBezTo>
                  <a:lnTo>
                    <a:pt x="192" y="0"/>
                  </a:lnTo>
                  <a:cubicBezTo>
                    <a:pt x="86" y="0"/>
                    <a:pt x="0" y="86"/>
                    <a:pt x="0" y="192"/>
                  </a:cubicBezTo>
                  <a:lnTo>
                    <a:pt x="0" y="576"/>
                  </a:lnTo>
                  <a:cubicBezTo>
                    <a:pt x="0" y="682"/>
                    <a:pt x="86" y="768"/>
                    <a:pt x="192" y="768"/>
                  </a:cubicBezTo>
                  <a:lnTo>
                    <a:pt x="4416" y="768"/>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592" name="Rectangle 41"/>
            <p:cNvSpPr>
              <a:spLocks noChangeArrowheads="1"/>
            </p:cNvSpPr>
            <p:nvPr/>
          </p:nvSpPr>
          <p:spPr bwMode="auto">
            <a:xfrm>
              <a:off x="3303" y="2178"/>
              <a:ext cx="4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LinearSum</a:t>
              </a:r>
              <a:endParaRPr lang="en-US" altLang="ko-KR" sz="1350">
                <a:latin typeface="Tahoma" pitchFamily="34" charset="0"/>
              </a:endParaRPr>
            </a:p>
          </p:txBody>
        </p:sp>
        <p:sp>
          <p:nvSpPr>
            <p:cNvPr id="23593" name="Rectangle 42"/>
            <p:cNvSpPr>
              <a:spLocks noChangeArrowheads="1"/>
            </p:cNvSpPr>
            <p:nvPr/>
          </p:nvSpPr>
          <p:spPr bwMode="auto">
            <a:xfrm>
              <a:off x="3739" y="2178"/>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94" name="Rectangle 43"/>
            <p:cNvSpPr>
              <a:spLocks noChangeArrowheads="1"/>
            </p:cNvSpPr>
            <p:nvPr/>
          </p:nvSpPr>
          <p:spPr bwMode="auto">
            <a:xfrm>
              <a:off x="3769" y="2178"/>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a:t>
              </a:r>
              <a:endParaRPr lang="en-US" altLang="ko-KR" sz="1350">
                <a:latin typeface="Tahoma" pitchFamily="34" charset="0"/>
              </a:endParaRPr>
            </a:p>
          </p:txBody>
        </p:sp>
        <p:sp>
          <p:nvSpPr>
            <p:cNvPr id="23595" name="Rectangle 44"/>
            <p:cNvSpPr>
              <a:spLocks noChangeArrowheads="1"/>
            </p:cNvSpPr>
            <p:nvPr/>
          </p:nvSpPr>
          <p:spPr bwMode="auto">
            <a:xfrm>
              <a:off x="3829" y="2178"/>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96" name="Rectangle 45"/>
            <p:cNvSpPr>
              <a:spLocks noChangeArrowheads="1"/>
            </p:cNvSpPr>
            <p:nvPr/>
          </p:nvSpPr>
          <p:spPr bwMode="auto">
            <a:xfrm>
              <a:off x="3855" y="2178"/>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4</a:t>
              </a:r>
              <a:endParaRPr lang="en-US" altLang="ko-KR" sz="1350">
                <a:latin typeface="Tahoma" pitchFamily="34" charset="0"/>
              </a:endParaRPr>
            </a:p>
          </p:txBody>
        </p:sp>
        <p:sp>
          <p:nvSpPr>
            <p:cNvPr id="23597" name="Rectangle 46"/>
            <p:cNvSpPr>
              <a:spLocks noChangeArrowheads="1"/>
            </p:cNvSpPr>
            <p:nvPr/>
          </p:nvSpPr>
          <p:spPr bwMode="auto">
            <a:xfrm>
              <a:off x="3904" y="2178"/>
              <a:ext cx="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a:t>
              </a:r>
              <a:endParaRPr lang="en-US" altLang="ko-KR" sz="1350">
                <a:latin typeface="Tahoma" pitchFamily="34" charset="0"/>
              </a:endParaRPr>
            </a:p>
          </p:txBody>
        </p:sp>
        <p:sp>
          <p:nvSpPr>
            <p:cNvPr id="23598" name="Line 47"/>
            <p:cNvSpPr>
              <a:spLocks noChangeShapeType="1"/>
            </p:cNvSpPr>
            <p:nvPr/>
          </p:nvSpPr>
          <p:spPr bwMode="auto">
            <a:xfrm>
              <a:off x="3529" y="1961"/>
              <a:ext cx="67" cy="13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599" name="Freeform 48"/>
            <p:cNvSpPr>
              <a:spLocks/>
            </p:cNvSpPr>
            <p:nvPr/>
          </p:nvSpPr>
          <p:spPr bwMode="auto">
            <a:xfrm>
              <a:off x="3577" y="2083"/>
              <a:ext cx="42" cy="58"/>
            </a:xfrm>
            <a:custGeom>
              <a:avLst/>
              <a:gdLst>
                <a:gd name="T0" fmla="*/ 34 w 42"/>
                <a:gd name="T1" fmla="*/ 0 h 58"/>
                <a:gd name="T2" fmla="*/ 42 w 42"/>
                <a:gd name="T3" fmla="*/ 58 h 58"/>
                <a:gd name="T4" fmla="*/ 0 w 42"/>
                <a:gd name="T5" fmla="*/ 17 h 58"/>
                <a:gd name="T6" fmla="*/ 34 w 42"/>
                <a:gd name="T7" fmla="*/ 0 h 58"/>
                <a:gd name="T8" fmla="*/ 0 60000 65536"/>
                <a:gd name="T9" fmla="*/ 0 60000 65536"/>
                <a:gd name="T10" fmla="*/ 0 60000 65536"/>
                <a:gd name="T11" fmla="*/ 0 60000 65536"/>
                <a:gd name="T12" fmla="*/ 0 w 42"/>
                <a:gd name="T13" fmla="*/ 0 h 58"/>
                <a:gd name="T14" fmla="*/ 42 w 42"/>
                <a:gd name="T15" fmla="*/ 58 h 58"/>
              </a:gdLst>
              <a:ahLst/>
              <a:cxnLst>
                <a:cxn ang="T8">
                  <a:pos x="T0" y="T1"/>
                </a:cxn>
                <a:cxn ang="T9">
                  <a:pos x="T2" y="T3"/>
                </a:cxn>
                <a:cxn ang="T10">
                  <a:pos x="T4" y="T5"/>
                </a:cxn>
                <a:cxn ang="T11">
                  <a:pos x="T6" y="T7"/>
                </a:cxn>
              </a:cxnLst>
              <a:rect l="T12" t="T13" r="T14" b="T15"/>
              <a:pathLst>
                <a:path w="42" h="58">
                  <a:moveTo>
                    <a:pt x="34" y="0"/>
                  </a:moveTo>
                  <a:lnTo>
                    <a:pt x="42" y="58"/>
                  </a:lnTo>
                  <a:lnTo>
                    <a:pt x="0" y="17"/>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00" name="Line 49"/>
            <p:cNvSpPr>
              <a:spLocks noChangeShapeType="1"/>
            </p:cNvSpPr>
            <p:nvPr/>
          </p:nvSpPr>
          <p:spPr bwMode="auto">
            <a:xfrm>
              <a:off x="3619" y="2322"/>
              <a:ext cx="67" cy="13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601" name="Freeform 50"/>
            <p:cNvSpPr>
              <a:spLocks/>
            </p:cNvSpPr>
            <p:nvPr/>
          </p:nvSpPr>
          <p:spPr bwMode="auto">
            <a:xfrm>
              <a:off x="3668" y="2444"/>
              <a:ext cx="41" cy="58"/>
            </a:xfrm>
            <a:custGeom>
              <a:avLst/>
              <a:gdLst>
                <a:gd name="T0" fmla="*/ 33 w 41"/>
                <a:gd name="T1" fmla="*/ 0 h 58"/>
                <a:gd name="T2" fmla="*/ 41 w 41"/>
                <a:gd name="T3" fmla="*/ 58 h 58"/>
                <a:gd name="T4" fmla="*/ 0 w 41"/>
                <a:gd name="T5" fmla="*/ 16 h 58"/>
                <a:gd name="T6" fmla="*/ 33 w 41"/>
                <a:gd name="T7" fmla="*/ 0 h 58"/>
                <a:gd name="T8" fmla="*/ 0 60000 65536"/>
                <a:gd name="T9" fmla="*/ 0 60000 65536"/>
                <a:gd name="T10" fmla="*/ 0 60000 65536"/>
                <a:gd name="T11" fmla="*/ 0 60000 65536"/>
                <a:gd name="T12" fmla="*/ 0 w 41"/>
                <a:gd name="T13" fmla="*/ 0 h 58"/>
                <a:gd name="T14" fmla="*/ 41 w 41"/>
                <a:gd name="T15" fmla="*/ 58 h 58"/>
              </a:gdLst>
              <a:ahLst/>
              <a:cxnLst>
                <a:cxn ang="T8">
                  <a:pos x="T0" y="T1"/>
                </a:cxn>
                <a:cxn ang="T9">
                  <a:pos x="T2" y="T3"/>
                </a:cxn>
                <a:cxn ang="T10">
                  <a:pos x="T4" y="T5"/>
                </a:cxn>
                <a:cxn ang="T11">
                  <a:pos x="T6" y="T7"/>
                </a:cxn>
              </a:cxnLst>
              <a:rect l="T12" t="T13" r="T14" b="T15"/>
              <a:pathLst>
                <a:path w="41" h="58">
                  <a:moveTo>
                    <a:pt x="33" y="0"/>
                  </a:moveTo>
                  <a:lnTo>
                    <a:pt x="41" y="58"/>
                  </a:lnTo>
                  <a:lnTo>
                    <a:pt x="0" y="16"/>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02" name="Line 51"/>
            <p:cNvSpPr>
              <a:spLocks noChangeShapeType="1"/>
            </p:cNvSpPr>
            <p:nvPr/>
          </p:nvSpPr>
          <p:spPr bwMode="auto">
            <a:xfrm>
              <a:off x="3709" y="2682"/>
              <a:ext cx="67" cy="13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603" name="Freeform 52"/>
            <p:cNvSpPr>
              <a:spLocks/>
            </p:cNvSpPr>
            <p:nvPr/>
          </p:nvSpPr>
          <p:spPr bwMode="auto">
            <a:xfrm>
              <a:off x="3758" y="2804"/>
              <a:ext cx="41" cy="59"/>
            </a:xfrm>
            <a:custGeom>
              <a:avLst/>
              <a:gdLst>
                <a:gd name="T0" fmla="*/ 33 w 41"/>
                <a:gd name="T1" fmla="*/ 0 h 59"/>
                <a:gd name="T2" fmla="*/ 41 w 41"/>
                <a:gd name="T3" fmla="*/ 59 h 59"/>
                <a:gd name="T4" fmla="*/ 0 w 41"/>
                <a:gd name="T5" fmla="*/ 17 h 59"/>
                <a:gd name="T6" fmla="*/ 33 w 41"/>
                <a:gd name="T7" fmla="*/ 0 h 59"/>
                <a:gd name="T8" fmla="*/ 0 60000 65536"/>
                <a:gd name="T9" fmla="*/ 0 60000 65536"/>
                <a:gd name="T10" fmla="*/ 0 60000 65536"/>
                <a:gd name="T11" fmla="*/ 0 60000 65536"/>
                <a:gd name="T12" fmla="*/ 0 w 41"/>
                <a:gd name="T13" fmla="*/ 0 h 59"/>
                <a:gd name="T14" fmla="*/ 41 w 41"/>
                <a:gd name="T15" fmla="*/ 59 h 59"/>
              </a:gdLst>
              <a:ahLst/>
              <a:cxnLst>
                <a:cxn ang="T8">
                  <a:pos x="T0" y="T1"/>
                </a:cxn>
                <a:cxn ang="T9">
                  <a:pos x="T2" y="T3"/>
                </a:cxn>
                <a:cxn ang="T10">
                  <a:pos x="T4" y="T5"/>
                </a:cxn>
                <a:cxn ang="T11">
                  <a:pos x="T6" y="T7"/>
                </a:cxn>
              </a:cxnLst>
              <a:rect l="T12" t="T13" r="T14" b="T15"/>
              <a:pathLst>
                <a:path w="41" h="59">
                  <a:moveTo>
                    <a:pt x="33" y="0"/>
                  </a:moveTo>
                  <a:lnTo>
                    <a:pt x="41" y="59"/>
                  </a:lnTo>
                  <a:lnTo>
                    <a:pt x="0" y="17"/>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04" name="Line 53"/>
            <p:cNvSpPr>
              <a:spLocks noChangeShapeType="1"/>
            </p:cNvSpPr>
            <p:nvPr/>
          </p:nvSpPr>
          <p:spPr bwMode="auto">
            <a:xfrm>
              <a:off x="3799" y="3043"/>
              <a:ext cx="67" cy="13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605" name="Freeform 54"/>
            <p:cNvSpPr>
              <a:spLocks/>
            </p:cNvSpPr>
            <p:nvPr/>
          </p:nvSpPr>
          <p:spPr bwMode="auto">
            <a:xfrm>
              <a:off x="3848" y="3165"/>
              <a:ext cx="41" cy="58"/>
            </a:xfrm>
            <a:custGeom>
              <a:avLst/>
              <a:gdLst>
                <a:gd name="T0" fmla="*/ 33 w 41"/>
                <a:gd name="T1" fmla="*/ 0 h 58"/>
                <a:gd name="T2" fmla="*/ 41 w 41"/>
                <a:gd name="T3" fmla="*/ 58 h 58"/>
                <a:gd name="T4" fmla="*/ 0 w 41"/>
                <a:gd name="T5" fmla="*/ 17 h 58"/>
                <a:gd name="T6" fmla="*/ 33 w 41"/>
                <a:gd name="T7" fmla="*/ 0 h 58"/>
                <a:gd name="T8" fmla="*/ 0 60000 65536"/>
                <a:gd name="T9" fmla="*/ 0 60000 65536"/>
                <a:gd name="T10" fmla="*/ 0 60000 65536"/>
                <a:gd name="T11" fmla="*/ 0 60000 65536"/>
                <a:gd name="T12" fmla="*/ 0 w 41"/>
                <a:gd name="T13" fmla="*/ 0 h 58"/>
                <a:gd name="T14" fmla="*/ 41 w 41"/>
                <a:gd name="T15" fmla="*/ 58 h 58"/>
              </a:gdLst>
              <a:ahLst/>
              <a:cxnLst>
                <a:cxn ang="T8">
                  <a:pos x="T0" y="T1"/>
                </a:cxn>
                <a:cxn ang="T9">
                  <a:pos x="T2" y="T3"/>
                </a:cxn>
                <a:cxn ang="T10">
                  <a:pos x="T4" y="T5"/>
                </a:cxn>
                <a:cxn ang="T11">
                  <a:pos x="T6" y="T7"/>
                </a:cxn>
              </a:cxnLst>
              <a:rect l="T12" t="T13" r="T14" b="T15"/>
              <a:pathLst>
                <a:path w="41" h="58">
                  <a:moveTo>
                    <a:pt x="33" y="0"/>
                  </a:moveTo>
                  <a:lnTo>
                    <a:pt x="41" y="58"/>
                  </a:lnTo>
                  <a:lnTo>
                    <a:pt x="0" y="17"/>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06" name="Rectangle 55"/>
            <p:cNvSpPr>
              <a:spLocks noChangeArrowheads="1"/>
            </p:cNvSpPr>
            <p:nvPr/>
          </p:nvSpPr>
          <p:spPr bwMode="auto">
            <a:xfrm>
              <a:off x="3615" y="1998"/>
              <a:ext cx="1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call</a:t>
              </a:r>
              <a:endParaRPr lang="en-US" altLang="ko-KR" sz="1350">
                <a:latin typeface="Tahoma" pitchFamily="34" charset="0"/>
              </a:endParaRPr>
            </a:p>
          </p:txBody>
        </p:sp>
        <p:sp>
          <p:nvSpPr>
            <p:cNvPr id="23607" name="Rectangle 56"/>
            <p:cNvSpPr>
              <a:spLocks noChangeArrowheads="1"/>
            </p:cNvSpPr>
            <p:nvPr/>
          </p:nvSpPr>
          <p:spPr bwMode="auto">
            <a:xfrm>
              <a:off x="3727" y="2358"/>
              <a:ext cx="1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call</a:t>
              </a:r>
              <a:endParaRPr lang="en-US" altLang="ko-KR" sz="1350">
                <a:latin typeface="Tahoma" pitchFamily="34" charset="0"/>
              </a:endParaRPr>
            </a:p>
          </p:txBody>
        </p:sp>
        <p:sp>
          <p:nvSpPr>
            <p:cNvPr id="23608" name="Rectangle 57"/>
            <p:cNvSpPr>
              <a:spLocks noChangeArrowheads="1"/>
            </p:cNvSpPr>
            <p:nvPr/>
          </p:nvSpPr>
          <p:spPr bwMode="auto">
            <a:xfrm>
              <a:off x="3806" y="2719"/>
              <a:ext cx="1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call</a:t>
              </a:r>
              <a:endParaRPr lang="en-US" altLang="ko-KR" sz="1350">
                <a:latin typeface="Tahoma" pitchFamily="34" charset="0"/>
              </a:endParaRPr>
            </a:p>
          </p:txBody>
        </p:sp>
        <p:sp>
          <p:nvSpPr>
            <p:cNvPr id="23609" name="Rectangle 58"/>
            <p:cNvSpPr>
              <a:spLocks noChangeArrowheads="1"/>
            </p:cNvSpPr>
            <p:nvPr/>
          </p:nvSpPr>
          <p:spPr bwMode="auto">
            <a:xfrm>
              <a:off x="3919" y="3087"/>
              <a:ext cx="1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call</a:t>
              </a:r>
              <a:endParaRPr lang="en-US" altLang="ko-KR" sz="1350">
                <a:latin typeface="Tahoma" pitchFamily="34" charset="0"/>
              </a:endParaRPr>
            </a:p>
          </p:txBody>
        </p:sp>
        <p:sp>
          <p:nvSpPr>
            <p:cNvPr id="23610" name="Freeform 59"/>
            <p:cNvSpPr>
              <a:spLocks/>
            </p:cNvSpPr>
            <p:nvPr/>
          </p:nvSpPr>
          <p:spPr bwMode="auto">
            <a:xfrm>
              <a:off x="4391" y="2949"/>
              <a:ext cx="147" cy="364"/>
            </a:xfrm>
            <a:custGeom>
              <a:avLst/>
              <a:gdLst>
                <a:gd name="T0" fmla="*/ 39 w 147"/>
                <a:gd name="T1" fmla="*/ 364 h 364"/>
                <a:gd name="T2" fmla="*/ 0 w 147"/>
                <a:gd name="T3" fmla="*/ 0 h 364"/>
                <a:gd name="T4" fmla="*/ 0 60000 65536"/>
                <a:gd name="T5" fmla="*/ 0 60000 65536"/>
                <a:gd name="T6" fmla="*/ 0 w 147"/>
                <a:gd name="T7" fmla="*/ 0 h 364"/>
                <a:gd name="T8" fmla="*/ 147 w 147"/>
                <a:gd name="T9" fmla="*/ 364 h 364"/>
              </a:gdLst>
              <a:ahLst/>
              <a:cxnLst>
                <a:cxn ang="T4">
                  <a:pos x="T0" y="T1"/>
                </a:cxn>
                <a:cxn ang="T5">
                  <a:pos x="T2" y="T3"/>
                </a:cxn>
              </a:cxnLst>
              <a:rect l="T6" t="T7" r="T8" b="T9"/>
              <a:pathLst>
                <a:path w="147" h="364">
                  <a:moveTo>
                    <a:pt x="39" y="364"/>
                  </a:moveTo>
                  <a:cubicBezTo>
                    <a:pt x="147" y="163"/>
                    <a:pt x="131" y="9"/>
                    <a:pt x="0"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611" name="Freeform 60"/>
            <p:cNvSpPr>
              <a:spLocks/>
            </p:cNvSpPr>
            <p:nvPr/>
          </p:nvSpPr>
          <p:spPr bwMode="auto">
            <a:xfrm>
              <a:off x="4340" y="2931"/>
              <a:ext cx="57" cy="37"/>
            </a:xfrm>
            <a:custGeom>
              <a:avLst/>
              <a:gdLst>
                <a:gd name="T0" fmla="*/ 57 w 57"/>
                <a:gd name="T1" fmla="*/ 37 h 37"/>
                <a:gd name="T2" fmla="*/ 0 w 57"/>
                <a:gd name="T3" fmla="*/ 22 h 37"/>
                <a:gd name="T4" fmla="*/ 55 w 57"/>
                <a:gd name="T5" fmla="*/ 0 h 37"/>
                <a:gd name="T6" fmla="*/ 57 w 57"/>
                <a:gd name="T7" fmla="*/ 37 h 37"/>
                <a:gd name="T8" fmla="*/ 0 60000 65536"/>
                <a:gd name="T9" fmla="*/ 0 60000 65536"/>
                <a:gd name="T10" fmla="*/ 0 60000 65536"/>
                <a:gd name="T11" fmla="*/ 0 60000 65536"/>
                <a:gd name="T12" fmla="*/ 0 w 57"/>
                <a:gd name="T13" fmla="*/ 0 h 37"/>
                <a:gd name="T14" fmla="*/ 57 w 57"/>
                <a:gd name="T15" fmla="*/ 37 h 37"/>
              </a:gdLst>
              <a:ahLst/>
              <a:cxnLst>
                <a:cxn ang="T8">
                  <a:pos x="T0" y="T1"/>
                </a:cxn>
                <a:cxn ang="T9">
                  <a:pos x="T2" y="T3"/>
                </a:cxn>
                <a:cxn ang="T10">
                  <a:pos x="T4" y="T5"/>
                </a:cxn>
                <a:cxn ang="T11">
                  <a:pos x="T6" y="T7"/>
                </a:cxn>
              </a:cxnLst>
              <a:rect l="T12" t="T13" r="T14" b="T15"/>
              <a:pathLst>
                <a:path w="57" h="37">
                  <a:moveTo>
                    <a:pt x="57" y="37"/>
                  </a:moveTo>
                  <a:lnTo>
                    <a:pt x="0" y="22"/>
                  </a:lnTo>
                  <a:lnTo>
                    <a:pt x="55" y="0"/>
                  </a:lnTo>
                  <a:lnTo>
                    <a:pt x="57"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12" name="Freeform 61"/>
            <p:cNvSpPr>
              <a:spLocks/>
            </p:cNvSpPr>
            <p:nvPr/>
          </p:nvSpPr>
          <p:spPr bwMode="auto">
            <a:xfrm>
              <a:off x="4301" y="2589"/>
              <a:ext cx="147" cy="364"/>
            </a:xfrm>
            <a:custGeom>
              <a:avLst/>
              <a:gdLst>
                <a:gd name="T0" fmla="*/ 39 w 147"/>
                <a:gd name="T1" fmla="*/ 364 h 364"/>
                <a:gd name="T2" fmla="*/ 0 w 147"/>
                <a:gd name="T3" fmla="*/ 0 h 364"/>
                <a:gd name="T4" fmla="*/ 0 60000 65536"/>
                <a:gd name="T5" fmla="*/ 0 60000 65536"/>
                <a:gd name="T6" fmla="*/ 0 w 147"/>
                <a:gd name="T7" fmla="*/ 0 h 364"/>
                <a:gd name="T8" fmla="*/ 147 w 147"/>
                <a:gd name="T9" fmla="*/ 364 h 364"/>
              </a:gdLst>
              <a:ahLst/>
              <a:cxnLst>
                <a:cxn ang="T4">
                  <a:pos x="T0" y="T1"/>
                </a:cxn>
                <a:cxn ang="T5">
                  <a:pos x="T2" y="T3"/>
                </a:cxn>
              </a:cxnLst>
              <a:rect l="T6" t="T7" r="T8" b="T9"/>
              <a:pathLst>
                <a:path w="147" h="364">
                  <a:moveTo>
                    <a:pt x="39" y="364"/>
                  </a:moveTo>
                  <a:cubicBezTo>
                    <a:pt x="147" y="162"/>
                    <a:pt x="131" y="9"/>
                    <a:pt x="0"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613" name="Freeform 62"/>
            <p:cNvSpPr>
              <a:spLocks/>
            </p:cNvSpPr>
            <p:nvPr/>
          </p:nvSpPr>
          <p:spPr bwMode="auto">
            <a:xfrm>
              <a:off x="4250" y="2570"/>
              <a:ext cx="57" cy="37"/>
            </a:xfrm>
            <a:custGeom>
              <a:avLst/>
              <a:gdLst>
                <a:gd name="T0" fmla="*/ 57 w 57"/>
                <a:gd name="T1" fmla="*/ 37 h 37"/>
                <a:gd name="T2" fmla="*/ 0 w 57"/>
                <a:gd name="T3" fmla="*/ 22 h 37"/>
                <a:gd name="T4" fmla="*/ 55 w 57"/>
                <a:gd name="T5" fmla="*/ 0 h 37"/>
                <a:gd name="T6" fmla="*/ 57 w 57"/>
                <a:gd name="T7" fmla="*/ 37 h 37"/>
                <a:gd name="T8" fmla="*/ 0 60000 65536"/>
                <a:gd name="T9" fmla="*/ 0 60000 65536"/>
                <a:gd name="T10" fmla="*/ 0 60000 65536"/>
                <a:gd name="T11" fmla="*/ 0 60000 65536"/>
                <a:gd name="T12" fmla="*/ 0 w 57"/>
                <a:gd name="T13" fmla="*/ 0 h 37"/>
                <a:gd name="T14" fmla="*/ 57 w 57"/>
                <a:gd name="T15" fmla="*/ 37 h 37"/>
              </a:gdLst>
              <a:ahLst/>
              <a:cxnLst>
                <a:cxn ang="T8">
                  <a:pos x="T0" y="T1"/>
                </a:cxn>
                <a:cxn ang="T9">
                  <a:pos x="T2" y="T3"/>
                </a:cxn>
                <a:cxn ang="T10">
                  <a:pos x="T4" y="T5"/>
                </a:cxn>
                <a:cxn ang="T11">
                  <a:pos x="T6" y="T7"/>
                </a:cxn>
              </a:cxnLst>
              <a:rect l="T12" t="T13" r="T14" b="T15"/>
              <a:pathLst>
                <a:path w="57" h="37">
                  <a:moveTo>
                    <a:pt x="57" y="37"/>
                  </a:moveTo>
                  <a:lnTo>
                    <a:pt x="0" y="22"/>
                  </a:lnTo>
                  <a:lnTo>
                    <a:pt x="55" y="0"/>
                  </a:lnTo>
                  <a:lnTo>
                    <a:pt x="57"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14" name="Freeform 63"/>
            <p:cNvSpPr>
              <a:spLocks/>
            </p:cNvSpPr>
            <p:nvPr/>
          </p:nvSpPr>
          <p:spPr bwMode="auto">
            <a:xfrm>
              <a:off x="4211" y="2228"/>
              <a:ext cx="147" cy="364"/>
            </a:xfrm>
            <a:custGeom>
              <a:avLst/>
              <a:gdLst>
                <a:gd name="T0" fmla="*/ 39 w 147"/>
                <a:gd name="T1" fmla="*/ 364 h 364"/>
                <a:gd name="T2" fmla="*/ 0 w 147"/>
                <a:gd name="T3" fmla="*/ 0 h 364"/>
                <a:gd name="T4" fmla="*/ 0 60000 65536"/>
                <a:gd name="T5" fmla="*/ 0 60000 65536"/>
                <a:gd name="T6" fmla="*/ 0 w 147"/>
                <a:gd name="T7" fmla="*/ 0 h 364"/>
                <a:gd name="T8" fmla="*/ 147 w 147"/>
                <a:gd name="T9" fmla="*/ 364 h 364"/>
              </a:gdLst>
              <a:ahLst/>
              <a:cxnLst>
                <a:cxn ang="T4">
                  <a:pos x="T0" y="T1"/>
                </a:cxn>
                <a:cxn ang="T5">
                  <a:pos x="T2" y="T3"/>
                </a:cxn>
              </a:cxnLst>
              <a:rect l="T6" t="T7" r="T8" b="T9"/>
              <a:pathLst>
                <a:path w="147" h="364">
                  <a:moveTo>
                    <a:pt x="39" y="364"/>
                  </a:moveTo>
                  <a:cubicBezTo>
                    <a:pt x="147" y="162"/>
                    <a:pt x="130" y="9"/>
                    <a:pt x="0"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615" name="Freeform 64"/>
            <p:cNvSpPr>
              <a:spLocks/>
            </p:cNvSpPr>
            <p:nvPr/>
          </p:nvSpPr>
          <p:spPr bwMode="auto">
            <a:xfrm>
              <a:off x="4160" y="2209"/>
              <a:ext cx="57" cy="38"/>
            </a:xfrm>
            <a:custGeom>
              <a:avLst/>
              <a:gdLst>
                <a:gd name="T0" fmla="*/ 57 w 57"/>
                <a:gd name="T1" fmla="*/ 38 h 38"/>
                <a:gd name="T2" fmla="*/ 0 w 57"/>
                <a:gd name="T3" fmla="*/ 23 h 38"/>
                <a:gd name="T4" fmla="*/ 55 w 57"/>
                <a:gd name="T5" fmla="*/ 0 h 38"/>
                <a:gd name="T6" fmla="*/ 57 w 57"/>
                <a:gd name="T7" fmla="*/ 38 h 38"/>
                <a:gd name="T8" fmla="*/ 0 60000 65536"/>
                <a:gd name="T9" fmla="*/ 0 60000 65536"/>
                <a:gd name="T10" fmla="*/ 0 60000 65536"/>
                <a:gd name="T11" fmla="*/ 0 60000 65536"/>
                <a:gd name="T12" fmla="*/ 0 w 57"/>
                <a:gd name="T13" fmla="*/ 0 h 38"/>
                <a:gd name="T14" fmla="*/ 57 w 57"/>
                <a:gd name="T15" fmla="*/ 38 h 38"/>
              </a:gdLst>
              <a:ahLst/>
              <a:cxnLst>
                <a:cxn ang="T8">
                  <a:pos x="T0" y="T1"/>
                </a:cxn>
                <a:cxn ang="T9">
                  <a:pos x="T2" y="T3"/>
                </a:cxn>
                <a:cxn ang="T10">
                  <a:pos x="T4" y="T5"/>
                </a:cxn>
                <a:cxn ang="T11">
                  <a:pos x="T6" y="T7"/>
                </a:cxn>
              </a:cxnLst>
              <a:rect l="T12" t="T13" r="T14" b="T15"/>
              <a:pathLst>
                <a:path w="57" h="38">
                  <a:moveTo>
                    <a:pt x="57" y="38"/>
                  </a:moveTo>
                  <a:lnTo>
                    <a:pt x="0" y="23"/>
                  </a:lnTo>
                  <a:lnTo>
                    <a:pt x="55" y="0"/>
                  </a:lnTo>
                  <a:lnTo>
                    <a:pt x="57"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16" name="Freeform 65"/>
            <p:cNvSpPr>
              <a:spLocks/>
            </p:cNvSpPr>
            <p:nvPr/>
          </p:nvSpPr>
          <p:spPr bwMode="auto">
            <a:xfrm>
              <a:off x="4121" y="1868"/>
              <a:ext cx="147" cy="364"/>
            </a:xfrm>
            <a:custGeom>
              <a:avLst/>
              <a:gdLst>
                <a:gd name="T0" fmla="*/ 39 w 147"/>
                <a:gd name="T1" fmla="*/ 364 h 364"/>
                <a:gd name="T2" fmla="*/ 0 w 147"/>
                <a:gd name="T3" fmla="*/ 0 h 364"/>
                <a:gd name="T4" fmla="*/ 0 60000 65536"/>
                <a:gd name="T5" fmla="*/ 0 60000 65536"/>
                <a:gd name="T6" fmla="*/ 0 w 147"/>
                <a:gd name="T7" fmla="*/ 0 h 364"/>
                <a:gd name="T8" fmla="*/ 147 w 147"/>
                <a:gd name="T9" fmla="*/ 364 h 364"/>
              </a:gdLst>
              <a:ahLst/>
              <a:cxnLst>
                <a:cxn ang="T4">
                  <a:pos x="T0" y="T1"/>
                </a:cxn>
                <a:cxn ang="T5">
                  <a:pos x="T2" y="T3"/>
                </a:cxn>
              </a:cxnLst>
              <a:rect l="T6" t="T7" r="T8" b="T9"/>
              <a:pathLst>
                <a:path w="147" h="364">
                  <a:moveTo>
                    <a:pt x="39" y="364"/>
                  </a:moveTo>
                  <a:cubicBezTo>
                    <a:pt x="147" y="162"/>
                    <a:pt x="130" y="8"/>
                    <a:pt x="0"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617" name="Freeform 66"/>
            <p:cNvSpPr>
              <a:spLocks/>
            </p:cNvSpPr>
            <p:nvPr/>
          </p:nvSpPr>
          <p:spPr bwMode="auto">
            <a:xfrm>
              <a:off x="4070" y="1849"/>
              <a:ext cx="57" cy="37"/>
            </a:xfrm>
            <a:custGeom>
              <a:avLst/>
              <a:gdLst>
                <a:gd name="T0" fmla="*/ 57 w 57"/>
                <a:gd name="T1" fmla="*/ 37 h 37"/>
                <a:gd name="T2" fmla="*/ 0 w 57"/>
                <a:gd name="T3" fmla="*/ 22 h 37"/>
                <a:gd name="T4" fmla="*/ 54 w 57"/>
                <a:gd name="T5" fmla="*/ 0 h 37"/>
                <a:gd name="T6" fmla="*/ 57 w 57"/>
                <a:gd name="T7" fmla="*/ 37 h 37"/>
                <a:gd name="T8" fmla="*/ 0 60000 65536"/>
                <a:gd name="T9" fmla="*/ 0 60000 65536"/>
                <a:gd name="T10" fmla="*/ 0 60000 65536"/>
                <a:gd name="T11" fmla="*/ 0 60000 65536"/>
                <a:gd name="T12" fmla="*/ 0 w 57"/>
                <a:gd name="T13" fmla="*/ 0 h 37"/>
                <a:gd name="T14" fmla="*/ 57 w 57"/>
                <a:gd name="T15" fmla="*/ 37 h 37"/>
              </a:gdLst>
              <a:ahLst/>
              <a:cxnLst>
                <a:cxn ang="T8">
                  <a:pos x="T0" y="T1"/>
                </a:cxn>
                <a:cxn ang="T9">
                  <a:pos x="T2" y="T3"/>
                </a:cxn>
                <a:cxn ang="T10">
                  <a:pos x="T4" y="T5"/>
                </a:cxn>
                <a:cxn ang="T11">
                  <a:pos x="T6" y="T7"/>
                </a:cxn>
              </a:cxnLst>
              <a:rect l="T12" t="T13" r="T14" b="T15"/>
              <a:pathLst>
                <a:path w="57" h="37">
                  <a:moveTo>
                    <a:pt x="57" y="37"/>
                  </a:moveTo>
                  <a:lnTo>
                    <a:pt x="0" y="22"/>
                  </a:lnTo>
                  <a:lnTo>
                    <a:pt x="54" y="0"/>
                  </a:lnTo>
                  <a:lnTo>
                    <a:pt x="57"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18" name="Rectangle 67"/>
            <p:cNvSpPr>
              <a:spLocks noChangeArrowheads="1"/>
            </p:cNvSpPr>
            <p:nvPr/>
          </p:nvSpPr>
          <p:spPr bwMode="auto">
            <a:xfrm>
              <a:off x="4535" y="3080"/>
              <a:ext cx="25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return </a:t>
              </a:r>
              <a:endParaRPr lang="en-US" altLang="ko-KR" sz="1350">
                <a:latin typeface="Tahoma" pitchFamily="34" charset="0"/>
              </a:endParaRPr>
            </a:p>
          </p:txBody>
        </p:sp>
        <p:sp>
          <p:nvSpPr>
            <p:cNvPr id="23619" name="Rectangle 68"/>
            <p:cNvSpPr>
              <a:spLocks noChangeArrowheads="1"/>
            </p:cNvSpPr>
            <p:nvPr/>
          </p:nvSpPr>
          <p:spPr bwMode="auto">
            <a:xfrm>
              <a:off x="4794" y="3080"/>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a:t>
              </a:r>
              <a:endParaRPr lang="en-US" altLang="ko-KR" sz="1350">
                <a:latin typeface="Tahoma" pitchFamily="34" charset="0"/>
              </a:endParaRPr>
            </a:p>
          </p:txBody>
        </p:sp>
        <p:sp>
          <p:nvSpPr>
            <p:cNvPr id="23620" name="Rectangle 69"/>
            <p:cNvSpPr>
              <a:spLocks noChangeArrowheads="1"/>
            </p:cNvSpPr>
            <p:nvPr/>
          </p:nvSpPr>
          <p:spPr bwMode="auto">
            <a:xfrm>
              <a:off x="4854" y="3080"/>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t>
              </a:r>
              <a:endParaRPr lang="en-US" altLang="ko-KR" sz="1350">
                <a:latin typeface="Tahoma" pitchFamily="34" charset="0"/>
              </a:endParaRPr>
            </a:p>
          </p:txBody>
        </p:sp>
        <p:sp>
          <p:nvSpPr>
            <p:cNvPr id="23621" name="Rectangle 70"/>
            <p:cNvSpPr>
              <a:spLocks noChangeArrowheads="1"/>
            </p:cNvSpPr>
            <p:nvPr/>
          </p:nvSpPr>
          <p:spPr bwMode="auto">
            <a:xfrm>
              <a:off x="4881" y="3080"/>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0</a:t>
              </a:r>
              <a:endParaRPr lang="en-US" altLang="ko-KR" sz="1350">
                <a:latin typeface="Tahoma" pitchFamily="34" charset="0"/>
              </a:endParaRPr>
            </a:p>
          </p:txBody>
        </p:sp>
        <p:sp>
          <p:nvSpPr>
            <p:cNvPr id="23622" name="Rectangle 71"/>
            <p:cNvSpPr>
              <a:spLocks noChangeArrowheads="1"/>
            </p:cNvSpPr>
            <p:nvPr/>
          </p:nvSpPr>
          <p:spPr bwMode="auto">
            <a:xfrm>
              <a:off x="4930" y="3080"/>
              <a:ext cx="1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 </a:t>
              </a:r>
              <a:endParaRPr lang="en-US" altLang="ko-KR" sz="1350">
                <a:latin typeface="Tahoma" pitchFamily="34" charset="0"/>
              </a:endParaRPr>
            </a:p>
          </p:txBody>
        </p:sp>
        <p:sp>
          <p:nvSpPr>
            <p:cNvPr id="23623" name="Rectangle 72"/>
            <p:cNvSpPr>
              <a:spLocks noChangeArrowheads="1"/>
            </p:cNvSpPr>
            <p:nvPr/>
          </p:nvSpPr>
          <p:spPr bwMode="auto">
            <a:xfrm>
              <a:off x="5057" y="3080"/>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4</a:t>
              </a:r>
              <a:endParaRPr lang="en-US" altLang="ko-KR" sz="1350">
                <a:latin typeface="Tahoma" pitchFamily="34" charset="0"/>
              </a:endParaRPr>
            </a:p>
          </p:txBody>
        </p:sp>
        <p:sp>
          <p:nvSpPr>
            <p:cNvPr id="23624" name="Rectangle 73"/>
            <p:cNvSpPr>
              <a:spLocks noChangeArrowheads="1"/>
            </p:cNvSpPr>
            <p:nvPr/>
          </p:nvSpPr>
          <p:spPr bwMode="auto">
            <a:xfrm>
              <a:off x="4449" y="2719"/>
              <a:ext cx="25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return </a:t>
              </a:r>
              <a:endParaRPr lang="en-US" altLang="ko-KR" sz="1350">
                <a:latin typeface="Tahoma" pitchFamily="34" charset="0"/>
              </a:endParaRPr>
            </a:p>
          </p:txBody>
        </p:sp>
        <p:sp>
          <p:nvSpPr>
            <p:cNvPr id="23625" name="Rectangle 74"/>
            <p:cNvSpPr>
              <a:spLocks noChangeArrowheads="1"/>
            </p:cNvSpPr>
            <p:nvPr/>
          </p:nvSpPr>
          <p:spPr bwMode="auto">
            <a:xfrm>
              <a:off x="4712" y="2719"/>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4 </a:t>
              </a:r>
              <a:endParaRPr lang="en-US" altLang="ko-KR" sz="1350">
                <a:latin typeface="Tahoma" pitchFamily="34" charset="0"/>
              </a:endParaRPr>
            </a:p>
          </p:txBody>
        </p:sp>
        <p:sp>
          <p:nvSpPr>
            <p:cNvPr id="23626" name="Rectangle 75"/>
            <p:cNvSpPr>
              <a:spLocks noChangeArrowheads="1"/>
            </p:cNvSpPr>
            <p:nvPr/>
          </p:nvSpPr>
          <p:spPr bwMode="auto">
            <a:xfrm>
              <a:off x="4787" y="2719"/>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27" name="Rectangle 76"/>
            <p:cNvSpPr>
              <a:spLocks noChangeArrowheads="1"/>
            </p:cNvSpPr>
            <p:nvPr/>
          </p:nvSpPr>
          <p:spPr bwMode="auto">
            <a:xfrm>
              <a:off x="4862" y="2719"/>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a:t>
              </a:r>
              <a:endParaRPr lang="en-US" altLang="ko-KR" sz="1350">
                <a:latin typeface="Tahoma" pitchFamily="34" charset="0"/>
              </a:endParaRPr>
            </a:p>
          </p:txBody>
        </p:sp>
        <p:sp>
          <p:nvSpPr>
            <p:cNvPr id="23628" name="Rectangle 77"/>
            <p:cNvSpPr>
              <a:spLocks noChangeArrowheads="1"/>
            </p:cNvSpPr>
            <p:nvPr/>
          </p:nvSpPr>
          <p:spPr bwMode="auto">
            <a:xfrm>
              <a:off x="4926" y="2719"/>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t>
              </a:r>
              <a:endParaRPr lang="en-US" altLang="ko-KR" sz="1350">
                <a:latin typeface="Tahoma" pitchFamily="34" charset="0"/>
              </a:endParaRPr>
            </a:p>
          </p:txBody>
        </p:sp>
        <p:sp>
          <p:nvSpPr>
            <p:cNvPr id="23629" name="Rectangle 78"/>
            <p:cNvSpPr>
              <a:spLocks noChangeArrowheads="1"/>
            </p:cNvSpPr>
            <p:nvPr/>
          </p:nvSpPr>
          <p:spPr bwMode="auto">
            <a:xfrm>
              <a:off x="4948" y="2719"/>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1</a:t>
              </a:r>
              <a:endParaRPr lang="en-US" altLang="ko-KR" sz="1350">
                <a:latin typeface="Tahoma" pitchFamily="34" charset="0"/>
              </a:endParaRPr>
            </a:p>
          </p:txBody>
        </p:sp>
        <p:sp>
          <p:nvSpPr>
            <p:cNvPr id="23630" name="Rectangle 79"/>
            <p:cNvSpPr>
              <a:spLocks noChangeArrowheads="1"/>
            </p:cNvSpPr>
            <p:nvPr/>
          </p:nvSpPr>
          <p:spPr bwMode="auto">
            <a:xfrm>
              <a:off x="5001" y="2719"/>
              <a:ext cx="1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 </a:t>
              </a:r>
              <a:endParaRPr lang="en-US" altLang="ko-KR" sz="1350">
                <a:latin typeface="Tahoma" pitchFamily="34" charset="0"/>
              </a:endParaRPr>
            </a:p>
          </p:txBody>
        </p:sp>
        <p:sp>
          <p:nvSpPr>
            <p:cNvPr id="23631" name="Rectangle 80"/>
            <p:cNvSpPr>
              <a:spLocks noChangeArrowheads="1"/>
            </p:cNvSpPr>
            <p:nvPr/>
          </p:nvSpPr>
          <p:spPr bwMode="auto">
            <a:xfrm>
              <a:off x="5129" y="2719"/>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4 </a:t>
              </a:r>
              <a:endParaRPr lang="en-US" altLang="ko-KR" sz="1350">
                <a:latin typeface="Tahoma" pitchFamily="34" charset="0"/>
              </a:endParaRPr>
            </a:p>
          </p:txBody>
        </p:sp>
        <p:sp>
          <p:nvSpPr>
            <p:cNvPr id="23632" name="Rectangle 81"/>
            <p:cNvSpPr>
              <a:spLocks noChangeArrowheads="1"/>
            </p:cNvSpPr>
            <p:nvPr/>
          </p:nvSpPr>
          <p:spPr bwMode="auto">
            <a:xfrm>
              <a:off x="5204" y="2719"/>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33" name="Rectangle 82"/>
            <p:cNvSpPr>
              <a:spLocks noChangeArrowheads="1"/>
            </p:cNvSpPr>
            <p:nvPr/>
          </p:nvSpPr>
          <p:spPr bwMode="auto">
            <a:xfrm>
              <a:off x="5279" y="2719"/>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3 </a:t>
              </a:r>
              <a:endParaRPr lang="en-US" altLang="ko-KR" sz="1350">
                <a:latin typeface="Tahoma" pitchFamily="34" charset="0"/>
              </a:endParaRPr>
            </a:p>
          </p:txBody>
        </p:sp>
        <p:sp>
          <p:nvSpPr>
            <p:cNvPr id="23634" name="Rectangle 83"/>
            <p:cNvSpPr>
              <a:spLocks noChangeArrowheads="1"/>
            </p:cNvSpPr>
            <p:nvPr/>
          </p:nvSpPr>
          <p:spPr bwMode="auto">
            <a:xfrm>
              <a:off x="5354" y="2719"/>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35" name="Rectangle 84"/>
            <p:cNvSpPr>
              <a:spLocks noChangeArrowheads="1"/>
            </p:cNvSpPr>
            <p:nvPr/>
          </p:nvSpPr>
          <p:spPr bwMode="auto">
            <a:xfrm>
              <a:off x="5433" y="2719"/>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7</a:t>
              </a:r>
              <a:endParaRPr lang="en-US" altLang="ko-KR" sz="1350">
                <a:latin typeface="Tahoma" pitchFamily="34" charset="0"/>
              </a:endParaRPr>
            </a:p>
          </p:txBody>
        </p:sp>
        <p:sp>
          <p:nvSpPr>
            <p:cNvPr id="23636" name="Rectangle 85"/>
            <p:cNvSpPr>
              <a:spLocks noChangeArrowheads="1"/>
            </p:cNvSpPr>
            <p:nvPr/>
          </p:nvSpPr>
          <p:spPr bwMode="auto">
            <a:xfrm>
              <a:off x="4359" y="2358"/>
              <a:ext cx="25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return </a:t>
              </a:r>
              <a:endParaRPr lang="en-US" altLang="ko-KR" sz="1350">
                <a:latin typeface="Tahoma" pitchFamily="34" charset="0"/>
              </a:endParaRPr>
            </a:p>
          </p:txBody>
        </p:sp>
        <p:sp>
          <p:nvSpPr>
            <p:cNvPr id="23637" name="Rectangle 86"/>
            <p:cNvSpPr>
              <a:spLocks noChangeArrowheads="1"/>
            </p:cNvSpPr>
            <p:nvPr/>
          </p:nvSpPr>
          <p:spPr bwMode="auto">
            <a:xfrm>
              <a:off x="4622" y="2358"/>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7 </a:t>
              </a:r>
              <a:endParaRPr lang="en-US" altLang="ko-KR" sz="1350">
                <a:latin typeface="Tahoma" pitchFamily="34" charset="0"/>
              </a:endParaRPr>
            </a:p>
          </p:txBody>
        </p:sp>
        <p:sp>
          <p:nvSpPr>
            <p:cNvPr id="23638" name="Rectangle 87"/>
            <p:cNvSpPr>
              <a:spLocks noChangeArrowheads="1"/>
            </p:cNvSpPr>
            <p:nvPr/>
          </p:nvSpPr>
          <p:spPr bwMode="auto">
            <a:xfrm>
              <a:off x="4697" y="2358"/>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39" name="Rectangle 88"/>
            <p:cNvSpPr>
              <a:spLocks noChangeArrowheads="1"/>
            </p:cNvSpPr>
            <p:nvPr/>
          </p:nvSpPr>
          <p:spPr bwMode="auto">
            <a:xfrm>
              <a:off x="4772" y="2358"/>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a:t>
              </a:r>
              <a:endParaRPr lang="en-US" altLang="ko-KR" sz="1350">
                <a:latin typeface="Tahoma" pitchFamily="34" charset="0"/>
              </a:endParaRPr>
            </a:p>
          </p:txBody>
        </p:sp>
        <p:sp>
          <p:nvSpPr>
            <p:cNvPr id="23640" name="Rectangle 89"/>
            <p:cNvSpPr>
              <a:spLocks noChangeArrowheads="1"/>
            </p:cNvSpPr>
            <p:nvPr/>
          </p:nvSpPr>
          <p:spPr bwMode="auto">
            <a:xfrm>
              <a:off x="4836" y="2358"/>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t>
              </a:r>
              <a:endParaRPr lang="en-US" altLang="ko-KR" sz="1350">
                <a:latin typeface="Tahoma" pitchFamily="34" charset="0"/>
              </a:endParaRPr>
            </a:p>
          </p:txBody>
        </p:sp>
        <p:sp>
          <p:nvSpPr>
            <p:cNvPr id="23641" name="Rectangle 90"/>
            <p:cNvSpPr>
              <a:spLocks noChangeArrowheads="1"/>
            </p:cNvSpPr>
            <p:nvPr/>
          </p:nvSpPr>
          <p:spPr bwMode="auto">
            <a:xfrm>
              <a:off x="4858" y="2358"/>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2</a:t>
              </a:r>
              <a:endParaRPr lang="en-US" altLang="ko-KR" sz="1350">
                <a:latin typeface="Tahoma" pitchFamily="34" charset="0"/>
              </a:endParaRPr>
            </a:p>
          </p:txBody>
        </p:sp>
        <p:sp>
          <p:nvSpPr>
            <p:cNvPr id="23642" name="Rectangle 91"/>
            <p:cNvSpPr>
              <a:spLocks noChangeArrowheads="1"/>
            </p:cNvSpPr>
            <p:nvPr/>
          </p:nvSpPr>
          <p:spPr bwMode="auto">
            <a:xfrm>
              <a:off x="4911" y="2358"/>
              <a:ext cx="1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 </a:t>
              </a:r>
              <a:endParaRPr lang="en-US" altLang="ko-KR" sz="1350">
                <a:latin typeface="Tahoma" pitchFamily="34" charset="0"/>
              </a:endParaRPr>
            </a:p>
          </p:txBody>
        </p:sp>
        <p:sp>
          <p:nvSpPr>
            <p:cNvPr id="23643" name="Rectangle 92"/>
            <p:cNvSpPr>
              <a:spLocks noChangeArrowheads="1"/>
            </p:cNvSpPr>
            <p:nvPr/>
          </p:nvSpPr>
          <p:spPr bwMode="auto">
            <a:xfrm>
              <a:off x="5039" y="2358"/>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7 </a:t>
              </a:r>
              <a:endParaRPr lang="en-US" altLang="ko-KR" sz="1350">
                <a:latin typeface="Tahoma" pitchFamily="34" charset="0"/>
              </a:endParaRPr>
            </a:p>
          </p:txBody>
        </p:sp>
        <p:sp>
          <p:nvSpPr>
            <p:cNvPr id="23644" name="Rectangle 93"/>
            <p:cNvSpPr>
              <a:spLocks noChangeArrowheads="1"/>
            </p:cNvSpPr>
            <p:nvPr/>
          </p:nvSpPr>
          <p:spPr bwMode="auto">
            <a:xfrm>
              <a:off x="5114" y="2358"/>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45" name="Rectangle 94"/>
            <p:cNvSpPr>
              <a:spLocks noChangeArrowheads="1"/>
            </p:cNvSpPr>
            <p:nvPr/>
          </p:nvSpPr>
          <p:spPr bwMode="auto">
            <a:xfrm>
              <a:off x="5189" y="2358"/>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6 </a:t>
              </a:r>
              <a:endParaRPr lang="en-US" altLang="ko-KR" sz="1350">
                <a:latin typeface="Tahoma" pitchFamily="34" charset="0"/>
              </a:endParaRPr>
            </a:p>
          </p:txBody>
        </p:sp>
        <p:sp>
          <p:nvSpPr>
            <p:cNvPr id="23646" name="Rectangle 95"/>
            <p:cNvSpPr>
              <a:spLocks noChangeArrowheads="1"/>
            </p:cNvSpPr>
            <p:nvPr/>
          </p:nvSpPr>
          <p:spPr bwMode="auto">
            <a:xfrm>
              <a:off x="5264" y="2358"/>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47" name="Rectangle 96"/>
            <p:cNvSpPr>
              <a:spLocks noChangeArrowheads="1"/>
            </p:cNvSpPr>
            <p:nvPr/>
          </p:nvSpPr>
          <p:spPr bwMode="auto">
            <a:xfrm>
              <a:off x="5343" y="2358"/>
              <a:ext cx="1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13</a:t>
              </a:r>
              <a:endParaRPr lang="en-US" altLang="ko-KR" sz="1350">
                <a:latin typeface="Tahoma" pitchFamily="34" charset="0"/>
              </a:endParaRPr>
            </a:p>
          </p:txBody>
        </p:sp>
        <p:sp>
          <p:nvSpPr>
            <p:cNvPr id="23648" name="Rectangle 97"/>
            <p:cNvSpPr>
              <a:spLocks noChangeArrowheads="1"/>
            </p:cNvSpPr>
            <p:nvPr/>
          </p:nvSpPr>
          <p:spPr bwMode="auto">
            <a:xfrm>
              <a:off x="4295" y="1998"/>
              <a:ext cx="25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return </a:t>
              </a:r>
              <a:endParaRPr lang="en-US" altLang="ko-KR" sz="1350">
                <a:latin typeface="Tahoma" pitchFamily="34" charset="0"/>
              </a:endParaRPr>
            </a:p>
          </p:txBody>
        </p:sp>
        <p:sp>
          <p:nvSpPr>
            <p:cNvPr id="23649" name="Rectangle 98"/>
            <p:cNvSpPr>
              <a:spLocks noChangeArrowheads="1"/>
            </p:cNvSpPr>
            <p:nvPr/>
          </p:nvSpPr>
          <p:spPr bwMode="auto">
            <a:xfrm>
              <a:off x="4554" y="1998"/>
              <a:ext cx="1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13 </a:t>
              </a:r>
              <a:endParaRPr lang="en-US" altLang="ko-KR" sz="1350">
                <a:latin typeface="Tahoma" pitchFamily="34" charset="0"/>
              </a:endParaRPr>
            </a:p>
          </p:txBody>
        </p:sp>
        <p:sp>
          <p:nvSpPr>
            <p:cNvPr id="23650" name="Rectangle 99"/>
            <p:cNvSpPr>
              <a:spLocks noChangeArrowheads="1"/>
            </p:cNvSpPr>
            <p:nvPr/>
          </p:nvSpPr>
          <p:spPr bwMode="auto">
            <a:xfrm>
              <a:off x="4678" y="1998"/>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51" name="Rectangle 100"/>
            <p:cNvSpPr>
              <a:spLocks noChangeArrowheads="1"/>
            </p:cNvSpPr>
            <p:nvPr/>
          </p:nvSpPr>
          <p:spPr bwMode="auto">
            <a:xfrm>
              <a:off x="4757" y="1998"/>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a:t>
              </a:r>
              <a:endParaRPr lang="en-US" altLang="ko-KR" sz="1350">
                <a:latin typeface="Tahoma" pitchFamily="34" charset="0"/>
              </a:endParaRPr>
            </a:p>
          </p:txBody>
        </p:sp>
        <p:sp>
          <p:nvSpPr>
            <p:cNvPr id="23652" name="Rectangle 101"/>
            <p:cNvSpPr>
              <a:spLocks noChangeArrowheads="1"/>
            </p:cNvSpPr>
            <p:nvPr/>
          </p:nvSpPr>
          <p:spPr bwMode="auto">
            <a:xfrm>
              <a:off x="4817" y="1998"/>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t>
              </a:r>
              <a:endParaRPr lang="en-US" altLang="ko-KR" sz="1350">
                <a:latin typeface="Tahoma" pitchFamily="34" charset="0"/>
              </a:endParaRPr>
            </a:p>
          </p:txBody>
        </p:sp>
        <p:sp>
          <p:nvSpPr>
            <p:cNvPr id="23653" name="Rectangle 102"/>
            <p:cNvSpPr>
              <a:spLocks noChangeArrowheads="1"/>
            </p:cNvSpPr>
            <p:nvPr/>
          </p:nvSpPr>
          <p:spPr bwMode="auto">
            <a:xfrm>
              <a:off x="4843" y="1998"/>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3</a:t>
              </a:r>
              <a:endParaRPr lang="en-US" altLang="ko-KR" sz="1350">
                <a:latin typeface="Tahoma" pitchFamily="34" charset="0"/>
              </a:endParaRPr>
            </a:p>
          </p:txBody>
        </p:sp>
        <p:sp>
          <p:nvSpPr>
            <p:cNvPr id="23654" name="Rectangle 103"/>
            <p:cNvSpPr>
              <a:spLocks noChangeArrowheads="1"/>
            </p:cNvSpPr>
            <p:nvPr/>
          </p:nvSpPr>
          <p:spPr bwMode="auto">
            <a:xfrm>
              <a:off x="4892" y="1998"/>
              <a:ext cx="1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 </a:t>
              </a:r>
              <a:endParaRPr lang="en-US" altLang="ko-KR" sz="1350">
                <a:latin typeface="Tahoma" pitchFamily="34" charset="0"/>
              </a:endParaRPr>
            </a:p>
          </p:txBody>
        </p:sp>
        <p:sp>
          <p:nvSpPr>
            <p:cNvPr id="23655" name="Rectangle 104"/>
            <p:cNvSpPr>
              <a:spLocks noChangeArrowheads="1"/>
            </p:cNvSpPr>
            <p:nvPr/>
          </p:nvSpPr>
          <p:spPr bwMode="auto">
            <a:xfrm>
              <a:off x="5020" y="1998"/>
              <a:ext cx="1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13 </a:t>
              </a:r>
              <a:endParaRPr lang="en-US" altLang="ko-KR" sz="1350">
                <a:latin typeface="Tahoma" pitchFamily="34" charset="0"/>
              </a:endParaRPr>
            </a:p>
          </p:txBody>
        </p:sp>
        <p:sp>
          <p:nvSpPr>
            <p:cNvPr id="23656" name="Rectangle 105"/>
            <p:cNvSpPr>
              <a:spLocks noChangeArrowheads="1"/>
            </p:cNvSpPr>
            <p:nvPr/>
          </p:nvSpPr>
          <p:spPr bwMode="auto">
            <a:xfrm>
              <a:off x="5144" y="1998"/>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57" name="Rectangle 106"/>
            <p:cNvSpPr>
              <a:spLocks noChangeArrowheads="1"/>
            </p:cNvSpPr>
            <p:nvPr/>
          </p:nvSpPr>
          <p:spPr bwMode="auto">
            <a:xfrm>
              <a:off x="5223" y="1998"/>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2 </a:t>
              </a:r>
              <a:endParaRPr lang="en-US" altLang="ko-KR" sz="1350">
                <a:latin typeface="Tahoma" pitchFamily="34" charset="0"/>
              </a:endParaRPr>
            </a:p>
          </p:txBody>
        </p:sp>
        <p:sp>
          <p:nvSpPr>
            <p:cNvPr id="23658" name="Rectangle 107"/>
            <p:cNvSpPr>
              <a:spLocks noChangeArrowheads="1"/>
            </p:cNvSpPr>
            <p:nvPr/>
          </p:nvSpPr>
          <p:spPr bwMode="auto">
            <a:xfrm>
              <a:off x="5298" y="1998"/>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59" name="Rectangle 108"/>
            <p:cNvSpPr>
              <a:spLocks noChangeArrowheads="1"/>
            </p:cNvSpPr>
            <p:nvPr/>
          </p:nvSpPr>
          <p:spPr bwMode="auto">
            <a:xfrm>
              <a:off x="5377" y="1998"/>
              <a:ext cx="1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15</a:t>
              </a:r>
              <a:endParaRPr lang="en-US" altLang="ko-KR" sz="1350">
                <a:latin typeface="Tahoma" pitchFamily="34" charset="0"/>
              </a:endParaRPr>
            </a:p>
          </p:txBody>
        </p:sp>
        <p:sp>
          <p:nvSpPr>
            <p:cNvPr id="23660" name="Line 109"/>
            <p:cNvSpPr>
              <a:spLocks noChangeShapeType="1"/>
            </p:cNvSpPr>
            <p:nvPr/>
          </p:nvSpPr>
          <p:spPr bwMode="auto">
            <a:xfrm>
              <a:off x="3446" y="1601"/>
              <a:ext cx="6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661" name="Freeform 110"/>
            <p:cNvSpPr>
              <a:spLocks/>
            </p:cNvSpPr>
            <p:nvPr/>
          </p:nvSpPr>
          <p:spPr bwMode="auto">
            <a:xfrm>
              <a:off x="3489" y="1722"/>
              <a:ext cx="40" cy="59"/>
            </a:xfrm>
            <a:custGeom>
              <a:avLst/>
              <a:gdLst>
                <a:gd name="T0" fmla="*/ 33 w 40"/>
                <a:gd name="T1" fmla="*/ 0 h 59"/>
                <a:gd name="T2" fmla="*/ 40 w 40"/>
                <a:gd name="T3" fmla="*/ 59 h 59"/>
                <a:gd name="T4" fmla="*/ 0 w 40"/>
                <a:gd name="T5" fmla="*/ 16 h 59"/>
                <a:gd name="T6" fmla="*/ 33 w 40"/>
                <a:gd name="T7" fmla="*/ 0 h 59"/>
                <a:gd name="T8" fmla="*/ 0 60000 65536"/>
                <a:gd name="T9" fmla="*/ 0 60000 65536"/>
                <a:gd name="T10" fmla="*/ 0 60000 65536"/>
                <a:gd name="T11" fmla="*/ 0 60000 65536"/>
                <a:gd name="T12" fmla="*/ 0 w 40"/>
                <a:gd name="T13" fmla="*/ 0 h 59"/>
                <a:gd name="T14" fmla="*/ 40 w 40"/>
                <a:gd name="T15" fmla="*/ 59 h 59"/>
              </a:gdLst>
              <a:ahLst/>
              <a:cxnLst>
                <a:cxn ang="T8">
                  <a:pos x="T0" y="T1"/>
                </a:cxn>
                <a:cxn ang="T9">
                  <a:pos x="T2" y="T3"/>
                </a:cxn>
                <a:cxn ang="T10">
                  <a:pos x="T4" y="T5"/>
                </a:cxn>
                <a:cxn ang="T11">
                  <a:pos x="T6" y="T7"/>
                </a:cxn>
              </a:cxnLst>
              <a:rect l="T12" t="T13" r="T14" b="T15"/>
              <a:pathLst>
                <a:path w="40" h="59">
                  <a:moveTo>
                    <a:pt x="33" y="0"/>
                  </a:moveTo>
                  <a:lnTo>
                    <a:pt x="40" y="59"/>
                  </a:lnTo>
                  <a:lnTo>
                    <a:pt x="0" y="16"/>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62" name="Rectangle 111"/>
            <p:cNvSpPr>
              <a:spLocks noChangeArrowheads="1"/>
            </p:cNvSpPr>
            <p:nvPr/>
          </p:nvSpPr>
          <p:spPr bwMode="auto">
            <a:xfrm>
              <a:off x="3536" y="1637"/>
              <a:ext cx="1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call</a:t>
              </a:r>
              <a:endParaRPr lang="en-US" altLang="ko-KR" sz="1350">
                <a:latin typeface="Tahoma" pitchFamily="34" charset="0"/>
              </a:endParaRPr>
            </a:p>
          </p:txBody>
        </p:sp>
        <p:sp>
          <p:nvSpPr>
            <p:cNvPr id="23663" name="Rectangle 112"/>
            <p:cNvSpPr>
              <a:spLocks noChangeArrowheads="1"/>
            </p:cNvSpPr>
            <p:nvPr/>
          </p:nvSpPr>
          <p:spPr bwMode="auto">
            <a:xfrm>
              <a:off x="4111" y="1637"/>
              <a:ext cx="25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FF"/>
                  </a:solidFill>
                  <a:latin typeface="Arial" pitchFamily="34" charset="0"/>
                </a:rPr>
                <a:t>return </a:t>
              </a:r>
              <a:endParaRPr lang="en-US" altLang="ko-KR" sz="1350">
                <a:latin typeface="Tahoma" pitchFamily="34" charset="0"/>
              </a:endParaRPr>
            </a:p>
          </p:txBody>
        </p:sp>
        <p:sp>
          <p:nvSpPr>
            <p:cNvPr id="23664" name="Rectangle 113"/>
            <p:cNvSpPr>
              <a:spLocks noChangeArrowheads="1"/>
            </p:cNvSpPr>
            <p:nvPr/>
          </p:nvSpPr>
          <p:spPr bwMode="auto">
            <a:xfrm>
              <a:off x="4370" y="1637"/>
              <a:ext cx="1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15 </a:t>
              </a:r>
              <a:endParaRPr lang="en-US" altLang="ko-KR" sz="1350">
                <a:latin typeface="Tahoma" pitchFamily="34" charset="0"/>
              </a:endParaRPr>
            </a:p>
          </p:txBody>
        </p:sp>
        <p:sp>
          <p:nvSpPr>
            <p:cNvPr id="23665" name="Rectangle 114"/>
            <p:cNvSpPr>
              <a:spLocks noChangeArrowheads="1"/>
            </p:cNvSpPr>
            <p:nvPr/>
          </p:nvSpPr>
          <p:spPr bwMode="auto">
            <a:xfrm>
              <a:off x="4494" y="1637"/>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66" name="Rectangle 115"/>
            <p:cNvSpPr>
              <a:spLocks noChangeArrowheads="1"/>
            </p:cNvSpPr>
            <p:nvPr/>
          </p:nvSpPr>
          <p:spPr bwMode="auto">
            <a:xfrm>
              <a:off x="4573" y="1637"/>
              <a:ext cx="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a:t>
              </a:r>
              <a:endParaRPr lang="en-US" altLang="ko-KR" sz="1350">
                <a:latin typeface="Tahoma" pitchFamily="34" charset="0"/>
              </a:endParaRPr>
            </a:p>
          </p:txBody>
        </p:sp>
        <p:sp>
          <p:nvSpPr>
            <p:cNvPr id="23667" name="Rectangle 116"/>
            <p:cNvSpPr>
              <a:spLocks noChangeArrowheads="1"/>
            </p:cNvSpPr>
            <p:nvPr/>
          </p:nvSpPr>
          <p:spPr bwMode="auto">
            <a:xfrm>
              <a:off x="4633" y="1637"/>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a:t>
              </a:r>
              <a:endParaRPr lang="en-US" altLang="ko-KR" sz="1350">
                <a:latin typeface="Tahoma" pitchFamily="34" charset="0"/>
              </a:endParaRPr>
            </a:p>
          </p:txBody>
        </p:sp>
        <p:sp>
          <p:nvSpPr>
            <p:cNvPr id="23668" name="Rectangle 117"/>
            <p:cNvSpPr>
              <a:spLocks noChangeArrowheads="1"/>
            </p:cNvSpPr>
            <p:nvPr/>
          </p:nvSpPr>
          <p:spPr bwMode="auto">
            <a:xfrm>
              <a:off x="4659" y="1637"/>
              <a:ext cx="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4</a:t>
              </a:r>
              <a:endParaRPr lang="en-US" altLang="ko-KR" sz="1350">
                <a:latin typeface="Tahoma" pitchFamily="34" charset="0"/>
              </a:endParaRPr>
            </a:p>
          </p:txBody>
        </p:sp>
        <p:sp>
          <p:nvSpPr>
            <p:cNvPr id="23669" name="Rectangle 118"/>
            <p:cNvSpPr>
              <a:spLocks noChangeArrowheads="1"/>
            </p:cNvSpPr>
            <p:nvPr/>
          </p:nvSpPr>
          <p:spPr bwMode="auto">
            <a:xfrm>
              <a:off x="4708" y="1637"/>
              <a:ext cx="1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 </a:t>
              </a:r>
              <a:endParaRPr lang="en-US" altLang="ko-KR" sz="1350">
                <a:latin typeface="Tahoma" pitchFamily="34" charset="0"/>
              </a:endParaRPr>
            </a:p>
          </p:txBody>
        </p:sp>
        <p:sp>
          <p:nvSpPr>
            <p:cNvPr id="23670" name="Rectangle 119"/>
            <p:cNvSpPr>
              <a:spLocks noChangeArrowheads="1"/>
            </p:cNvSpPr>
            <p:nvPr/>
          </p:nvSpPr>
          <p:spPr bwMode="auto">
            <a:xfrm>
              <a:off x="4836" y="1637"/>
              <a:ext cx="1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15 </a:t>
              </a:r>
              <a:endParaRPr lang="en-US" altLang="ko-KR" sz="1350">
                <a:latin typeface="Tahoma" pitchFamily="34" charset="0"/>
              </a:endParaRPr>
            </a:p>
          </p:txBody>
        </p:sp>
        <p:sp>
          <p:nvSpPr>
            <p:cNvPr id="23671" name="Rectangle 120"/>
            <p:cNvSpPr>
              <a:spLocks noChangeArrowheads="1"/>
            </p:cNvSpPr>
            <p:nvPr/>
          </p:nvSpPr>
          <p:spPr bwMode="auto">
            <a:xfrm>
              <a:off x="4960" y="1637"/>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72" name="Rectangle 121"/>
            <p:cNvSpPr>
              <a:spLocks noChangeArrowheads="1"/>
            </p:cNvSpPr>
            <p:nvPr/>
          </p:nvSpPr>
          <p:spPr bwMode="auto">
            <a:xfrm>
              <a:off x="5039" y="1637"/>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5 </a:t>
              </a:r>
              <a:endParaRPr lang="en-US" altLang="ko-KR" sz="1350">
                <a:latin typeface="Tahoma" pitchFamily="34" charset="0"/>
              </a:endParaRPr>
            </a:p>
          </p:txBody>
        </p:sp>
        <p:sp>
          <p:nvSpPr>
            <p:cNvPr id="23673" name="Rectangle 122"/>
            <p:cNvSpPr>
              <a:spLocks noChangeArrowheads="1"/>
            </p:cNvSpPr>
            <p:nvPr/>
          </p:nvSpPr>
          <p:spPr bwMode="auto">
            <a:xfrm>
              <a:off x="5114" y="1637"/>
              <a:ext cx="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 </a:t>
              </a:r>
              <a:endParaRPr lang="en-US" altLang="ko-KR" sz="1350">
                <a:latin typeface="Tahoma" pitchFamily="34" charset="0"/>
              </a:endParaRPr>
            </a:p>
          </p:txBody>
        </p:sp>
        <p:sp>
          <p:nvSpPr>
            <p:cNvPr id="23674" name="Rectangle 123"/>
            <p:cNvSpPr>
              <a:spLocks noChangeArrowheads="1"/>
            </p:cNvSpPr>
            <p:nvPr/>
          </p:nvSpPr>
          <p:spPr bwMode="auto">
            <a:xfrm>
              <a:off x="5193" y="1637"/>
              <a:ext cx="1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latinLnBrk="0"/>
              <a:r>
                <a:rPr lang="en-US" altLang="ko-KR" sz="825">
                  <a:solidFill>
                    <a:srgbClr val="000000"/>
                  </a:solidFill>
                  <a:latin typeface="Arial" pitchFamily="34" charset="0"/>
                </a:rPr>
                <a:t>20</a:t>
              </a:r>
              <a:endParaRPr lang="en-US" altLang="ko-KR" sz="1350">
                <a:latin typeface="Tahoma" pitchFamily="34" charset="0"/>
              </a:endParaRPr>
            </a:p>
          </p:txBody>
        </p:sp>
        <p:sp>
          <p:nvSpPr>
            <p:cNvPr id="23675" name="Freeform 124"/>
            <p:cNvSpPr>
              <a:spLocks/>
            </p:cNvSpPr>
            <p:nvPr/>
          </p:nvSpPr>
          <p:spPr bwMode="auto">
            <a:xfrm>
              <a:off x="3850" y="1647"/>
              <a:ext cx="271" cy="224"/>
            </a:xfrm>
            <a:custGeom>
              <a:avLst/>
              <a:gdLst>
                <a:gd name="T0" fmla="*/ 220 w 271"/>
                <a:gd name="T1" fmla="*/ 224 h 224"/>
                <a:gd name="T2" fmla="*/ 0 w 271"/>
                <a:gd name="T3" fmla="*/ 0 h 224"/>
                <a:gd name="T4" fmla="*/ 0 60000 65536"/>
                <a:gd name="T5" fmla="*/ 0 60000 65536"/>
                <a:gd name="T6" fmla="*/ 0 w 271"/>
                <a:gd name="T7" fmla="*/ 0 h 224"/>
                <a:gd name="T8" fmla="*/ 271 w 271"/>
                <a:gd name="T9" fmla="*/ 224 h 224"/>
              </a:gdLst>
              <a:ahLst/>
              <a:cxnLst>
                <a:cxn ang="T4">
                  <a:pos x="T0" y="T1"/>
                </a:cxn>
                <a:cxn ang="T5">
                  <a:pos x="T2" y="T3"/>
                </a:cxn>
              </a:cxnLst>
              <a:rect l="T6" t="T7" r="T8" b="T9"/>
              <a:pathLst>
                <a:path w="271" h="224">
                  <a:moveTo>
                    <a:pt x="220" y="224"/>
                  </a:moveTo>
                  <a:cubicBezTo>
                    <a:pt x="271" y="107"/>
                    <a:pt x="178" y="12"/>
                    <a:pt x="0"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350"/>
            </a:p>
          </p:txBody>
        </p:sp>
        <p:sp>
          <p:nvSpPr>
            <p:cNvPr id="23676" name="Freeform 125"/>
            <p:cNvSpPr>
              <a:spLocks/>
            </p:cNvSpPr>
            <p:nvPr/>
          </p:nvSpPr>
          <p:spPr bwMode="auto">
            <a:xfrm>
              <a:off x="3799" y="1628"/>
              <a:ext cx="57" cy="37"/>
            </a:xfrm>
            <a:custGeom>
              <a:avLst/>
              <a:gdLst>
                <a:gd name="T0" fmla="*/ 56 w 57"/>
                <a:gd name="T1" fmla="*/ 37 h 37"/>
                <a:gd name="T2" fmla="*/ 0 w 57"/>
                <a:gd name="T3" fmla="*/ 18 h 37"/>
                <a:gd name="T4" fmla="*/ 57 w 57"/>
                <a:gd name="T5" fmla="*/ 0 h 37"/>
                <a:gd name="T6" fmla="*/ 56 w 57"/>
                <a:gd name="T7" fmla="*/ 37 h 37"/>
                <a:gd name="T8" fmla="*/ 0 60000 65536"/>
                <a:gd name="T9" fmla="*/ 0 60000 65536"/>
                <a:gd name="T10" fmla="*/ 0 60000 65536"/>
                <a:gd name="T11" fmla="*/ 0 60000 65536"/>
                <a:gd name="T12" fmla="*/ 0 w 57"/>
                <a:gd name="T13" fmla="*/ 0 h 37"/>
                <a:gd name="T14" fmla="*/ 57 w 57"/>
                <a:gd name="T15" fmla="*/ 37 h 37"/>
              </a:gdLst>
              <a:ahLst/>
              <a:cxnLst>
                <a:cxn ang="T8">
                  <a:pos x="T0" y="T1"/>
                </a:cxn>
                <a:cxn ang="T9">
                  <a:pos x="T2" y="T3"/>
                </a:cxn>
                <a:cxn ang="T10">
                  <a:pos x="T4" y="T5"/>
                </a:cxn>
                <a:cxn ang="T11">
                  <a:pos x="T6" y="T7"/>
                </a:cxn>
              </a:cxnLst>
              <a:rect l="T12" t="T13" r="T14" b="T15"/>
              <a:pathLst>
                <a:path w="57" h="37">
                  <a:moveTo>
                    <a:pt x="56" y="37"/>
                  </a:moveTo>
                  <a:lnTo>
                    <a:pt x="0" y="18"/>
                  </a:lnTo>
                  <a:lnTo>
                    <a:pt x="57" y="0"/>
                  </a:lnTo>
                  <a:lnTo>
                    <a:pt x="56"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77" name="Line 126"/>
            <p:cNvSpPr>
              <a:spLocks noChangeShapeType="1"/>
            </p:cNvSpPr>
            <p:nvPr/>
          </p:nvSpPr>
          <p:spPr bwMode="auto">
            <a:xfrm flipH="1" flipV="1">
              <a:off x="4785" y="2851"/>
              <a:ext cx="277" cy="237"/>
            </a:xfrm>
            <a:prstGeom prst="line">
              <a:avLst/>
            </a:prstGeom>
            <a:noFill/>
            <a:ln w="952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678" name="Freeform 127"/>
            <p:cNvSpPr>
              <a:spLocks/>
            </p:cNvSpPr>
            <p:nvPr/>
          </p:nvSpPr>
          <p:spPr bwMode="auto">
            <a:xfrm>
              <a:off x="4746" y="2817"/>
              <a:ext cx="54" cy="51"/>
            </a:xfrm>
            <a:custGeom>
              <a:avLst/>
              <a:gdLst>
                <a:gd name="T0" fmla="*/ 30 w 54"/>
                <a:gd name="T1" fmla="*/ 51 h 51"/>
                <a:gd name="T2" fmla="*/ 0 w 54"/>
                <a:gd name="T3" fmla="*/ 0 h 51"/>
                <a:gd name="T4" fmla="*/ 54 w 54"/>
                <a:gd name="T5" fmla="*/ 23 h 51"/>
                <a:gd name="T6" fmla="*/ 30 w 54"/>
                <a:gd name="T7" fmla="*/ 51 h 51"/>
                <a:gd name="T8" fmla="*/ 0 60000 65536"/>
                <a:gd name="T9" fmla="*/ 0 60000 65536"/>
                <a:gd name="T10" fmla="*/ 0 60000 65536"/>
                <a:gd name="T11" fmla="*/ 0 60000 65536"/>
                <a:gd name="T12" fmla="*/ 0 w 54"/>
                <a:gd name="T13" fmla="*/ 0 h 51"/>
                <a:gd name="T14" fmla="*/ 54 w 54"/>
                <a:gd name="T15" fmla="*/ 51 h 51"/>
              </a:gdLst>
              <a:ahLst/>
              <a:cxnLst>
                <a:cxn ang="T8">
                  <a:pos x="T0" y="T1"/>
                </a:cxn>
                <a:cxn ang="T9">
                  <a:pos x="T2" y="T3"/>
                </a:cxn>
                <a:cxn ang="T10">
                  <a:pos x="T4" y="T5"/>
                </a:cxn>
                <a:cxn ang="T11">
                  <a:pos x="T6" y="T7"/>
                </a:cxn>
              </a:cxnLst>
              <a:rect l="T12" t="T13" r="T14" b="T15"/>
              <a:pathLst>
                <a:path w="54" h="51">
                  <a:moveTo>
                    <a:pt x="30" y="51"/>
                  </a:moveTo>
                  <a:lnTo>
                    <a:pt x="0" y="0"/>
                  </a:lnTo>
                  <a:lnTo>
                    <a:pt x="54" y="23"/>
                  </a:lnTo>
                  <a:lnTo>
                    <a:pt x="30" y="5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79" name="Line 128"/>
            <p:cNvSpPr>
              <a:spLocks noChangeShapeType="1"/>
            </p:cNvSpPr>
            <p:nvPr/>
          </p:nvSpPr>
          <p:spPr bwMode="auto">
            <a:xfrm flipH="1" flipV="1">
              <a:off x="4704" y="2474"/>
              <a:ext cx="718" cy="253"/>
            </a:xfrm>
            <a:prstGeom prst="line">
              <a:avLst/>
            </a:prstGeom>
            <a:noFill/>
            <a:ln w="952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680" name="Freeform 129"/>
            <p:cNvSpPr>
              <a:spLocks/>
            </p:cNvSpPr>
            <p:nvPr/>
          </p:nvSpPr>
          <p:spPr bwMode="auto">
            <a:xfrm>
              <a:off x="4656" y="2457"/>
              <a:ext cx="59" cy="36"/>
            </a:xfrm>
            <a:custGeom>
              <a:avLst/>
              <a:gdLst>
                <a:gd name="T0" fmla="*/ 46 w 59"/>
                <a:gd name="T1" fmla="*/ 36 h 36"/>
                <a:gd name="T2" fmla="*/ 0 w 59"/>
                <a:gd name="T3" fmla="*/ 0 h 36"/>
                <a:gd name="T4" fmla="*/ 59 w 59"/>
                <a:gd name="T5" fmla="*/ 1 h 36"/>
                <a:gd name="T6" fmla="*/ 46 w 59"/>
                <a:gd name="T7" fmla="*/ 36 h 36"/>
                <a:gd name="T8" fmla="*/ 0 60000 65536"/>
                <a:gd name="T9" fmla="*/ 0 60000 65536"/>
                <a:gd name="T10" fmla="*/ 0 60000 65536"/>
                <a:gd name="T11" fmla="*/ 0 60000 65536"/>
                <a:gd name="T12" fmla="*/ 0 w 59"/>
                <a:gd name="T13" fmla="*/ 0 h 36"/>
                <a:gd name="T14" fmla="*/ 59 w 59"/>
                <a:gd name="T15" fmla="*/ 36 h 36"/>
              </a:gdLst>
              <a:ahLst/>
              <a:cxnLst>
                <a:cxn ang="T8">
                  <a:pos x="T0" y="T1"/>
                </a:cxn>
                <a:cxn ang="T9">
                  <a:pos x="T2" y="T3"/>
                </a:cxn>
                <a:cxn ang="T10">
                  <a:pos x="T4" y="T5"/>
                </a:cxn>
                <a:cxn ang="T11">
                  <a:pos x="T6" y="T7"/>
                </a:cxn>
              </a:cxnLst>
              <a:rect l="T12" t="T13" r="T14" b="T15"/>
              <a:pathLst>
                <a:path w="59" h="36">
                  <a:moveTo>
                    <a:pt x="46" y="36"/>
                  </a:moveTo>
                  <a:lnTo>
                    <a:pt x="0" y="0"/>
                  </a:lnTo>
                  <a:lnTo>
                    <a:pt x="59" y="1"/>
                  </a:lnTo>
                  <a:lnTo>
                    <a:pt x="46" y="3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81" name="Line 130"/>
            <p:cNvSpPr>
              <a:spLocks noChangeShapeType="1"/>
            </p:cNvSpPr>
            <p:nvPr/>
          </p:nvSpPr>
          <p:spPr bwMode="auto">
            <a:xfrm flipH="1" flipV="1">
              <a:off x="4704" y="2113"/>
              <a:ext cx="688" cy="244"/>
            </a:xfrm>
            <a:prstGeom prst="line">
              <a:avLst/>
            </a:prstGeom>
            <a:noFill/>
            <a:ln w="952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682" name="Freeform 131"/>
            <p:cNvSpPr>
              <a:spLocks/>
            </p:cNvSpPr>
            <p:nvPr/>
          </p:nvSpPr>
          <p:spPr bwMode="auto">
            <a:xfrm>
              <a:off x="4656" y="2096"/>
              <a:ext cx="59" cy="37"/>
            </a:xfrm>
            <a:custGeom>
              <a:avLst/>
              <a:gdLst>
                <a:gd name="T0" fmla="*/ 46 w 59"/>
                <a:gd name="T1" fmla="*/ 37 h 37"/>
                <a:gd name="T2" fmla="*/ 0 w 59"/>
                <a:gd name="T3" fmla="*/ 0 h 37"/>
                <a:gd name="T4" fmla="*/ 59 w 59"/>
                <a:gd name="T5" fmla="*/ 2 h 37"/>
                <a:gd name="T6" fmla="*/ 46 w 59"/>
                <a:gd name="T7" fmla="*/ 37 h 37"/>
                <a:gd name="T8" fmla="*/ 0 60000 65536"/>
                <a:gd name="T9" fmla="*/ 0 60000 65536"/>
                <a:gd name="T10" fmla="*/ 0 60000 65536"/>
                <a:gd name="T11" fmla="*/ 0 60000 65536"/>
                <a:gd name="T12" fmla="*/ 0 w 59"/>
                <a:gd name="T13" fmla="*/ 0 h 37"/>
                <a:gd name="T14" fmla="*/ 59 w 59"/>
                <a:gd name="T15" fmla="*/ 37 h 37"/>
              </a:gdLst>
              <a:ahLst/>
              <a:cxnLst>
                <a:cxn ang="T8">
                  <a:pos x="T0" y="T1"/>
                </a:cxn>
                <a:cxn ang="T9">
                  <a:pos x="T2" y="T3"/>
                </a:cxn>
                <a:cxn ang="T10">
                  <a:pos x="T4" y="T5"/>
                </a:cxn>
                <a:cxn ang="T11">
                  <a:pos x="T6" y="T7"/>
                </a:cxn>
              </a:cxnLst>
              <a:rect l="T12" t="T13" r="T14" b="T15"/>
              <a:pathLst>
                <a:path w="59" h="37">
                  <a:moveTo>
                    <a:pt x="46" y="37"/>
                  </a:moveTo>
                  <a:lnTo>
                    <a:pt x="0" y="0"/>
                  </a:lnTo>
                  <a:lnTo>
                    <a:pt x="59" y="2"/>
                  </a:lnTo>
                  <a:lnTo>
                    <a:pt x="46"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23683" name="Line 132"/>
            <p:cNvSpPr>
              <a:spLocks noChangeShapeType="1"/>
            </p:cNvSpPr>
            <p:nvPr/>
          </p:nvSpPr>
          <p:spPr bwMode="auto">
            <a:xfrm flipH="1" flipV="1">
              <a:off x="4480" y="1749"/>
              <a:ext cx="942" cy="257"/>
            </a:xfrm>
            <a:prstGeom prst="line">
              <a:avLst/>
            </a:prstGeom>
            <a:noFill/>
            <a:ln w="9525"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23684" name="Freeform 133"/>
            <p:cNvSpPr>
              <a:spLocks/>
            </p:cNvSpPr>
            <p:nvPr/>
          </p:nvSpPr>
          <p:spPr bwMode="auto">
            <a:xfrm>
              <a:off x="4430" y="1733"/>
              <a:ext cx="59" cy="36"/>
            </a:xfrm>
            <a:custGeom>
              <a:avLst/>
              <a:gdLst>
                <a:gd name="T0" fmla="*/ 49 w 59"/>
                <a:gd name="T1" fmla="*/ 36 h 36"/>
                <a:gd name="T2" fmla="*/ 0 w 59"/>
                <a:gd name="T3" fmla="*/ 3 h 36"/>
                <a:gd name="T4" fmla="*/ 59 w 59"/>
                <a:gd name="T5" fmla="*/ 0 h 36"/>
                <a:gd name="T6" fmla="*/ 49 w 59"/>
                <a:gd name="T7" fmla="*/ 36 h 36"/>
                <a:gd name="T8" fmla="*/ 0 60000 65536"/>
                <a:gd name="T9" fmla="*/ 0 60000 65536"/>
                <a:gd name="T10" fmla="*/ 0 60000 65536"/>
                <a:gd name="T11" fmla="*/ 0 60000 65536"/>
                <a:gd name="T12" fmla="*/ 0 w 59"/>
                <a:gd name="T13" fmla="*/ 0 h 36"/>
                <a:gd name="T14" fmla="*/ 59 w 59"/>
                <a:gd name="T15" fmla="*/ 36 h 36"/>
              </a:gdLst>
              <a:ahLst/>
              <a:cxnLst>
                <a:cxn ang="T8">
                  <a:pos x="T0" y="T1"/>
                </a:cxn>
                <a:cxn ang="T9">
                  <a:pos x="T2" y="T3"/>
                </a:cxn>
                <a:cxn ang="T10">
                  <a:pos x="T4" y="T5"/>
                </a:cxn>
                <a:cxn ang="T11">
                  <a:pos x="T6" y="T7"/>
                </a:cxn>
              </a:cxnLst>
              <a:rect l="T12" t="T13" r="T14" b="T15"/>
              <a:pathLst>
                <a:path w="59" h="36">
                  <a:moveTo>
                    <a:pt x="49" y="36"/>
                  </a:moveTo>
                  <a:lnTo>
                    <a:pt x="0" y="3"/>
                  </a:lnTo>
                  <a:lnTo>
                    <a:pt x="59" y="0"/>
                  </a:lnTo>
                  <a:lnTo>
                    <a:pt x="49" y="3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grpSp>
    </p:spTree>
    <p:extLst>
      <p:ext uri="{BB962C8B-B14F-4D97-AF65-F5344CB8AC3E}">
        <p14:creationId xmlns:p14="http://schemas.microsoft.com/office/powerpoint/2010/main" val="11233301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ko-KR"/>
              <a:t>Search with Linear Probing</a:t>
            </a:r>
          </a:p>
        </p:txBody>
      </p:sp>
      <p:sp>
        <p:nvSpPr>
          <p:cNvPr id="25603" name="Rectangle 3"/>
          <p:cNvSpPr>
            <a:spLocks noGrp="1" noChangeArrowheads="1"/>
          </p:cNvSpPr>
          <p:nvPr>
            <p:ph idx="1"/>
          </p:nvPr>
        </p:nvSpPr>
        <p:spPr/>
        <p:txBody>
          <a:bodyPr/>
          <a:lstStyle/>
          <a:p>
            <a:pPr eaLnBrk="1" hangingPunct="1"/>
            <a:r>
              <a:rPr lang="en-US" altLang="ko-KR" sz="1200"/>
              <a:t>Consider a hash table </a:t>
            </a:r>
            <a:r>
              <a:rPr lang="en-US" altLang="ko-KR" sz="1200" b="1" i="1"/>
              <a:t>A</a:t>
            </a:r>
            <a:r>
              <a:rPr lang="en-US" altLang="ko-KR" sz="1200"/>
              <a:t> that uses linear probing</a:t>
            </a:r>
          </a:p>
          <a:p>
            <a:pPr eaLnBrk="1" hangingPunct="1"/>
            <a:r>
              <a:rPr lang="en-US" altLang="ko-KR" sz="1200">
                <a:solidFill>
                  <a:schemeClr val="tx2"/>
                </a:solidFill>
              </a:rPr>
              <a:t>get</a:t>
            </a:r>
            <a:r>
              <a:rPr lang="en-US" altLang="ko-KR" sz="1200"/>
              <a:t>(</a:t>
            </a:r>
            <a:r>
              <a:rPr lang="en-US" altLang="ko-KR" sz="1200" b="1" i="1"/>
              <a:t>k</a:t>
            </a:r>
            <a:r>
              <a:rPr lang="en-US" altLang="ko-KR" sz="1200"/>
              <a:t>)</a:t>
            </a:r>
          </a:p>
          <a:p>
            <a:pPr lvl="1" eaLnBrk="1" hangingPunct="1"/>
            <a:r>
              <a:rPr lang="en-US" altLang="ko-KR" sz="1050"/>
              <a:t>We start at cell </a:t>
            </a:r>
            <a:r>
              <a:rPr lang="en-US" altLang="ko-KR" sz="1050" b="1" i="1"/>
              <a:t>h</a:t>
            </a:r>
            <a:r>
              <a:rPr lang="en-US" altLang="ko-KR" sz="1050"/>
              <a:t>(</a:t>
            </a:r>
            <a:r>
              <a:rPr lang="en-US" altLang="ko-KR" sz="1050" b="1" i="1"/>
              <a:t>k</a:t>
            </a:r>
            <a:r>
              <a:rPr lang="en-US" altLang="ko-KR" sz="1050"/>
              <a:t>) </a:t>
            </a:r>
          </a:p>
          <a:p>
            <a:pPr lvl="1" eaLnBrk="1" hangingPunct="1"/>
            <a:r>
              <a:rPr lang="en-US" altLang="ko-KR" sz="1050"/>
              <a:t>We probe consecutive locations until one of the following occurs</a:t>
            </a:r>
          </a:p>
          <a:p>
            <a:pPr lvl="2" eaLnBrk="1" hangingPunct="1"/>
            <a:r>
              <a:rPr lang="en-US" altLang="ko-KR" sz="900"/>
              <a:t>An item with key </a:t>
            </a:r>
            <a:r>
              <a:rPr lang="en-US" altLang="ko-KR" sz="900" b="1" i="1"/>
              <a:t>k</a:t>
            </a:r>
            <a:r>
              <a:rPr lang="en-US" altLang="ko-KR" sz="900"/>
              <a:t> is found, or</a:t>
            </a:r>
          </a:p>
          <a:p>
            <a:pPr lvl="2" eaLnBrk="1" hangingPunct="1"/>
            <a:r>
              <a:rPr lang="en-US" altLang="ko-KR" sz="900"/>
              <a:t>An empty cell is found, or</a:t>
            </a:r>
          </a:p>
          <a:p>
            <a:pPr lvl="2" eaLnBrk="1" hangingPunct="1"/>
            <a:r>
              <a:rPr lang="en-US" altLang="ko-KR" sz="900" b="1" i="1"/>
              <a:t>N</a:t>
            </a:r>
            <a:r>
              <a:rPr lang="en-US" altLang="ko-KR" sz="900"/>
              <a:t> cells have been unsuccessfully probed </a:t>
            </a:r>
          </a:p>
        </p:txBody>
      </p:sp>
      <p:sp>
        <p:nvSpPr>
          <p:cNvPr id="25604" name="Text Box 4"/>
          <p:cNvSpPr txBox="1">
            <a:spLocks noChangeArrowheads="1"/>
          </p:cNvSpPr>
          <p:nvPr/>
        </p:nvSpPr>
        <p:spPr bwMode="auto">
          <a:xfrm>
            <a:off x="3810000" y="1929279"/>
            <a:ext cx="2857500" cy="26653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85750" eaLnBrk="0" hangingPunct="0">
              <a:defRPr kumimoji="1" sz="2400">
                <a:solidFill>
                  <a:schemeClr val="tx1"/>
                </a:solidFill>
                <a:latin typeface="굴림" pitchFamily="50" charset="-127"/>
                <a:ea typeface="굴림" pitchFamily="50" charset="-127"/>
              </a:defRPr>
            </a:lvl1pPr>
            <a:lvl2pPr marL="285750" defTabSz="285750" eaLnBrk="0" hangingPunct="0">
              <a:defRPr kumimoji="1" sz="2400">
                <a:solidFill>
                  <a:schemeClr val="tx1"/>
                </a:solidFill>
                <a:latin typeface="굴림" pitchFamily="50" charset="-127"/>
                <a:ea typeface="굴림" pitchFamily="50" charset="-127"/>
              </a:defRPr>
            </a:lvl2pPr>
            <a:lvl3pPr marL="1143000" indent="-228600" defTabSz="285750" eaLnBrk="0" hangingPunct="0">
              <a:defRPr kumimoji="1" sz="2400">
                <a:solidFill>
                  <a:schemeClr val="tx1"/>
                </a:solidFill>
                <a:latin typeface="굴림" pitchFamily="50" charset="-127"/>
                <a:ea typeface="굴림" pitchFamily="50" charset="-127"/>
              </a:defRPr>
            </a:lvl3pPr>
            <a:lvl4pPr marL="1600200" indent="-228600" defTabSz="285750" eaLnBrk="0" hangingPunct="0">
              <a:defRPr kumimoji="1" sz="2400">
                <a:solidFill>
                  <a:schemeClr val="tx1"/>
                </a:solidFill>
                <a:latin typeface="굴림" pitchFamily="50" charset="-127"/>
                <a:ea typeface="굴림" pitchFamily="50" charset="-127"/>
              </a:defRPr>
            </a:lvl4pPr>
            <a:lvl5pPr marL="2057400" indent="-228600" defTabSz="285750" eaLnBrk="0" hangingPunct="0">
              <a:defRPr kumimoji="1" sz="2400">
                <a:solidFill>
                  <a:schemeClr val="tx1"/>
                </a:solidFill>
                <a:latin typeface="굴림" pitchFamily="50" charset="-127"/>
                <a:ea typeface="굴림" pitchFamily="50" charset="-127"/>
              </a:defRPr>
            </a:lvl5pPr>
            <a:lvl6pPr marL="2514600" indent="-228600" defTabSz="28575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defTabSz="28575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defTabSz="28575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defTabSz="28575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eaLnBrk="1" latinLnBrk="0" hangingPunct="1">
              <a:lnSpc>
                <a:spcPct val="90000"/>
              </a:lnSpc>
              <a:spcBef>
                <a:spcPct val="20000"/>
              </a:spcBef>
              <a:buClr>
                <a:schemeClr val="hlink"/>
              </a:buClr>
              <a:buSzPct val="110000"/>
              <a:buFont typeface="Wingdings" pitchFamily="2" charset="2"/>
              <a:buNone/>
            </a:pPr>
            <a:r>
              <a:rPr kumimoji="0" lang="en-US" altLang="ko-KR" sz="1100" b="1">
                <a:solidFill>
                  <a:srgbClr val="000000"/>
                </a:solidFill>
                <a:latin typeface="Times New Roman" pitchFamily="18" charset="0"/>
              </a:rPr>
              <a:t>Algorithm</a:t>
            </a:r>
            <a:r>
              <a:rPr kumimoji="0" lang="en-US" altLang="ko-KR" sz="1100">
                <a:latin typeface="Times New Roman" pitchFamily="18" charset="0"/>
              </a:rPr>
              <a:t> </a:t>
            </a:r>
            <a:r>
              <a:rPr kumimoji="0" lang="en-US" altLang="ko-KR" sz="1100" b="1" i="1">
                <a:solidFill>
                  <a:schemeClr val="tx2"/>
                </a:solidFill>
                <a:latin typeface="Times New Roman" pitchFamily="18" charset="0"/>
              </a:rPr>
              <a:t>get</a:t>
            </a:r>
            <a:r>
              <a:rPr kumimoji="0" lang="en-US" altLang="ko-KR" sz="1100">
                <a:solidFill>
                  <a:schemeClr val="tx2"/>
                </a:solidFill>
                <a:latin typeface="Times New Roman" pitchFamily="18" charset="0"/>
              </a:rPr>
              <a:t>(</a:t>
            </a:r>
            <a:r>
              <a:rPr kumimoji="0" lang="en-US" altLang="ko-KR" sz="1100" b="1" i="1">
                <a:solidFill>
                  <a:schemeClr val="tx2"/>
                </a:solidFill>
                <a:latin typeface="Times New Roman" pitchFamily="18" charset="0"/>
              </a:rPr>
              <a:t>k</a:t>
            </a:r>
            <a:r>
              <a:rPr kumimoji="0" lang="en-US" altLang="ko-KR" sz="1100">
                <a:solidFill>
                  <a:schemeClr val="tx2"/>
                </a:solidFill>
                <a:latin typeface="Times New Roman" pitchFamily="18" charset="0"/>
              </a:rPr>
              <a:t>)	</a:t>
            </a:r>
          </a:p>
          <a:p>
            <a:pPr eaLnBrk="1" latinLnBrk="0" hangingPunct="1">
              <a:lnSpc>
                <a:spcPct val="90000"/>
              </a:lnSpc>
              <a:spcBef>
                <a:spcPct val="20000"/>
              </a:spcBef>
              <a:buClr>
                <a:schemeClr val="hlink"/>
              </a:buClr>
              <a:buSzPct val="110000"/>
              <a:buFont typeface="Wingdings" pitchFamily="2" charset="2"/>
              <a:buNone/>
            </a:pPr>
            <a:r>
              <a:rPr kumimoji="0" lang="en-US" altLang="ko-KR" sz="1100">
                <a:solidFill>
                  <a:schemeClr val="tx2"/>
                </a:solidFill>
                <a:latin typeface="Times New Roman" pitchFamily="18" charset="0"/>
              </a:rPr>
              <a:t>	</a:t>
            </a:r>
            <a:r>
              <a:rPr kumimoji="0" lang="en-US" altLang="ko-KR" sz="1100" b="1" i="1">
                <a:solidFill>
                  <a:schemeClr val="accent2"/>
                </a:solidFill>
                <a:latin typeface="Times New Roman" pitchFamily="18" charset="0"/>
              </a:rPr>
              <a:t>i</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b="1" i="1">
                <a:solidFill>
                  <a:schemeClr val="accent2"/>
                </a:solidFill>
                <a:latin typeface="Times New Roman" pitchFamily="18" charset="0"/>
              </a:rPr>
              <a:t> h</a:t>
            </a:r>
            <a:r>
              <a:rPr kumimoji="0" lang="en-US" altLang="ko-KR" sz="1100">
                <a:solidFill>
                  <a:schemeClr val="accent2"/>
                </a:solidFill>
                <a:latin typeface="Times New Roman" pitchFamily="18" charset="0"/>
              </a:rPr>
              <a:t>(</a:t>
            </a:r>
            <a:r>
              <a:rPr kumimoji="0" lang="en-US" altLang="ko-KR" sz="1100" b="1" i="1">
                <a:solidFill>
                  <a:schemeClr val="accent2"/>
                </a:solidFill>
                <a:latin typeface="Times New Roman" pitchFamily="18" charset="0"/>
              </a:rPr>
              <a:t>k</a:t>
            </a:r>
            <a:r>
              <a:rPr kumimoji="0" lang="en-US" altLang="ko-KR" sz="1100">
                <a:solidFill>
                  <a:schemeClr val="accent2"/>
                </a:solidFill>
                <a:latin typeface="Times New Roman" pitchFamily="18" charset="0"/>
              </a:rPr>
              <a:t>)</a:t>
            </a:r>
          </a:p>
          <a:p>
            <a:pPr eaLnBrk="1" latinLnBrk="0" hangingPunct="1">
              <a:lnSpc>
                <a:spcPct val="90000"/>
              </a:lnSpc>
              <a:spcBef>
                <a:spcPct val="20000"/>
              </a:spcBef>
              <a:buClr>
                <a:schemeClr val="hlink"/>
              </a:buClr>
              <a:buSzPct val="110000"/>
              <a:buFont typeface="Wingdings" pitchFamily="2" charset="2"/>
              <a:buNone/>
            </a:pPr>
            <a:r>
              <a:rPr kumimoji="0" lang="en-US" altLang="ko-KR" sz="1100">
                <a:solidFill>
                  <a:schemeClr val="accent2"/>
                </a:solidFill>
                <a:latin typeface="Times New Roman" pitchFamily="18" charset="0"/>
              </a:rPr>
              <a:t>	</a:t>
            </a:r>
            <a:r>
              <a:rPr kumimoji="0" lang="en-US" altLang="ko-KR" sz="1100" b="1" i="1">
                <a:solidFill>
                  <a:schemeClr val="accent2"/>
                </a:solidFill>
                <a:latin typeface="Times New Roman" pitchFamily="18" charset="0"/>
              </a:rPr>
              <a:t>p</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b="1" i="1">
                <a:solidFill>
                  <a:schemeClr val="accent2"/>
                </a:solidFill>
                <a:latin typeface="Times New Roman" pitchFamily="18" charset="0"/>
              </a:rPr>
              <a:t> </a:t>
            </a:r>
            <a:r>
              <a:rPr kumimoji="0" lang="en-US" altLang="ko-KR" sz="1100">
                <a:solidFill>
                  <a:schemeClr val="accent2"/>
                </a:solidFill>
                <a:latin typeface="Times New Roman" pitchFamily="18" charset="0"/>
              </a:rPr>
              <a:t>0</a:t>
            </a:r>
          </a:p>
          <a:p>
            <a:pPr eaLnBrk="1" latinLnBrk="0" hangingPunct="1">
              <a:lnSpc>
                <a:spcPct val="90000"/>
              </a:lnSpc>
              <a:spcBef>
                <a:spcPct val="20000"/>
              </a:spcBef>
              <a:buClr>
                <a:schemeClr val="hlink"/>
              </a:buClr>
              <a:buSzPct val="110000"/>
              <a:buFont typeface="Wingdings" pitchFamily="2" charset="2"/>
              <a:buNone/>
            </a:pPr>
            <a:r>
              <a:rPr kumimoji="0" lang="en-US" altLang="ko-KR" sz="1100">
                <a:solidFill>
                  <a:schemeClr val="tx2"/>
                </a:solidFill>
                <a:latin typeface="Times New Roman" pitchFamily="18" charset="0"/>
              </a:rPr>
              <a:t>	</a:t>
            </a:r>
            <a:r>
              <a:rPr kumimoji="0" lang="en-US" altLang="ko-KR" sz="1100" b="1">
                <a:solidFill>
                  <a:srgbClr val="000000"/>
                </a:solidFill>
                <a:latin typeface="Times New Roman" pitchFamily="18" charset="0"/>
              </a:rPr>
              <a:t>repeat</a:t>
            </a:r>
          </a:p>
          <a:p>
            <a:pPr eaLnBrk="1" latinLnBrk="0" hangingPunct="1">
              <a:lnSpc>
                <a:spcPct val="90000"/>
              </a:lnSpc>
              <a:spcBef>
                <a:spcPct val="20000"/>
              </a:spcBef>
              <a:buClr>
                <a:schemeClr val="hlink"/>
              </a:buClr>
              <a:buSzPct val="110000"/>
              <a:buFont typeface="Wingdings" pitchFamily="2" charset="2"/>
              <a:buNone/>
            </a:pPr>
            <a:r>
              <a:rPr kumimoji="0" lang="en-US" altLang="ko-KR" sz="1100" b="1">
                <a:solidFill>
                  <a:srgbClr val="000000"/>
                </a:solidFill>
                <a:latin typeface="Times New Roman" pitchFamily="18" charset="0"/>
              </a:rPr>
              <a:t>		</a:t>
            </a:r>
            <a:r>
              <a:rPr kumimoji="0" lang="en-US" altLang="ko-KR" sz="1100" b="1" i="1">
                <a:solidFill>
                  <a:schemeClr val="accent2"/>
                </a:solidFill>
                <a:latin typeface="Times New Roman" pitchFamily="18" charset="0"/>
              </a:rPr>
              <a:t>c</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b="1" i="1">
                <a:solidFill>
                  <a:schemeClr val="accent2"/>
                </a:solidFill>
                <a:latin typeface="Times New Roman" pitchFamily="18" charset="0"/>
              </a:rPr>
              <a:t> A</a:t>
            </a:r>
            <a:r>
              <a:rPr kumimoji="0" lang="en-US" altLang="ko-KR" sz="1100">
                <a:solidFill>
                  <a:schemeClr val="accent2"/>
                </a:solidFill>
                <a:latin typeface="Times New Roman" pitchFamily="18" charset="0"/>
              </a:rPr>
              <a:t>[</a:t>
            </a:r>
            <a:r>
              <a:rPr kumimoji="0" lang="en-US" altLang="ko-KR" sz="1100" b="1" i="1">
                <a:solidFill>
                  <a:schemeClr val="accent2"/>
                </a:solidFill>
                <a:latin typeface="Times New Roman" pitchFamily="18" charset="0"/>
              </a:rPr>
              <a:t>i</a:t>
            </a:r>
            <a:r>
              <a:rPr kumimoji="0" lang="en-US" altLang="ko-KR" sz="1100">
                <a:solidFill>
                  <a:schemeClr val="accent2"/>
                </a:solidFill>
                <a:latin typeface="Times New Roman" pitchFamily="18" charset="0"/>
              </a:rPr>
              <a:t>]</a:t>
            </a:r>
          </a:p>
          <a:p>
            <a:pPr eaLnBrk="1" latinLnBrk="0" hangingPunct="1">
              <a:lnSpc>
                <a:spcPct val="90000"/>
              </a:lnSpc>
              <a:spcBef>
                <a:spcPct val="20000"/>
              </a:spcBef>
              <a:buClr>
                <a:schemeClr val="hlink"/>
              </a:buClr>
              <a:buSzPct val="110000"/>
              <a:buFont typeface="Wingdings" pitchFamily="2" charset="2"/>
              <a:buNone/>
            </a:pPr>
            <a:r>
              <a:rPr kumimoji="0" lang="en-US" altLang="ko-KR" sz="1100">
                <a:solidFill>
                  <a:schemeClr val="accent2"/>
                </a:solidFill>
                <a:latin typeface="Times New Roman" pitchFamily="18" charset="0"/>
              </a:rPr>
              <a:t>		</a:t>
            </a:r>
            <a:r>
              <a:rPr kumimoji="0" lang="en-US" altLang="ko-KR" sz="1100" b="1">
                <a:solidFill>
                  <a:srgbClr val="000000"/>
                </a:solidFill>
                <a:latin typeface="Times New Roman" pitchFamily="18" charset="0"/>
              </a:rPr>
              <a:t>if </a:t>
            </a:r>
            <a:r>
              <a:rPr kumimoji="0" lang="en-US" altLang="ko-KR" sz="1100" b="1" i="1">
                <a:solidFill>
                  <a:schemeClr val="accent2"/>
                </a:solidFill>
                <a:latin typeface="Times New Roman" pitchFamily="18" charset="0"/>
              </a:rPr>
              <a:t>c</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p>
          <a:p>
            <a:pPr eaLnBrk="1" latinLnBrk="0" hangingPunct="1">
              <a:lnSpc>
                <a:spcPct val="90000"/>
              </a:lnSpc>
              <a:spcBef>
                <a:spcPct val="20000"/>
              </a:spcBef>
              <a:buClr>
                <a:schemeClr val="hlink"/>
              </a:buClr>
              <a:buSzPct val="110000"/>
              <a:buFont typeface="Wingdings" pitchFamily="2" charset="2"/>
              <a:buNone/>
            </a:pPr>
            <a:r>
              <a:rPr kumimoji="0" lang="en-US" altLang="ko-KR" sz="1100">
                <a:solidFill>
                  <a:schemeClr val="accent2"/>
                </a:solidFill>
                <a:latin typeface="Symbol" pitchFamily="18" charset="2"/>
                <a:sym typeface="Symbol" pitchFamily="18" charset="2"/>
              </a:rPr>
              <a:t>			</a:t>
            </a:r>
            <a:r>
              <a:rPr kumimoji="0" lang="en-US" altLang="ko-KR" sz="1100" b="1">
                <a:solidFill>
                  <a:srgbClr val="000000"/>
                </a:solidFill>
                <a:latin typeface="Times New Roman" pitchFamily="18" charset="0"/>
              </a:rPr>
              <a:t>return</a:t>
            </a:r>
            <a:r>
              <a:rPr kumimoji="0" lang="en-US" altLang="ko-KR" sz="1100">
                <a:solidFill>
                  <a:schemeClr val="accent2"/>
                </a:solidFill>
                <a:latin typeface="Times New Roman" pitchFamily="18" charset="0"/>
              </a:rPr>
              <a:t> </a:t>
            </a:r>
            <a:r>
              <a:rPr kumimoji="0" lang="en-US" altLang="ko-KR" sz="1100" b="1" i="1">
                <a:solidFill>
                  <a:schemeClr val="accent2"/>
                </a:solidFill>
                <a:latin typeface="Times New Roman" pitchFamily="18" charset="0"/>
              </a:rPr>
              <a:t>null</a:t>
            </a:r>
            <a:endParaRPr kumimoji="0" lang="en-US" altLang="ko-KR" sz="1100" b="1">
              <a:solidFill>
                <a:schemeClr val="accent2"/>
              </a:solidFill>
              <a:latin typeface="Times New Roman" pitchFamily="18" charset="0"/>
            </a:endParaRPr>
          </a:p>
          <a:p>
            <a:pPr eaLnBrk="1" latinLnBrk="0" hangingPunct="1">
              <a:lnSpc>
                <a:spcPct val="90000"/>
              </a:lnSpc>
              <a:spcBef>
                <a:spcPct val="20000"/>
              </a:spcBef>
              <a:buClr>
                <a:schemeClr val="hlink"/>
              </a:buClr>
              <a:buSzPct val="110000"/>
              <a:buFont typeface="Wingdings" pitchFamily="2" charset="2"/>
              <a:buNone/>
            </a:pPr>
            <a:r>
              <a:rPr kumimoji="0" lang="en-US" altLang="ko-KR" sz="1100" b="1">
                <a:solidFill>
                  <a:srgbClr val="000000"/>
                </a:solidFill>
                <a:latin typeface="Times New Roman" pitchFamily="18" charset="0"/>
              </a:rPr>
              <a:t>		 else if </a:t>
            </a:r>
            <a:r>
              <a:rPr kumimoji="0" lang="en-US" altLang="ko-KR" sz="1100" b="1" i="1">
                <a:solidFill>
                  <a:schemeClr val="accent2"/>
                </a:solidFill>
                <a:latin typeface="Times New Roman" pitchFamily="18" charset="0"/>
              </a:rPr>
              <a:t>c.key </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a:solidFill>
                  <a:schemeClr val="accent2"/>
                </a:solidFill>
                <a:latin typeface="Times New Roman" pitchFamily="18" charset="0"/>
              </a:rPr>
              <a:t> </a:t>
            </a:r>
            <a:r>
              <a:rPr kumimoji="0" lang="en-US" altLang="ko-KR" sz="1100" b="1" i="1">
                <a:solidFill>
                  <a:schemeClr val="accent2"/>
                </a:solidFill>
                <a:latin typeface="Times New Roman" pitchFamily="18" charset="0"/>
              </a:rPr>
              <a:t>k</a:t>
            </a:r>
          </a:p>
          <a:p>
            <a:pPr eaLnBrk="1" latinLnBrk="0" hangingPunct="1">
              <a:lnSpc>
                <a:spcPct val="90000"/>
              </a:lnSpc>
              <a:spcBef>
                <a:spcPct val="20000"/>
              </a:spcBef>
              <a:buClr>
                <a:schemeClr val="hlink"/>
              </a:buClr>
              <a:buSzPct val="110000"/>
              <a:buFont typeface="Wingdings" pitchFamily="2" charset="2"/>
              <a:buNone/>
            </a:pPr>
            <a:r>
              <a:rPr kumimoji="0" lang="en-US" altLang="ko-KR" sz="1100" b="1" i="1">
                <a:solidFill>
                  <a:schemeClr val="accent2"/>
                </a:solidFill>
                <a:latin typeface="Times New Roman" pitchFamily="18" charset="0"/>
              </a:rPr>
              <a:t>			</a:t>
            </a:r>
            <a:r>
              <a:rPr kumimoji="0" lang="en-US" altLang="ko-KR" sz="1100" b="1">
                <a:solidFill>
                  <a:srgbClr val="000000"/>
                </a:solidFill>
                <a:latin typeface="Times New Roman" pitchFamily="18" charset="0"/>
              </a:rPr>
              <a:t>return</a:t>
            </a:r>
            <a:r>
              <a:rPr kumimoji="0" lang="en-US" altLang="ko-KR" sz="1100">
                <a:solidFill>
                  <a:schemeClr val="accent2"/>
                </a:solidFill>
                <a:latin typeface="Times New Roman" pitchFamily="18" charset="0"/>
              </a:rPr>
              <a:t> </a:t>
            </a:r>
            <a:r>
              <a:rPr kumimoji="0" lang="en-US" altLang="ko-KR" sz="1100" b="1" i="1">
                <a:solidFill>
                  <a:schemeClr val="accent2"/>
                </a:solidFill>
                <a:latin typeface="Times New Roman" pitchFamily="18" charset="0"/>
              </a:rPr>
              <a:t>c.element</a:t>
            </a:r>
            <a:r>
              <a:rPr kumimoji="0" lang="en-US" altLang="ko-KR" sz="1100">
                <a:solidFill>
                  <a:schemeClr val="accent2"/>
                </a:solidFill>
                <a:latin typeface="Times New Roman" pitchFamily="18" charset="0"/>
              </a:rPr>
              <a:t>()</a:t>
            </a:r>
            <a:endParaRPr kumimoji="0" lang="en-US" altLang="ko-KR" sz="1100">
              <a:solidFill>
                <a:schemeClr val="tx2"/>
              </a:solidFill>
              <a:latin typeface="Times New Roman" pitchFamily="18" charset="0"/>
            </a:endParaRPr>
          </a:p>
          <a:p>
            <a:pPr eaLnBrk="1" latinLnBrk="0" hangingPunct="1">
              <a:lnSpc>
                <a:spcPct val="90000"/>
              </a:lnSpc>
              <a:spcBef>
                <a:spcPct val="20000"/>
              </a:spcBef>
              <a:buClr>
                <a:schemeClr val="hlink"/>
              </a:buClr>
              <a:buSzPct val="110000"/>
              <a:buFont typeface="Wingdings" pitchFamily="2" charset="2"/>
              <a:buNone/>
            </a:pPr>
            <a:r>
              <a:rPr kumimoji="0" lang="en-US" altLang="ko-KR" sz="1100" b="1">
                <a:solidFill>
                  <a:srgbClr val="000000"/>
                </a:solidFill>
                <a:latin typeface="Times New Roman" pitchFamily="18" charset="0"/>
              </a:rPr>
              <a:t>		else</a:t>
            </a:r>
          </a:p>
          <a:p>
            <a:pPr eaLnBrk="1" latinLnBrk="0" hangingPunct="1">
              <a:lnSpc>
                <a:spcPct val="90000"/>
              </a:lnSpc>
              <a:spcBef>
                <a:spcPct val="20000"/>
              </a:spcBef>
              <a:buClr>
                <a:schemeClr val="hlink"/>
              </a:buClr>
              <a:buSzPct val="110000"/>
              <a:buFont typeface="Wingdings" pitchFamily="2" charset="2"/>
              <a:buNone/>
            </a:pPr>
            <a:r>
              <a:rPr kumimoji="0" lang="en-US" altLang="ko-KR" sz="1100" b="1">
                <a:solidFill>
                  <a:srgbClr val="000000"/>
                </a:solidFill>
                <a:latin typeface="Times New Roman" pitchFamily="18" charset="0"/>
              </a:rPr>
              <a:t>			</a:t>
            </a:r>
            <a:r>
              <a:rPr kumimoji="0" lang="en-US" altLang="ko-KR" sz="1100" b="1" i="1">
                <a:solidFill>
                  <a:schemeClr val="accent2"/>
                </a:solidFill>
                <a:latin typeface="Times New Roman" pitchFamily="18" charset="0"/>
              </a:rPr>
              <a:t>i</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b="1" i="1">
                <a:solidFill>
                  <a:schemeClr val="accent2"/>
                </a:solidFill>
                <a:latin typeface="Times New Roman" pitchFamily="18" charset="0"/>
              </a:rPr>
              <a:t> </a:t>
            </a:r>
            <a:r>
              <a:rPr kumimoji="0" lang="en-US" altLang="ko-KR" sz="1100">
                <a:solidFill>
                  <a:schemeClr val="accent2"/>
                </a:solidFill>
                <a:latin typeface="Times New Roman" pitchFamily="18" charset="0"/>
              </a:rPr>
              <a:t>(</a:t>
            </a:r>
            <a:r>
              <a:rPr kumimoji="0" lang="en-US" altLang="ko-KR" sz="1100" b="1" i="1">
                <a:solidFill>
                  <a:schemeClr val="accent2"/>
                </a:solidFill>
                <a:latin typeface="Times New Roman" pitchFamily="18" charset="0"/>
              </a:rPr>
              <a:t>i</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b="1" i="1">
                <a:solidFill>
                  <a:schemeClr val="accent2"/>
                </a:solidFill>
                <a:latin typeface="Times New Roman" pitchFamily="18" charset="0"/>
              </a:rPr>
              <a:t> </a:t>
            </a:r>
            <a:r>
              <a:rPr kumimoji="0" lang="en-US" altLang="ko-KR" sz="1100">
                <a:solidFill>
                  <a:schemeClr val="accent2"/>
                </a:solidFill>
                <a:latin typeface="Times New Roman" pitchFamily="18" charset="0"/>
              </a:rPr>
              <a:t>1)</a:t>
            </a:r>
            <a:r>
              <a:rPr kumimoji="0" lang="en-US" altLang="ko-KR" sz="1100" b="1" i="1">
                <a:solidFill>
                  <a:schemeClr val="accent2"/>
                </a:solidFill>
                <a:latin typeface="Times New Roman" pitchFamily="18" charset="0"/>
              </a:rPr>
              <a:t> </a:t>
            </a:r>
            <a:r>
              <a:rPr kumimoji="0" lang="en-US" altLang="ko-KR" sz="1100">
                <a:solidFill>
                  <a:schemeClr val="accent2"/>
                </a:solidFill>
                <a:latin typeface="Times New Roman" pitchFamily="18" charset="0"/>
              </a:rPr>
              <a:t>mod</a:t>
            </a:r>
            <a:r>
              <a:rPr kumimoji="0" lang="en-US" altLang="ko-KR" sz="1100" b="1" i="1">
                <a:solidFill>
                  <a:schemeClr val="accent2"/>
                </a:solidFill>
                <a:latin typeface="Times New Roman" pitchFamily="18" charset="0"/>
              </a:rPr>
              <a:t> N</a:t>
            </a:r>
            <a:endParaRPr kumimoji="0" lang="en-US" altLang="ko-KR" sz="1100">
              <a:solidFill>
                <a:schemeClr val="accent2"/>
              </a:solidFill>
              <a:latin typeface="Times New Roman" pitchFamily="18" charset="0"/>
            </a:endParaRPr>
          </a:p>
          <a:p>
            <a:pPr lvl="1" eaLnBrk="1" latinLnBrk="0" hangingPunct="1">
              <a:lnSpc>
                <a:spcPct val="90000"/>
              </a:lnSpc>
              <a:spcBef>
                <a:spcPct val="20000"/>
              </a:spcBef>
              <a:buClr>
                <a:schemeClr val="hlink"/>
              </a:buClr>
              <a:buSzPct val="110000"/>
              <a:buFont typeface="Wingdings" pitchFamily="2" charset="2"/>
              <a:buNone/>
            </a:pPr>
            <a:r>
              <a:rPr kumimoji="0" lang="en-US" altLang="ko-KR" sz="1100" b="1">
                <a:solidFill>
                  <a:srgbClr val="000000"/>
                </a:solidFill>
                <a:latin typeface="Times New Roman" pitchFamily="18" charset="0"/>
              </a:rPr>
              <a:t>		</a:t>
            </a:r>
            <a:r>
              <a:rPr kumimoji="0" lang="en-US" altLang="ko-KR" sz="1100" b="1" i="1">
                <a:solidFill>
                  <a:schemeClr val="accent2"/>
                </a:solidFill>
                <a:latin typeface="Times New Roman" pitchFamily="18" charset="0"/>
              </a:rPr>
              <a:t>p</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b="1" i="1">
                <a:solidFill>
                  <a:schemeClr val="accent2"/>
                </a:solidFill>
                <a:latin typeface="Times New Roman" pitchFamily="18" charset="0"/>
              </a:rPr>
              <a:t> p</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b="1" i="1">
                <a:solidFill>
                  <a:schemeClr val="accent2"/>
                </a:solidFill>
                <a:latin typeface="Times New Roman" pitchFamily="18" charset="0"/>
              </a:rPr>
              <a:t> </a:t>
            </a:r>
            <a:r>
              <a:rPr kumimoji="0" lang="en-US" altLang="ko-KR" sz="1100">
                <a:solidFill>
                  <a:schemeClr val="accent2"/>
                </a:solidFill>
                <a:latin typeface="Times New Roman" pitchFamily="18" charset="0"/>
              </a:rPr>
              <a:t>1</a:t>
            </a:r>
          </a:p>
          <a:p>
            <a:pPr lvl="1" eaLnBrk="1" latinLnBrk="0" hangingPunct="1">
              <a:lnSpc>
                <a:spcPct val="90000"/>
              </a:lnSpc>
              <a:spcBef>
                <a:spcPct val="20000"/>
              </a:spcBef>
              <a:buClr>
                <a:schemeClr val="hlink"/>
              </a:buClr>
              <a:buSzPct val="110000"/>
              <a:buFont typeface="Wingdings" pitchFamily="2" charset="2"/>
              <a:buNone/>
            </a:pPr>
            <a:r>
              <a:rPr kumimoji="0" lang="en-US" altLang="ko-KR" sz="1100" b="1">
                <a:solidFill>
                  <a:srgbClr val="000000"/>
                </a:solidFill>
                <a:latin typeface="Times New Roman" pitchFamily="18" charset="0"/>
              </a:rPr>
              <a:t>until</a:t>
            </a:r>
            <a:r>
              <a:rPr kumimoji="0" lang="en-US" altLang="ko-KR" sz="1100">
                <a:solidFill>
                  <a:schemeClr val="accent2"/>
                </a:solidFill>
                <a:latin typeface="Times New Roman" pitchFamily="18" charset="0"/>
              </a:rPr>
              <a:t> 	 </a:t>
            </a:r>
            <a:r>
              <a:rPr kumimoji="0" lang="en-US" altLang="ko-KR" sz="1100" b="1" i="1">
                <a:solidFill>
                  <a:schemeClr val="accent2"/>
                </a:solidFill>
                <a:latin typeface="Times New Roman" pitchFamily="18" charset="0"/>
              </a:rPr>
              <a:t>p</a:t>
            </a:r>
            <a:r>
              <a:rPr kumimoji="0" lang="en-US" altLang="ko-KR" sz="1100">
                <a:solidFill>
                  <a:schemeClr val="accent2"/>
                </a:solidFill>
                <a:latin typeface="Times New Roman" pitchFamily="18" charset="0"/>
              </a:rPr>
              <a:t> </a:t>
            </a:r>
            <a:r>
              <a:rPr kumimoji="0" lang="en-US" altLang="ko-KR" sz="1100">
                <a:solidFill>
                  <a:schemeClr val="accent2"/>
                </a:solidFill>
                <a:latin typeface="Symbol" pitchFamily="18" charset="2"/>
                <a:sym typeface="Symbol" pitchFamily="18" charset="2"/>
              </a:rPr>
              <a:t>=</a:t>
            </a:r>
            <a:r>
              <a:rPr kumimoji="0" lang="en-US" altLang="ko-KR" sz="1100">
                <a:solidFill>
                  <a:schemeClr val="accent2"/>
                </a:solidFill>
                <a:latin typeface="Times New Roman" pitchFamily="18" charset="0"/>
              </a:rPr>
              <a:t> </a:t>
            </a:r>
            <a:r>
              <a:rPr kumimoji="0" lang="en-US" altLang="ko-KR" sz="1100" b="1" i="1">
                <a:solidFill>
                  <a:schemeClr val="accent2"/>
                </a:solidFill>
                <a:latin typeface="Times New Roman" pitchFamily="18" charset="0"/>
              </a:rPr>
              <a:t>N</a:t>
            </a:r>
          </a:p>
          <a:p>
            <a:pPr eaLnBrk="1" latinLnBrk="0" hangingPunct="1">
              <a:lnSpc>
                <a:spcPct val="90000"/>
              </a:lnSpc>
              <a:spcBef>
                <a:spcPct val="20000"/>
              </a:spcBef>
              <a:buClr>
                <a:schemeClr val="hlink"/>
              </a:buClr>
              <a:buSzPct val="110000"/>
              <a:buFont typeface="Wingdings" pitchFamily="2" charset="2"/>
              <a:buNone/>
            </a:pPr>
            <a:r>
              <a:rPr kumimoji="0" lang="en-US" altLang="ko-KR" sz="1100">
                <a:solidFill>
                  <a:schemeClr val="accent2"/>
                </a:solidFill>
                <a:latin typeface="Symbol" pitchFamily="18" charset="2"/>
                <a:sym typeface="Symbol" pitchFamily="18" charset="2"/>
              </a:rPr>
              <a:t>	</a:t>
            </a:r>
            <a:r>
              <a:rPr kumimoji="0" lang="en-US" altLang="ko-KR" sz="1100" b="1">
                <a:solidFill>
                  <a:srgbClr val="000000"/>
                </a:solidFill>
                <a:latin typeface="Times New Roman" pitchFamily="18" charset="0"/>
              </a:rPr>
              <a:t>return</a:t>
            </a:r>
            <a:r>
              <a:rPr kumimoji="0" lang="en-US" altLang="ko-KR" sz="1100">
                <a:solidFill>
                  <a:schemeClr val="accent2"/>
                </a:solidFill>
                <a:latin typeface="Times New Roman" pitchFamily="18" charset="0"/>
              </a:rPr>
              <a:t> </a:t>
            </a:r>
            <a:r>
              <a:rPr kumimoji="0" lang="en-US" altLang="ko-KR" sz="1100" b="1" i="1">
                <a:solidFill>
                  <a:schemeClr val="accent2"/>
                </a:solidFill>
                <a:latin typeface="Times New Roman" pitchFamily="18" charset="0"/>
              </a:rPr>
              <a:t>null</a:t>
            </a:r>
          </a:p>
        </p:txBody>
      </p:sp>
      <p:graphicFrame>
        <p:nvGraphicFramePr>
          <p:cNvPr id="25605" name="Object 5"/>
          <p:cNvGraphicFramePr>
            <a:graphicFrameLocks noChangeAspect="1"/>
          </p:cNvGraphicFramePr>
          <p:nvPr/>
        </p:nvGraphicFramePr>
        <p:xfrm>
          <a:off x="5600700" y="114300"/>
          <a:ext cx="997744" cy="857250"/>
        </p:xfrm>
        <a:graphic>
          <a:graphicData uri="http://schemas.openxmlformats.org/presentationml/2006/ole">
            <mc:AlternateContent xmlns:mc="http://schemas.openxmlformats.org/markup-compatibility/2006">
              <mc:Choice xmlns:v="urn:schemas-microsoft-com:vml" Requires="v">
                <p:oleObj spid="_x0000_s9220" name="Clip" r:id="rId3" imgW="4033319" imgH="3468986" progId="MS_ClipArt_Gallery.2">
                  <p:embed/>
                </p:oleObj>
              </mc:Choice>
              <mc:Fallback>
                <p:oleObj name="Clip" r:id="rId3" imgW="4033319" imgH="3468986" progId="MS_ClipArt_Gallery.2">
                  <p:embed/>
                  <p:pic>
                    <p:nvPicPr>
                      <p:cNvPr id="256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114300"/>
                        <a:ext cx="997744"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368181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ko-KR"/>
              <a:t>Updates with Linear Probing</a:t>
            </a:r>
          </a:p>
        </p:txBody>
      </p:sp>
      <p:sp>
        <p:nvSpPr>
          <p:cNvPr id="26627" name="Rectangle 3"/>
          <p:cNvSpPr>
            <a:spLocks noGrp="1" noChangeArrowheads="1"/>
          </p:cNvSpPr>
          <p:nvPr>
            <p:ph idx="1"/>
          </p:nvPr>
        </p:nvSpPr>
        <p:spPr/>
        <p:txBody>
          <a:bodyPr/>
          <a:lstStyle/>
          <a:p>
            <a:pPr eaLnBrk="1" hangingPunct="1"/>
            <a:r>
              <a:rPr lang="en-US" altLang="ko-KR" sz="1200" dirty="0"/>
              <a:t>To handle insertions and deletions, we introduce a special object, called </a:t>
            </a:r>
            <a:r>
              <a:rPr lang="en-US" altLang="ko-KR" sz="1200" b="1" i="1" dirty="0"/>
              <a:t>AVAILABLE</a:t>
            </a:r>
            <a:r>
              <a:rPr lang="en-US" altLang="ko-KR" sz="1200" dirty="0"/>
              <a:t>, which replaces deleted elements</a:t>
            </a:r>
          </a:p>
          <a:p>
            <a:pPr eaLnBrk="1" hangingPunct="1"/>
            <a:r>
              <a:rPr lang="en-US" altLang="ko-KR" sz="1200" dirty="0">
                <a:solidFill>
                  <a:schemeClr val="tx2"/>
                </a:solidFill>
              </a:rPr>
              <a:t>remove</a:t>
            </a:r>
            <a:r>
              <a:rPr lang="en-US" altLang="ko-KR" sz="1200" dirty="0"/>
              <a:t>(</a:t>
            </a:r>
            <a:r>
              <a:rPr lang="en-US" altLang="ko-KR" sz="1200" b="1" i="1" dirty="0"/>
              <a:t>k</a:t>
            </a:r>
            <a:r>
              <a:rPr lang="en-US" altLang="ko-KR" sz="1200" dirty="0"/>
              <a:t>)</a:t>
            </a:r>
          </a:p>
          <a:p>
            <a:pPr lvl="1" eaLnBrk="1" hangingPunct="1"/>
            <a:r>
              <a:rPr lang="en-US" altLang="ko-KR" sz="1050" dirty="0"/>
              <a:t>We search for an entry with key </a:t>
            </a:r>
            <a:r>
              <a:rPr lang="en-US" altLang="ko-KR" sz="1050" b="1" i="1" dirty="0"/>
              <a:t>k</a:t>
            </a:r>
            <a:r>
              <a:rPr lang="en-US" altLang="ko-KR" sz="1050" dirty="0"/>
              <a:t> </a:t>
            </a:r>
          </a:p>
          <a:p>
            <a:pPr lvl="1" eaLnBrk="1" hangingPunct="1"/>
            <a:r>
              <a:rPr lang="en-US" altLang="ko-KR" sz="1050" dirty="0"/>
              <a:t>If such an entry </a:t>
            </a:r>
            <a:r>
              <a:rPr lang="en-US" altLang="ko-KR" sz="1200" dirty="0"/>
              <a:t>(</a:t>
            </a:r>
            <a:r>
              <a:rPr lang="en-US" altLang="ko-KR" sz="1200" b="1" i="1" dirty="0"/>
              <a:t>k, o</a:t>
            </a:r>
            <a:r>
              <a:rPr lang="en-US" altLang="ko-KR" sz="1200" dirty="0"/>
              <a:t>)</a:t>
            </a:r>
            <a:r>
              <a:rPr lang="en-US" altLang="ko-KR" sz="1050" dirty="0"/>
              <a:t> is found, we replace it with the special item </a:t>
            </a:r>
            <a:r>
              <a:rPr lang="en-US" altLang="ko-KR" sz="1050" b="1" i="1" dirty="0"/>
              <a:t>AVAILABLE</a:t>
            </a:r>
            <a:r>
              <a:rPr lang="en-US" altLang="ko-KR" sz="1050" dirty="0"/>
              <a:t> and we return element </a:t>
            </a:r>
            <a:r>
              <a:rPr lang="en-US" altLang="ko-KR" sz="1200" b="1" i="1" dirty="0"/>
              <a:t>o</a:t>
            </a:r>
            <a:endParaRPr lang="en-US" altLang="ko-KR" sz="1050" dirty="0"/>
          </a:p>
          <a:p>
            <a:pPr lvl="1" eaLnBrk="1" hangingPunct="1"/>
            <a:r>
              <a:rPr lang="en-US" altLang="ko-KR" sz="1050" dirty="0"/>
              <a:t>Else, we return </a:t>
            </a:r>
            <a:r>
              <a:rPr lang="en-US" altLang="ko-KR" sz="1050" b="1" i="1" dirty="0" smtClean="0"/>
              <a:t>null</a:t>
            </a:r>
          </a:p>
          <a:p>
            <a:r>
              <a:rPr lang="en-US" altLang="ko-KR" sz="1350" dirty="0">
                <a:solidFill>
                  <a:schemeClr val="tx2"/>
                </a:solidFill>
              </a:rPr>
              <a:t>put</a:t>
            </a:r>
            <a:r>
              <a:rPr lang="en-US" altLang="ko-KR" sz="1350" dirty="0"/>
              <a:t>(</a:t>
            </a:r>
            <a:r>
              <a:rPr lang="en-US" altLang="ko-KR" sz="1350" b="1" i="1" dirty="0"/>
              <a:t>k, o</a:t>
            </a:r>
            <a:r>
              <a:rPr lang="en-US" altLang="ko-KR" sz="1350" dirty="0"/>
              <a:t>)</a:t>
            </a:r>
          </a:p>
          <a:p>
            <a:pPr lvl="1"/>
            <a:r>
              <a:rPr lang="en-US" altLang="ko-KR" sz="1200" dirty="0"/>
              <a:t>We throw an exception if the table is full</a:t>
            </a:r>
          </a:p>
          <a:p>
            <a:pPr lvl="1"/>
            <a:r>
              <a:rPr lang="en-US" altLang="ko-KR" sz="1200" dirty="0"/>
              <a:t>We start at cell </a:t>
            </a:r>
            <a:r>
              <a:rPr lang="en-US" altLang="ko-KR" sz="1200" b="1" i="1" dirty="0"/>
              <a:t>h</a:t>
            </a:r>
            <a:r>
              <a:rPr lang="en-US" altLang="ko-KR" sz="1200" dirty="0"/>
              <a:t>(</a:t>
            </a:r>
            <a:r>
              <a:rPr lang="en-US" altLang="ko-KR" sz="1200" b="1" i="1" dirty="0"/>
              <a:t>k</a:t>
            </a:r>
            <a:r>
              <a:rPr lang="en-US" altLang="ko-KR" sz="1200" dirty="0"/>
              <a:t>) </a:t>
            </a:r>
          </a:p>
          <a:p>
            <a:pPr lvl="1"/>
            <a:r>
              <a:rPr lang="en-US" altLang="ko-KR" sz="1200" dirty="0"/>
              <a:t>We probe consecutive cells until one of the following occurs</a:t>
            </a:r>
          </a:p>
          <a:p>
            <a:pPr lvl="2"/>
            <a:r>
              <a:rPr lang="en-US" altLang="ko-KR" sz="1050" dirty="0"/>
              <a:t>A cell </a:t>
            </a:r>
            <a:r>
              <a:rPr lang="en-US" altLang="ko-KR" sz="1050" b="1" i="1" dirty="0" err="1"/>
              <a:t>i</a:t>
            </a:r>
            <a:r>
              <a:rPr lang="en-US" altLang="ko-KR" sz="1050" dirty="0"/>
              <a:t> is found that is either empty or stores </a:t>
            </a:r>
            <a:r>
              <a:rPr lang="en-US" altLang="ko-KR" sz="1050" b="1" i="1" dirty="0"/>
              <a:t>AVAILABLE</a:t>
            </a:r>
            <a:r>
              <a:rPr lang="en-US" altLang="ko-KR" sz="1050" dirty="0"/>
              <a:t>, or</a:t>
            </a:r>
          </a:p>
          <a:p>
            <a:pPr lvl="2"/>
            <a:r>
              <a:rPr lang="en-US" altLang="ko-KR" sz="1050" b="1" i="1" dirty="0"/>
              <a:t>N</a:t>
            </a:r>
            <a:r>
              <a:rPr lang="en-US" altLang="ko-KR" sz="1050" dirty="0"/>
              <a:t> cells have been unsuccessfully probed</a:t>
            </a:r>
          </a:p>
          <a:p>
            <a:pPr lvl="1"/>
            <a:r>
              <a:rPr lang="en-US" altLang="ko-KR" sz="1200" dirty="0"/>
              <a:t>We store entry (</a:t>
            </a:r>
            <a:r>
              <a:rPr lang="en-US" altLang="ko-KR" sz="1200" b="1" i="1" dirty="0"/>
              <a:t>k, o</a:t>
            </a:r>
            <a:r>
              <a:rPr lang="en-US" altLang="ko-KR" sz="1200" dirty="0"/>
              <a:t>) in cell </a:t>
            </a:r>
            <a:r>
              <a:rPr lang="en-US" altLang="ko-KR" sz="1200" b="1" i="1" dirty="0" err="1"/>
              <a:t>i</a:t>
            </a:r>
            <a:endParaRPr lang="en-US" altLang="ko-KR" sz="1200" b="1" i="1" dirty="0"/>
          </a:p>
          <a:p>
            <a:endParaRPr lang="en-US" altLang="ko-KR" b="1" i="1" dirty="0"/>
          </a:p>
        </p:txBody>
      </p:sp>
    </p:spTree>
    <p:extLst>
      <p:ext uri="{BB962C8B-B14F-4D97-AF65-F5344CB8AC3E}">
        <p14:creationId xmlns:p14="http://schemas.microsoft.com/office/powerpoint/2010/main" val="2307411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ko-KR"/>
              <a:t>Double Hashing</a:t>
            </a:r>
          </a:p>
        </p:txBody>
      </p:sp>
      <p:sp>
        <p:nvSpPr>
          <p:cNvPr id="27651" name="Rectangle 3"/>
          <p:cNvSpPr>
            <a:spLocks noGrp="1" noChangeArrowheads="1"/>
          </p:cNvSpPr>
          <p:nvPr>
            <p:ph idx="1"/>
          </p:nvPr>
        </p:nvSpPr>
        <p:spPr/>
        <p:txBody>
          <a:bodyPr/>
          <a:lstStyle/>
          <a:p>
            <a:pPr eaLnBrk="1" hangingPunct="1">
              <a:lnSpc>
                <a:spcPct val="90000"/>
              </a:lnSpc>
            </a:pPr>
            <a:r>
              <a:rPr lang="en-US" altLang="ko-KR" sz="1200" dirty="0"/>
              <a:t>Double hashing uses a secondary hash function </a:t>
            </a:r>
            <a:r>
              <a:rPr lang="en-US" altLang="ko-KR" sz="1200" b="1" i="1" dirty="0"/>
              <a:t>d</a:t>
            </a:r>
            <a:r>
              <a:rPr lang="en-US" altLang="ko-KR" sz="1200" dirty="0"/>
              <a:t>(</a:t>
            </a:r>
            <a:r>
              <a:rPr lang="en-US" altLang="ko-KR" sz="1200" b="1" i="1" dirty="0"/>
              <a:t>k</a:t>
            </a:r>
            <a:r>
              <a:rPr lang="en-US" altLang="ko-KR" sz="1200" dirty="0"/>
              <a:t>) and handles collisions by placing an item in the first available cell of the series</a:t>
            </a:r>
            <a:br>
              <a:rPr lang="en-US" altLang="ko-KR" sz="1200" dirty="0"/>
            </a:br>
            <a:r>
              <a:rPr lang="en-US" altLang="ko-KR" sz="1200" dirty="0"/>
              <a:t>	(</a:t>
            </a:r>
            <a:r>
              <a:rPr lang="en-US" altLang="ko-KR" sz="1200" b="1" i="1" dirty="0" err="1"/>
              <a:t>i</a:t>
            </a:r>
            <a:r>
              <a:rPr lang="en-US" altLang="ko-KR" sz="1200" i="1" dirty="0"/>
              <a:t> </a:t>
            </a:r>
            <a:r>
              <a:rPr lang="en-US" altLang="ko-KR" sz="1200" dirty="0">
                <a:latin typeface="Symbol" pitchFamily="18" charset="2"/>
              </a:rPr>
              <a:t>+</a:t>
            </a:r>
            <a:r>
              <a:rPr lang="en-US" altLang="ko-KR" sz="1200" dirty="0"/>
              <a:t> </a:t>
            </a:r>
            <a:r>
              <a:rPr lang="en-US" altLang="ko-KR" sz="1200" b="1" i="1" dirty="0" err="1"/>
              <a:t>jd</a:t>
            </a:r>
            <a:r>
              <a:rPr lang="en-US" altLang="ko-KR" sz="1200" dirty="0"/>
              <a:t>(</a:t>
            </a:r>
            <a:r>
              <a:rPr lang="en-US" altLang="ko-KR" sz="1200" b="1" i="1" dirty="0"/>
              <a:t>k</a:t>
            </a:r>
            <a:r>
              <a:rPr lang="en-US" altLang="ko-KR" sz="1200" dirty="0"/>
              <a:t>)) mod </a:t>
            </a:r>
            <a:r>
              <a:rPr lang="en-US" altLang="ko-KR" sz="1200" b="1" i="1" dirty="0"/>
              <a:t>N</a:t>
            </a:r>
            <a:br>
              <a:rPr lang="en-US" altLang="ko-KR" sz="1200" b="1" i="1" dirty="0"/>
            </a:br>
            <a:r>
              <a:rPr lang="en-US" altLang="ko-KR" sz="1200" b="1" i="1" dirty="0"/>
              <a:t> </a:t>
            </a:r>
            <a:r>
              <a:rPr lang="en-US" altLang="ko-KR" sz="1200" dirty="0"/>
              <a:t>for </a:t>
            </a:r>
            <a:r>
              <a:rPr lang="en-US" altLang="ko-KR" sz="1200" b="1" i="1" dirty="0"/>
              <a:t>j</a:t>
            </a:r>
            <a:r>
              <a:rPr lang="en-US" altLang="ko-KR" sz="1200" i="1" dirty="0"/>
              <a:t> </a:t>
            </a:r>
            <a:r>
              <a:rPr lang="en-US" altLang="ko-KR" sz="1200" dirty="0">
                <a:latin typeface="Symbol" pitchFamily="18" charset="2"/>
              </a:rPr>
              <a:t>=</a:t>
            </a:r>
            <a:r>
              <a:rPr lang="en-US" altLang="ko-KR" sz="1200" dirty="0"/>
              <a:t> 0,  1, … , </a:t>
            </a:r>
            <a:r>
              <a:rPr lang="en-US" altLang="ko-KR" sz="1200" b="1" i="1" dirty="0"/>
              <a:t>N </a:t>
            </a:r>
            <a:r>
              <a:rPr lang="en-US" altLang="ko-KR" sz="1200" dirty="0">
                <a:latin typeface="Symbol" pitchFamily="18" charset="2"/>
              </a:rPr>
              <a:t>-</a:t>
            </a:r>
            <a:r>
              <a:rPr lang="en-US" altLang="ko-KR" sz="1200" dirty="0"/>
              <a:t> 1</a:t>
            </a:r>
          </a:p>
          <a:p>
            <a:pPr eaLnBrk="1" hangingPunct="1">
              <a:lnSpc>
                <a:spcPct val="90000"/>
              </a:lnSpc>
            </a:pPr>
            <a:r>
              <a:rPr lang="en-US" altLang="ko-KR" sz="1200" dirty="0"/>
              <a:t>The secondary hash function </a:t>
            </a:r>
            <a:r>
              <a:rPr lang="en-US" altLang="ko-KR" sz="1200" b="1" i="1" dirty="0">
                <a:latin typeface="CMSY8" charset="0"/>
              </a:rPr>
              <a:t>d</a:t>
            </a:r>
            <a:r>
              <a:rPr lang="en-US" altLang="ko-KR" sz="1200" dirty="0"/>
              <a:t>(</a:t>
            </a:r>
            <a:r>
              <a:rPr lang="en-US" altLang="ko-KR" sz="1200" b="1" i="1" dirty="0">
                <a:latin typeface="CMR10" charset="0"/>
              </a:rPr>
              <a:t>k</a:t>
            </a:r>
            <a:r>
              <a:rPr lang="en-US" altLang="ko-KR" sz="1200" dirty="0"/>
              <a:t>) cannot have zero values</a:t>
            </a:r>
          </a:p>
          <a:p>
            <a:pPr eaLnBrk="1" hangingPunct="1">
              <a:lnSpc>
                <a:spcPct val="90000"/>
              </a:lnSpc>
            </a:pPr>
            <a:r>
              <a:rPr lang="en-US" altLang="ko-KR" sz="1200" dirty="0"/>
              <a:t>The table size </a:t>
            </a:r>
            <a:r>
              <a:rPr lang="en-US" altLang="ko-KR" sz="1200" b="1" i="1" dirty="0">
                <a:latin typeface="CMR10" charset="0"/>
              </a:rPr>
              <a:t>N</a:t>
            </a:r>
            <a:r>
              <a:rPr lang="en-US" altLang="ko-KR" sz="1200" dirty="0"/>
              <a:t> must be a prime to allow probing of all the </a:t>
            </a:r>
            <a:r>
              <a:rPr lang="en-US" altLang="ko-KR" sz="1200" dirty="0" smtClean="0"/>
              <a:t>cells</a:t>
            </a:r>
          </a:p>
          <a:p>
            <a:pPr>
              <a:lnSpc>
                <a:spcPct val="90000"/>
              </a:lnSpc>
            </a:pPr>
            <a:r>
              <a:rPr lang="en-US" altLang="ko-KR" dirty="0"/>
              <a:t>Common choice of compression function for the secondary hash function: 	</a:t>
            </a:r>
          </a:p>
          <a:p>
            <a:pPr lvl="1">
              <a:lnSpc>
                <a:spcPct val="90000"/>
              </a:lnSpc>
              <a:buNone/>
            </a:pPr>
            <a:r>
              <a:rPr lang="en-US" altLang="ko-KR" b="1" i="1" dirty="0">
                <a:latin typeface="CMSY8" charset="0"/>
              </a:rPr>
              <a:t>d</a:t>
            </a:r>
            <a:r>
              <a:rPr lang="en-US" altLang="ko-KR" baseline="-25000" dirty="0">
                <a:latin typeface="CMSY8" charset="0"/>
              </a:rPr>
              <a:t>2</a:t>
            </a:r>
            <a:r>
              <a:rPr lang="en-US" altLang="ko-KR" dirty="0"/>
              <a:t>(</a:t>
            </a:r>
            <a:r>
              <a:rPr lang="en-US" altLang="ko-KR" b="1" i="1" dirty="0">
                <a:latin typeface="CMR10" charset="0"/>
              </a:rPr>
              <a:t>k</a:t>
            </a:r>
            <a:r>
              <a:rPr lang="en-US" altLang="ko-KR" dirty="0"/>
              <a:t>) </a:t>
            </a:r>
            <a:r>
              <a:rPr lang="en-US" altLang="ko-KR" dirty="0">
                <a:latin typeface="Symbol" pitchFamily="18" charset="2"/>
              </a:rPr>
              <a:t>=</a:t>
            </a:r>
            <a:r>
              <a:rPr lang="en-US" altLang="ko-KR" dirty="0"/>
              <a:t> </a:t>
            </a:r>
            <a:r>
              <a:rPr lang="en-US" altLang="ko-KR" b="1" i="1" dirty="0"/>
              <a:t>q</a:t>
            </a:r>
            <a:r>
              <a:rPr lang="en-US" altLang="ko-KR" i="1" dirty="0"/>
              <a:t> </a:t>
            </a:r>
            <a:r>
              <a:rPr lang="en-US" altLang="ko-KR" dirty="0">
                <a:latin typeface="Symbol" pitchFamily="18" charset="2"/>
              </a:rPr>
              <a:t>-</a:t>
            </a:r>
            <a:r>
              <a:rPr lang="en-US" altLang="ko-KR" dirty="0"/>
              <a:t> </a:t>
            </a:r>
            <a:r>
              <a:rPr lang="en-US" altLang="ko-KR" b="1" i="1" dirty="0"/>
              <a:t>k</a:t>
            </a:r>
            <a:r>
              <a:rPr lang="en-US" altLang="ko-KR" dirty="0"/>
              <a:t> mod </a:t>
            </a:r>
            <a:r>
              <a:rPr lang="en-US" altLang="ko-KR" b="1" i="1" dirty="0"/>
              <a:t>q</a:t>
            </a:r>
          </a:p>
          <a:p>
            <a:pPr>
              <a:lnSpc>
                <a:spcPct val="90000"/>
              </a:lnSpc>
              <a:buNone/>
            </a:pPr>
            <a:r>
              <a:rPr lang="en-US" altLang="ko-KR" dirty="0"/>
              <a:t>		where</a:t>
            </a:r>
          </a:p>
          <a:p>
            <a:pPr lvl="1">
              <a:lnSpc>
                <a:spcPct val="90000"/>
              </a:lnSpc>
            </a:pPr>
            <a:r>
              <a:rPr lang="en-US" altLang="ko-KR" b="1" i="1" dirty="0"/>
              <a:t>q</a:t>
            </a:r>
            <a:r>
              <a:rPr lang="en-US" altLang="ko-KR" i="1" dirty="0"/>
              <a:t> </a:t>
            </a:r>
            <a:r>
              <a:rPr lang="en-US" altLang="ko-KR" dirty="0">
                <a:latin typeface="Symbol" pitchFamily="18" charset="2"/>
              </a:rPr>
              <a:t>&lt;</a:t>
            </a:r>
            <a:r>
              <a:rPr lang="en-US" altLang="ko-KR" dirty="0"/>
              <a:t> </a:t>
            </a:r>
            <a:r>
              <a:rPr lang="en-US" altLang="ko-KR" b="1" i="1" dirty="0"/>
              <a:t>N</a:t>
            </a:r>
          </a:p>
          <a:p>
            <a:pPr lvl="1">
              <a:lnSpc>
                <a:spcPct val="90000"/>
              </a:lnSpc>
            </a:pPr>
            <a:r>
              <a:rPr lang="en-US" altLang="ko-KR" b="1" i="1" dirty="0">
                <a:latin typeface="CMR10" charset="0"/>
              </a:rPr>
              <a:t>q</a:t>
            </a:r>
            <a:r>
              <a:rPr lang="en-US" altLang="ko-KR" dirty="0"/>
              <a:t> is a prime</a:t>
            </a:r>
          </a:p>
          <a:p>
            <a:pPr>
              <a:lnSpc>
                <a:spcPct val="90000"/>
              </a:lnSpc>
            </a:pPr>
            <a:r>
              <a:rPr lang="en-US" altLang="ko-KR" dirty="0"/>
              <a:t>The possible values for </a:t>
            </a:r>
            <a:r>
              <a:rPr lang="en-US" altLang="ko-KR" b="1" i="1" dirty="0">
                <a:latin typeface="CMSY8" charset="0"/>
              </a:rPr>
              <a:t>d</a:t>
            </a:r>
            <a:r>
              <a:rPr lang="en-US" altLang="ko-KR" baseline="-25000" dirty="0">
                <a:latin typeface="CMSY8" charset="0"/>
              </a:rPr>
              <a:t>2</a:t>
            </a:r>
            <a:r>
              <a:rPr lang="en-US" altLang="ko-KR" dirty="0"/>
              <a:t>(</a:t>
            </a:r>
            <a:r>
              <a:rPr lang="en-US" altLang="ko-KR" b="1" i="1" dirty="0">
                <a:latin typeface="CMR10" charset="0"/>
              </a:rPr>
              <a:t>k</a:t>
            </a:r>
            <a:r>
              <a:rPr lang="en-US" altLang="ko-KR" dirty="0"/>
              <a:t>) are</a:t>
            </a:r>
            <a:br>
              <a:rPr lang="en-US" altLang="ko-KR" dirty="0"/>
            </a:br>
            <a:r>
              <a:rPr lang="en-US" altLang="ko-KR" dirty="0"/>
              <a:t>	 1, 2, … , </a:t>
            </a:r>
            <a:r>
              <a:rPr lang="en-US" altLang="ko-KR" b="1" i="1" dirty="0"/>
              <a:t>q</a:t>
            </a:r>
          </a:p>
          <a:p>
            <a:pPr eaLnBrk="1" hangingPunct="1">
              <a:lnSpc>
                <a:spcPct val="90000"/>
              </a:lnSpc>
            </a:pPr>
            <a:endParaRPr lang="en-US" altLang="ko-KR" sz="1200" dirty="0"/>
          </a:p>
        </p:txBody>
      </p:sp>
      <p:graphicFrame>
        <p:nvGraphicFramePr>
          <p:cNvPr id="27653" name="Object 5"/>
          <p:cNvGraphicFramePr>
            <a:graphicFrameLocks noChangeAspect="1"/>
          </p:cNvGraphicFramePr>
          <p:nvPr/>
        </p:nvGraphicFramePr>
        <p:xfrm>
          <a:off x="5200650" y="171450"/>
          <a:ext cx="1312069" cy="1081088"/>
        </p:xfrm>
        <a:graphic>
          <a:graphicData uri="http://schemas.openxmlformats.org/presentationml/2006/ole">
            <mc:AlternateContent xmlns:mc="http://schemas.openxmlformats.org/markup-compatibility/2006">
              <mc:Choice xmlns:v="urn:schemas-microsoft-com:vml" Requires="v">
                <p:oleObj spid="_x0000_s10244" name="Clip" r:id="rId3" imgW="1826934" imgH="1505961" progId="MS_ClipArt_Gallery.2">
                  <p:embed/>
                </p:oleObj>
              </mc:Choice>
              <mc:Fallback>
                <p:oleObj name="Clip" r:id="rId3" imgW="1826934" imgH="1505961" progId="MS_ClipArt_Gallery.2">
                  <p:embed/>
                  <p:pic>
                    <p:nvPicPr>
                      <p:cNvPr id="276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650" y="171450"/>
                        <a:ext cx="1312069"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993989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p:txBody>
          <a:bodyPr/>
          <a:lstStyle/>
          <a:p>
            <a:pPr eaLnBrk="1" hangingPunct="1"/>
            <a:r>
              <a:rPr lang="en-US" altLang="ko-KR"/>
              <a:t>Example of Double Hashing</a:t>
            </a:r>
          </a:p>
        </p:txBody>
      </p:sp>
      <p:sp>
        <p:nvSpPr>
          <p:cNvPr id="28674" name="Rectangle 2"/>
          <p:cNvSpPr>
            <a:spLocks noGrp="1" noChangeArrowheads="1"/>
          </p:cNvSpPr>
          <p:nvPr>
            <p:ph idx="1"/>
          </p:nvPr>
        </p:nvSpPr>
        <p:spPr/>
        <p:txBody>
          <a:bodyPr/>
          <a:lstStyle/>
          <a:p>
            <a:pPr eaLnBrk="1" hangingPunct="1"/>
            <a:r>
              <a:rPr lang="en-US" altLang="ko-KR"/>
              <a:t>Consider a hash table storing integer keys that handles collision with double hashing</a:t>
            </a:r>
          </a:p>
          <a:p>
            <a:pPr lvl="1" eaLnBrk="1" hangingPunct="1"/>
            <a:r>
              <a:rPr lang="en-US" altLang="ko-KR" b="1" i="1"/>
              <a:t>N</a:t>
            </a:r>
            <a:r>
              <a:rPr lang="en-US" altLang="ko-KR" b="1" i="1">
                <a:latin typeface="Symbol" pitchFamily="18" charset="2"/>
              </a:rPr>
              <a:t> </a:t>
            </a:r>
            <a:r>
              <a:rPr lang="en-US" altLang="ko-KR">
                <a:latin typeface="Symbol" pitchFamily="18" charset="2"/>
              </a:rPr>
              <a:t>= </a:t>
            </a:r>
            <a:r>
              <a:rPr lang="en-US" altLang="ko-KR"/>
              <a:t>13 </a:t>
            </a:r>
          </a:p>
          <a:p>
            <a:pPr lvl="1" eaLnBrk="1" hangingPunct="1"/>
            <a:r>
              <a:rPr lang="en-US" altLang="ko-KR" b="1" i="1"/>
              <a:t>h</a:t>
            </a:r>
            <a:r>
              <a:rPr lang="en-US" altLang="ko-KR"/>
              <a:t>(</a:t>
            </a:r>
            <a:r>
              <a:rPr lang="en-US" altLang="ko-KR" b="1" i="1"/>
              <a:t>k</a:t>
            </a:r>
            <a:r>
              <a:rPr lang="en-US" altLang="ko-KR"/>
              <a:t>) </a:t>
            </a:r>
            <a:r>
              <a:rPr lang="en-US" altLang="ko-KR">
                <a:latin typeface="Symbol" pitchFamily="18" charset="2"/>
              </a:rPr>
              <a:t>=</a:t>
            </a:r>
            <a:r>
              <a:rPr lang="en-US" altLang="ko-KR" b="1" i="1"/>
              <a:t> k </a:t>
            </a:r>
            <a:r>
              <a:rPr lang="en-US" altLang="ko-KR"/>
              <a:t>mod</a:t>
            </a:r>
            <a:r>
              <a:rPr lang="en-US" altLang="ko-KR" b="1" i="1"/>
              <a:t> </a:t>
            </a:r>
            <a:r>
              <a:rPr lang="en-US" altLang="ko-KR"/>
              <a:t>13 </a:t>
            </a:r>
          </a:p>
          <a:p>
            <a:pPr lvl="1" eaLnBrk="1" hangingPunct="1"/>
            <a:r>
              <a:rPr lang="en-US" altLang="ko-KR" b="1" i="1"/>
              <a:t>d</a:t>
            </a:r>
            <a:r>
              <a:rPr lang="en-US" altLang="ko-KR"/>
              <a:t>(</a:t>
            </a:r>
            <a:r>
              <a:rPr lang="en-US" altLang="ko-KR" b="1" i="1"/>
              <a:t>k</a:t>
            </a:r>
            <a:r>
              <a:rPr lang="en-US" altLang="ko-KR"/>
              <a:t>) </a:t>
            </a:r>
            <a:r>
              <a:rPr lang="en-US" altLang="ko-KR">
                <a:latin typeface="Symbol" pitchFamily="18" charset="2"/>
              </a:rPr>
              <a:t>=</a:t>
            </a:r>
            <a:r>
              <a:rPr lang="en-US" altLang="ko-KR" b="1" i="1"/>
              <a:t> </a:t>
            </a:r>
            <a:r>
              <a:rPr lang="en-US" altLang="ko-KR"/>
              <a:t>7 </a:t>
            </a:r>
            <a:r>
              <a:rPr lang="en-US" altLang="ko-KR">
                <a:latin typeface="Symbol" pitchFamily="18" charset="2"/>
              </a:rPr>
              <a:t>-</a:t>
            </a:r>
            <a:r>
              <a:rPr lang="en-US" altLang="ko-KR" b="1" i="1"/>
              <a:t> k </a:t>
            </a:r>
            <a:r>
              <a:rPr lang="en-US" altLang="ko-KR"/>
              <a:t>mod</a:t>
            </a:r>
            <a:r>
              <a:rPr lang="en-US" altLang="ko-KR" b="1" i="1"/>
              <a:t> </a:t>
            </a:r>
            <a:r>
              <a:rPr lang="en-US" altLang="ko-KR"/>
              <a:t>7</a:t>
            </a:r>
            <a:r>
              <a:rPr lang="en-US" altLang="ko-KR" b="1" i="1"/>
              <a:t> </a:t>
            </a:r>
          </a:p>
          <a:p>
            <a:pPr eaLnBrk="1" hangingPunct="1"/>
            <a:r>
              <a:rPr lang="en-US" altLang="ko-KR"/>
              <a:t>Insert keys 18, 41, 22, 44, 59, 32, 31, 73, in this order</a:t>
            </a:r>
          </a:p>
        </p:txBody>
      </p:sp>
      <p:grpSp>
        <p:nvGrpSpPr>
          <p:cNvPr id="2" name="그룹 1"/>
          <p:cNvGrpSpPr/>
          <p:nvPr/>
        </p:nvGrpSpPr>
        <p:grpSpPr>
          <a:xfrm>
            <a:off x="4114800" y="2135286"/>
            <a:ext cx="2293488" cy="2592503"/>
            <a:chOff x="3146921" y="1257300"/>
            <a:chExt cx="3093427" cy="3378386"/>
          </a:xfrm>
        </p:grpSpPr>
        <p:sp>
          <p:nvSpPr>
            <p:cNvPr id="28676" name="Rectangle 4"/>
            <p:cNvSpPr>
              <a:spLocks noChangeArrowheads="1"/>
            </p:cNvSpPr>
            <p:nvPr/>
          </p:nvSpPr>
          <p:spPr bwMode="auto">
            <a:xfrm>
              <a:off x="32004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77" name="Rectangle 5"/>
            <p:cNvSpPr>
              <a:spLocks noChangeArrowheads="1"/>
            </p:cNvSpPr>
            <p:nvPr/>
          </p:nvSpPr>
          <p:spPr bwMode="auto">
            <a:xfrm>
              <a:off x="34290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78" name="Rectangle 6"/>
            <p:cNvSpPr>
              <a:spLocks noChangeArrowheads="1"/>
            </p:cNvSpPr>
            <p:nvPr/>
          </p:nvSpPr>
          <p:spPr bwMode="auto">
            <a:xfrm>
              <a:off x="36576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79" name="Rectangle 7"/>
            <p:cNvSpPr>
              <a:spLocks noChangeArrowheads="1"/>
            </p:cNvSpPr>
            <p:nvPr/>
          </p:nvSpPr>
          <p:spPr bwMode="auto">
            <a:xfrm>
              <a:off x="38862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0" name="Rectangle 8"/>
            <p:cNvSpPr>
              <a:spLocks noChangeArrowheads="1"/>
            </p:cNvSpPr>
            <p:nvPr/>
          </p:nvSpPr>
          <p:spPr bwMode="auto">
            <a:xfrm>
              <a:off x="41148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1" name="Rectangle 9"/>
            <p:cNvSpPr>
              <a:spLocks noChangeArrowheads="1"/>
            </p:cNvSpPr>
            <p:nvPr/>
          </p:nvSpPr>
          <p:spPr bwMode="auto">
            <a:xfrm>
              <a:off x="43434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2" name="Rectangle 10"/>
            <p:cNvSpPr>
              <a:spLocks noChangeArrowheads="1"/>
            </p:cNvSpPr>
            <p:nvPr/>
          </p:nvSpPr>
          <p:spPr bwMode="auto">
            <a:xfrm>
              <a:off x="45720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3" name="Rectangle 11"/>
            <p:cNvSpPr>
              <a:spLocks noChangeArrowheads="1"/>
            </p:cNvSpPr>
            <p:nvPr/>
          </p:nvSpPr>
          <p:spPr bwMode="auto">
            <a:xfrm>
              <a:off x="48006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4" name="Rectangle 12"/>
            <p:cNvSpPr>
              <a:spLocks noChangeArrowheads="1"/>
            </p:cNvSpPr>
            <p:nvPr/>
          </p:nvSpPr>
          <p:spPr bwMode="auto">
            <a:xfrm>
              <a:off x="50292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5" name="Rectangle 13"/>
            <p:cNvSpPr>
              <a:spLocks noChangeArrowheads="1"/>
            </p:cNvSpPr>
            <p:nvPr/>
          </p:nvSpPr>
          <p:spPr bwMode="auto">
            <a:xfrm>
              <a:off x="52578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6" name="Rectangle 14"/>
            <p:cNvSpPr>
              <a:spLocks noChangeArrowheads="1"/>
            </p:cNvSpPr>
            <p:nvPr/>
          </p:nvSpPr>
          <p:spPr bwMode="auto">
            <a:xfrm>
              <a:off x="54864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7" name="Rectangle 15"/>
            <p:cNvSpPr>
              <a:spLocks noChangeArrowheads="1"/>
            </p:cNvSpPr>
            <p:nvPr/>
          </p:nvSpPr>
          <p:spPr bwMode="auto">
            <a:xfrm>
              <a:off x="57150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8" name="Rectangle 16"/>
            <p:cNvSpPr>
              <a:spLocks noChangeArrowheads="1"/>
            </p:cNvSpPr>
            <p:nvPr/>
          </p:nvSpPr>
          <p:spPr bwMode="auto">
            <a:xfrm>
              <a:off x="5943600" y="32004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689" name="Text Box 17"/>
            <p:cNvSpPr txBox="1">
              <a:spLocks noChangeArrowheads="1"/>
            </p:cNvSpPr>
            <p:nvPr/>
          </p:nvSpPr>
          <p:spPr bwMode="auto">
            <a:xfrm>
              <a:off x="3146921"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0</a:t>
              </a:r>
            </a:p>
          </p:txBody>
        </p:sp>
        <p:sp>
          <p:nvSpPr>
            <p:cNvPr id="28690" name="Text Box 18"/>
            <p:cNvSpPr txBox="1">
              <a:spLocks noChangeArrowheads="1"/>
            </p:cNvSpPr>
            <p:nvPr/>
          </p:nvSpPr>
          <p:spPr bwMode="auto">
            <a:xfrm>
              <a:off x="3373140"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1</a:t>
              </a:r>
            </a:p>
          </p:txBody>
        </p:sp>
        <p:sp>
          <p:nvSpPr>
            <p:cNvPr id="28691" name="Text Box 19"/>
            <p:cNvSpPr txBox="1">
              <a:spLocks noChangeArrowheads="1"/>
            </p:cNvSpPr>
            <p:nvPr/>
          </p:nvSpPr>
          <p:spPr bwMode="auto">
            <a:xfrm>
              <a:off x="3599358"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2</a:t>
              </a:r>
            </a:p>
          </p:txBody>
        </p:sp>
        <p:sp>
          <p:nvSpPr>
            <p:cNvPr id="28692" name="Text Box 20"/>
            <p:cNvSpPr txBox="1">
              <a:spLocks noChangeArrowheads="1"/>
            </p:cNvSpPr>
            <p:nvPr/>
          </p:nvSpPr>
          <p:spPr bwMode="auto">
            <a:xfrm>
              <a:off x="3825577"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3</a:t>
              </a:r>
            </a:p>
          </p:txBody>
        </p:sp>
        <p:sp>
          <p:nvSpPr>
            <p:cNvPr id="28693" name="Text Box 21"/>
            <p:cNvSpPr txBox="1">
              <a:spLocks noChangeArrowheads="1"/>
            </p:cNvSpPr>
            <p:nvPr/>
          </p:nvSpPr>
          <p:spPr bwMode="auto">
            <a:xfrm>
              <a:off x="4051795"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4</a:t>
              </a:r>
            </a:p>
          </p:txBody>
        </p:sp>
        <p:sp>
          <p:nvSpPr>
            <p:cNvPr id="28694" name="Text Box 22"/>
            <p:cNvSpPr txBox="1">
              <a:spLocks noChangeArrowheads="1"/>
            </p:cNvSpPr>
            <p:nvPr/>
          </p:nvSpPr>
          <p:spPr bwMode="auto">
            <a:xfrm>
              <a:off x="4278014"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5</a:t>
              </a:r>
            </a:p>
          </p:txBody>
        </p:sp>
        <p:sp>
          <p:nvSpPr>
            <p:cNvPr id="28695" name="Text Box 23"/>
            <p:cNvSpPr txBox="1">
              <a:spLocks noChangeArrowheads="1"/>
            </p:cNvSpPr>
            <p:nvPr/>
          </p:nvSpPr>
          <p:spPr bwMode="auto">
            <a:xfrm>
              <a:off x="4504234"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6</a:t>
              </a:r>
            </a:p>
          </p:txBody>
        </p:sp>
        <p:sp>
          <p:nvSpPr>
            <p:cNvPr id="28696" name="Text Box 24"/>
            <p:cNvSpPr txBox="1">
              <a:spLocks noChangeArrowheads="1"/>
            </p:cNvSpPr>
            <p:nvPr/>
          </p:nvSpPr>
          <p:spPr bwMode="auto">
            <a:xfrm>
              <a:off x="4730454"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7</a:t>
              </a:r>
            </a:p>
          </p:txBody>
        </p:sp>
        <p:sp>
          <p:nvSpPr>
            <p:cNvPr id="28697" name="Text Box 25"/>
            <p:cNvSpPr txBox="1">
              <a:spLocks noChangeArrowheads="1"/>
            </p:cNvSpPr>
            <p:nvPr/>
          </p:nvSpPr>
          <p:spPr bwMode="auto">
            <a:xfrm>
              <a:off x="4956671"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8</a:t>
              </a:r>
            </a:p>
          </p:txBody>
        </p:sp>
        <p:sp>
          <p:nvSpPr>
            <p:cNvPr id="28698" name="Text Box 26"/>
            <p:cNvSpPr txBox="1">
              <a:spLocks noChangeArrowheads="1"/>
            </p:cNvSpPr>
            <p:nvPr/>
          </p:nvSpPr>
          <p:spPr bwMode="auto">
            <a:xfrm>
              <a:off x="5182891" y="34004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9</a:t>
              </a:r>
            </a:p>
          </p:txBody>
        </p:sp>
        <p:sp>
          <p:nvSpPr>
            <p:cNvPr id="28699" name="Text Box 27"/>
            <p:cNvSpPr txBox="1">
              <a:spLocks noChangeArrowheads="1"/>
            </p:cNvSpPr>
            <p:nvPr/>
          </p:nvSpPr>
          <p:spPr bwMode="auto">
            <a:xfrm>
              <a:off x="5365867" y="3400424"/>
              <a:ext cx="422043"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10</a:t>
              </a:r>
            </a:p>
          </p:txBody>
        </p:sp>
        <p:sp>
          <p:nvSpPr>
            <p:cNvPr id="28700" name="Text Box 28"/>
            <p:cNvSpPr txBox="1">
              <a:spLocks noChangeArrowheads="1"/>
            </p:cNvSpPr>
            <p:nvPr/>
          </p:nvSpPr>
          <p:spPr bwMode="auto">
            <a:xfrm>
              <a:off x="5592087" y="3400424"/>
              <a:ext cx="422043"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11</a:t>
              </a:r>
            </a:p>
          </p:txBody>
        </p:sp>
        <p:sp>
          <p:nvSpPr>
            <p:cNvPr id="28701" name="Text Box 29"/>
            <p:cNvSpPr txBox="1">
              <a:spLocks noChangeArrowheads="1"/>
            </p:cNvSpPr>
            <p:nvPr/>
          </p:nvSpPr>
          <p:spPr bwMode="auto">
            <a:xfrm>
              <a:off x="5818304" y="3400424"/>
              <a:ext cx="422043"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12</a:t>
              </a:r>
            </a:p>
          </p:txBody>
        </p:sp>
        <p:sp>
          <p:nvSpPr>
            <p:cNvPr id="28702" name="Rectangle 30"/>
            <p:cNvSpPr>
              <a:spLocks noChangeArrowheads="1"/>
            </p:cNvSpPr>
            <p:nvPr/>
          </p:nvSpPr>
          <p:spPr bwMode="auto">
            <a:xfrm>
              <a:off x="32004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31</a:t>
              </a:r>
            </a:p>
          </p:txBody>
        </p:sp>
        <p:sp>
          <p:nvSpPr>
            <p:cNvPr id="28703" name="Rectangle 31"/>
            <p:cNvSpPr>
              <a:spLocks noChangeArrowheads="1"/>
            </p:cNvSpPr>
            <p:nvPr/>
          </p:nvSpPr>
          <p:spPr bwMode="auto">
            <a:xfrm>
              <a:off x="34290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704" name="Rectangle 32"/>
            <p:cNvSpPr>
              <a:spLocks noChangeArrowheads="1"/>
            </p:cNvSpPr>
            <p:nvPr/>
          </p:nvSpPr>
          <p:spPr bwMode="auto">
            <a:xfrm>
              <a:off x="36576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41</a:t>
              </a:r>
            </a:p>
          </p:txBody>
        </p:sp>
        <p:sp>
          <p:nvSpPr>
            <p:cNvPr id="28705" name="Rectangle 33"/>
            <p:cNvSpPr>
              <a:spLocks noChangeArrowheads="1"/>
            </p:cNvSpPr>
            <p:nvPr/>
          </p:nvSpPr>
          <p:spPr bwMode="auto">
            <a:xfrm>
              <a:off x="38862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706" name="Rectangle 34"/>
            <p:cNvSpPr>
              <a:spLocks noChangeArrowheads="1"/>
            </p:cNvSpPr>
            <p:nvPr/>
          </p:nvSpPr>
          <p:spPr bwMode="auto">
            <a:xfrm>
              <a:off x="41148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707" name="Rectangle 35"/>
            <p:cNvSpPr>
              <a:spLocks noChangeArrowheads="1"/>
            </p:cNvSpPr>
            <p:nvPr/>
          </p:nvSpPr>
          <p:spPr bwMode="auto">
            <a:xfrm>
              <a:off x="43434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18</a:t>
              </a:r>
            </a:p>
          </p:txBody>
        </p:sp>
        <p:sp>
          <p:nvSpPr>
            <p:cNvPr id="28708" name="Rectangle 36"/>
            <p:cNvSpPr>
              <a:spLocks noChangeArrowheads="1"/>
            </p:cNvSpPr>
            <p:nvPr/>
          </p:nvSpPr>
          <p:spPr bwMode="auto">
            <a:xfrm>
              <a:off x="45720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32</a:t>
              </a:r>
            </a:p>
          </p:txBody>
        </p:sp>
        <p:sp>
          <p:nvSpPr>
            <p:cNvPr id="28709" name="Rectangle 37"/>
            <p:cNvSpPr>
              <a:spLocks noChangeArrowheads="1"/>
            </p:cNvSpPr>
            <p:nvPr/>
          </p:nvSpPr>
          <p:spPr bwMode="auto">
            <a:xfrm>
              <a:off x="48006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59</a:t>
              </a:r>
            </a:p>
          </p:txBody>
        </p:sp>
        <p:sp>
          <p:nvSpPr>
            <p:cNvPr id="28710" name="Rectangle 38"/>
            <p:cNvSpPr>
              <a:spLocks noChangeArrowheads="1"/>
            </p:cNvSpPr>
            <p:nvPr/>
          </p:nvSpPr>
          <p:spPr bwMode="auto">
            <a:xfrm>
              <a:off x="50292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73</a:t>
              </a:r>
            </a:p>
          </p:txBody>
        </p:sp>
        <p:sp>
          <p:nvSpPr>
            <p:cNvPr id="28711" name="Rectangle 39"/>
            <p:cNvSpPr>
              <a:spLocks noChangeArrowheads="1"/>
            </p:cNvSpPr>
            <p:nvPr/>
          </p:nvSpPr>
          <p:spPr bwMode="auto">
            <a:xfrm>
              <a:off x="52578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22</a:t>
              </a:r>
            </a:p>
          </p:txBody>
        </p:sp>
        <p:sp>
          <p:nvSpPr>
            <p:cNvPr id="28712" name="Rectangle 40"/>
            <p:cNvSpPr>
              <a:spLocks noChangeArrowheads="1"/>
            </p:cNvSpPr>
            <p:nvPr/>
          </p:nvSpPr>
          <p:spPr bwMode="auto">
            <a:xfrm>
              <a:off x="54864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44</a:t>
              </a:r>
            </a:p>
          </p:txBody>
        </p:sp>
        <p:sp>
          <p:nvSpPr>
            <p:cNvPr id="28713" name="Rectangle 41"/>
            <p:cNvSpPr>
              <a:spLocks noChangeArrowheads="1"/>
            </p:cNvSpPr>
            <p:nvPr/>
          </p:nvSpPr>
          <p:spPr bwMode="auto">
            <a:xfrm>
              <a:off x="57150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endParaRPr lang="en-US" altLang="ko-KR" sz="1000">
                <a:latin typeface="Tahoma" pitchFamily="34" charset="0"/>
              </a:endParaRPr>
            </a:p>
          </p:txBody>
        </p:sp>
        <p:sp>
          <p:nvSpPr>
            <p:cNvPr id="28714" name="Rectangle 42"/>
            <p:cNvSpPr>
              <a:spLocks noChangeArrowheads="1"/>
            </p:cNvSpPr>
            <p:nvPr/>
          </p:nvSpPr>
          <p:spPr bwMode="auto">
            <a:xfrm>
              <a:off x="5943600" y="4114800"/>
              <a:ext cx="228600" cy="2286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000">
                  <a:latin typeface="Tahoma" pitchFamily="34" charset="0"/>
                </a:rPr>
                <a:t> </a:t>
              </a:r>
            </a:p>
          </p:txBody>
        </p:sp>
        <p:sp>
          <p:nvSpPr>
            <p:cNvPr id="28715" name="Text Box 43"/>
            <p:cNvSpPr txBox="1">
              <a:spLocks noChangeArrowheads="1"/>
            </p:cNvSpPr>
            <p:nvPr/>
          </p:nvSpPr>
          <p:spPr bwMode="auto">
            <a:xfrm>
              <a:off x="3146921" y="4314824"/>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0</a:t>
              </a:r>
            </a:p>
          </p:txBody>
        </p:sp>
        <p:sp>
          <p:nvSpPr>
            <p:cNvPr id="28716" name="Text Box 44"/>
            <p:cNvSpPr txBox="1">
              <a:spLocks noChangeArrowheads="1"/>
            </p:cNvSpPr>
            <p:nvPr/>
          </p:nvSpPr>
          <p:spPr bwMode="auto">
            <a:xfrm>
              <a:off x="3373140" y="4314826"/>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1</a:t>
              </a:r>
            </a:p>
          </p:txBody>
        </p:sp>
        <p:sp>
          <p:nvSpPr>
            <p:cNvPr id="28717" name="Text Box 45"/>
            <p:cNvSpPr txBox="1">
              <a:spLocks noChangeArrowheads="1"/>
            </p:cNvSpPr>
            <p:nvPr/>
          </p:nvSpPr>
          <p:spPr bwMode="auto">
            <a:xfrm>
              <a:off x="3599358" y="4314825"/>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2</a:t>
              </a:r>
            </a:p>
          </p:txBody>
        </p:sp>
        <p:sp>
          <p:nvSpPr>
            <p:cNvPr id="28718" name="Text Box 46"/>
            <p:cNvSpPr txBox="1">
              <a:spLocks noChangeArrowheads="1"/>
            </p:cNvSpPr>
            <p:nvPr/>
          </p:nvSpPr>
          <p:spPr bwMode="auto">
            <a:xfrm>
              <a:off x="3825577" y="4314825"/>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3</a:t>
              </a:r>
            </a:p>
          </p:txBody>
        </p:sp>
        <p:sp>
          <p:nvSpPr>
            <p:cNvPr id="28719" name="Text Box 47"/>
            <p:cNvSpPr txBox="1">
              <a:spLocks noChangeArrowheads="1"/>
            </p:cNvSpPr>
            <p:nvPr/>
          </p:nvSpPr>
          <p:spPr bwMode="auto">
            <a:xfrm>
              <a:off x="4051798" y="4314825"/>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4</a:t>
              </a:r>
            </a:p>
          </p:txBody>
        </p:sp>
        <p:sp>
          <p:nvSpPr>
            <p:cNvPr id="28720" name="Text Box 48"/>
            <p:cNvSpPr txBox="1">
              <a:spLocks noChangeArrowheads="1"/>
            </p:cNvSpPr>
            <p:nvPr/>
          </p:nvSpPr>
          <p:spPr bwMode="auto">
            <a:xfrm>
              <a:off x="4278014" y="4314825"/>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5</a:t>
              </a:r>
            </a:p>
          </p:txBody>
        </p:sp>
        <p:sp>
          <p:nvSpPr>
            <p:cNvPr id="28721" name="Text Box 49"/>
            <p:cNvSpPr txBox="1">
              <a:spLocks noChangeArrowheads="1"/>
            </p:cNvSpPr>
            <p:nvPr/>
          </p:nvSpPr>
          <p:spPr bwMode="auto">
            <a:xfrm>
              <a:off x="4504232" y="4314825"/>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6</a:t>
              </a:r>
            </a:p>
          </p:txBody>
        </p:sp>
        <p:sp>
          <p:nvSpPr>
            <p:cNvPr id="28722" name="Text Box 50"/>
            <p:cNvSpPr txBox="1">
              <a:spLocks noChangeArrowheads="1"/>
            </p:cNvSpPr>
            <p:nvPr/>
          </p:nvSpPr>
          <p:spPr bwMode="auto">
            <a:xfrm>
              <a:off x="4730452" y="4314825"/>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7</a:t>
              </a:r>
            </a:p>
          </p:txBody>
        </p:sp>
        <p:sp>
          <p:nvSpPr>
            <p:cNvPr id="28723" name="Text Box 51"/>
            <p:cNvSpPr txBox="1">
              <a:spLocks noChangeArrowheads="1"/>
            </p:cNvSpPr>
            <p:nvPr/>
          </p:nvSpPr>
          <p:spPr bwMode="auto">
            <a:xfrm>
              <a:off x="4956671" y="4314825"/>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8</a:t>
              </a:r>
            </a:p>
          </p:txBody>
        </p:sp>
        <p:sp>
          <p:nvSpPr>
            <p:cNvPr id="28724" name="Text Box 52"/>
            <p:cNvSpPr txBox="1">
              <a:spLocks noChangeArrowheads="1"/>
            </p:cNvSpPr>
            <p:nvPr/>
          </p:nvSpPr>
          <p:spPr bwMode="auto">
            <a:xfrm>
              <a:off x="5182891" y="4314825"/>
              <a:ext cx="335559"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9</a:t>
              </a:r>
            </a:p>
          </p:txBody>
        </p:sp>
        <p:sp>
          <p:nvSpPr>
            <p:cNvPr id="28725" name="Text Box 53"/>
            <p:cNvSpPr txBox="1">
              <a:spLocks noChangeArrowheads="1"/>
            </p:cNvSpPr>
            <p:nvPr/>
          </p:nvSpPr>
          <p:spPr bwMode="auto">
            <a:xfrm>
              <a:off x="5365867" y="4314825"/>
              <a:ext cx="422044"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10</a:t>
              </a:r>
            </a:p>
          </p:txBody>
        </p:sp>
        <p:sp>
          <p:nvSpPr>
            <p:cNvPr id="28726" name="Text Box 54"/>
            <p:cNvSpPr txBox="1">
              <a:spLocks noChangeArrowheads="1"/>
            </p:cNvSpPr>
            <p:nvPr/>
          </p:nvSpPr>
          <p:spPr bwMode="auto">
            <a:xfrm>
              <a:off x="5592084" y="4314825"/>
              <a:ext cx="422044"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11</a:t>
              </a:r>
            </a:p>
          </p:txBody>
        </p:sp>
        <p:sp>
          <p:nvSpPr>
            <p:cNvPr id="28727" name="Text Box 55"/>
            <p:cNvSpPr txBox="1">
              <a:spLocks noChangeArrowheads="1"/>
            </p:cNvSpPr>
            <p:nvPr/>
          </p:nvSpPr>
          <p:spPr bwMode="auto">
            <a:xfrm>
              <a:off x="5818304" y="4314825"/>
              <a:ext cx="422044" cy="3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000">
                  <a:latin typeface="Times New Roman" pitchFamily="18" charset="0"/>
                </a:rPr>
                <a:t>12</a:t>
              </a:r>
            </a:p>
          </p:txBody>
        </p:sp>
        <p:sp>
          <p:nvSpPr>
            <p:cNvPr id="28728" name="AutoShape 56"/>
            <p:cNvSpPr>
              <a:spLocks noChangeArrowheads="1"/>
            </p:cNvSpPr>
            <p:nvPr/>
          </p:nvSpPr>
          <p:spPr bwMode="auto">
            <a:xfrm>
              <a:off x="4572000" y="3714750"/>
              <a:ext cx="228600" cy="228600"/>
            </a:xfrm>
            <a:prstGeom prst="downArrow">
              <a:avLst>
                <a:gd name="adj1" fmla="val 50000"/>
                <a:gd name="adj2"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000"/>
            </a:p>
          </p:txBody>
        </p:sp>
        <p:graphicFrame>
          <p:nvGraphicFramePr>
            <p:cNvPr id="28729" name="Object 57"/>
            <p:cNvGraphicFramePr>
              <a:graphicFrameLocks noChangeAspect="1"/>
            </p:cNvGraphicFramePr>
            <p:nvPr>
              <p:extLst>
                <p:ext uri="{D42A27DB-BD31-4B8C-83A1-F6EECF244321}">
                  <p14:modId xmlns:p14="http://schemas.microsoft.com/office/powerpoint/2010/main" val="1905803614"/>
                </p:ext>
              </p:extLst>
            </p:nvPr>
          </p:nvGraphicFramePr>
          <p:xfrm>
            <a:off x="3543300" y="1257300"/>
            <a:ext cx="2200275" cy="1728788"/>
          </p:xfrm>
          <a:graphic>
            <a:graphicData uri="http://schemas.openxmlformats.org/presentationml/2006/ole">
              <mc:AlternateContent xmlns:mc="http://schemas.openxmlformats.org/markup-compatibility/2006">
                <mc:Choice xmlns:v="urn:schemas-microsoft-com:vml" Requires="v">
                  <p:oleObj spid="_x0000_s11268" name="Worksheet" r:id="rId3" imgW="2781300" imgH="2044700" progId="Excel.Sheet.8">
                    <p:embed/>
                  </p:oleObj>
                </mc:Choice>
                <mc:Fallback>
                  <p:oleObj name="Worksheet" r:id="rId3" imgW="2781300" imgH="2044700" progId="Excel.Sheet.8">
                    <p:embed/>
                    <p:pic>
                      <p:nvPicPr>
                        <p:cNvPr id="28729"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0" y="1257300"/>
                          <a:ext cx="2200275" cy="17287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643160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ko-KR"/>
              <a:t>Performance of Hashing</a:t>
            </a:r>
          </a:p>
        </p:txBody>
      </p:sp>
      <p:sp>
        <p:nvSpPr>
          <p:cNvPr id="29699" name="Rectangle 3"/>
          <p:cNvSpPr>
            <a:spLocks noGrp="1" noChangeArrowheads="1"/>
          </p:cNvSpPr>
          <p:nvPr>
            <p:ph idx="1"/>
          </p:nvPr>
        </p:nvSpPr>
        <p:spPr/>
        <p:txBody>
          <a:bodyPr/>
          <a:lstStyle/>
          <a:p>
            <a:pPr eaLnBrk="1" hangingPunct="1">
              <a:lnSpc>
                <a:spcPct val="90000"/>
              </a:lnSpc>
            </a:pPr>
            <a:r>
              <a:rPr lang="en-US" altLang="ko-KR" sz="1050" dirty="0"/>
              <a:t>In the worst case, searches, insertions and removals on a hash table take </a:t>
            </a:r>
            <a:r>
              <a:rPr lang="en-US" altLang="ko-KR" sz="1050" b="1" i="1" dirty="0"/>
              <a:t>O</a:t>
            </a:r>
            <a:r>
              <a:rPr lang="en-US" altLang="ko-KR" sz="1050" dirty="0"/>
              <a:t>(</a:t>
            </a:r>
            <a:r>
              <a:rPr lang="en-US" altLang="ko-KR" sz="1050" b="1" i="1" dirty="0"/>
              <a:t>n</a:t>
            </a:r>
            <a:r>
              <a:rPr lang="en-US" altLang="ko-KR" sz="1050" dirty="0"/>
              <a:t>) time</a:t>
            </a:r>
          </a:p>
          <a:p>
            <a:pPr eaLnBrk="1" hangingPunct="1">
              <a:lnSpc>
                <a:spcPct val="90000"/>
              </a:lnSpc>
            </a:pPr>
            <a:r>
              <a:rPr lang="en-US" altLang="ko-KR" sz="1050" dirty="0"/>
              <a:t>The worst case occurs when all the keys inserted into the map collide</a:t>
            </a:r>
          </a:p>
          <a:p>
            <a:pPr eaLnBrk="1" hangingPunct="1">
              <a:lnSpc>
                <a:spcPct val="90000"/>
              </a:lnSpc>
            </a:pPr>
            <a:r>
              <a:rPr lang="en-US" altLang="ko-KR" sz="1050" dirty="0"/>
              <a:t>The load factor </a:t>
            </a:r>
            <a:r>
              <a:rPr lang="en-US" altLang="ko-KR" sz="1050" b="1" i="1" dirty="0">
                <a:latin typeface="Symbol" pitchFamily="18" charset="2"/>
              </a:rPr>
              <a:t>a</a:t>
            </a:r>
            <a:r>
              <a:rPr lang="en-US" altLang="ko-KR" sz="1050" dirty="0"/>
              <a:t> </a:t>
            </a:r>
            <a:r>
              <a:rPr lang="en-US" altLang="ko-KR" sz="1050" dirty="0">
                <a:latin typeface="Symbol" pitchFamily="18" charset="2"/>
              </a:rPr>
              <a:t>=</a:t>
            </a:r>
            <a:r>
              <a:rPr lang="en-US" altLang="ko-KR" sz="1050" dirty="0"/>
              <a:t> </a:t>
            </a:r>
            <a:r>
              <a:rPr lang="en-US" altLang="ko-KR" sz="1050" b="1" i="1" dirty="0"/>
              <a:t>n</a:t>
            </a:r>
            <a:r>
              <a:rPr lang="en-US" altLang="ko-KR" sz="1050" dirty="0">
                <a:latin typeface="Symbol" pitchFamily="18" charset="2"/>
              </a:rPr>
              <a:t>/</a:t>
            </a:r>
            <a:r>
              <a:rPr lang="en-US" altLang="ko-KR" sz="1050" b="1" i="1" dirty="0"/>
              <a:t>N </a:t>
            </a:r>
            <a:r>
              <a:rPr lang="en-US" altLang="ko-KR" sz="1050" dirty="0"/>
              <a:t>affects the performance of a hash table</a:t>
            </a:r>
          </a:p>
          <a:p>
            <a:pPr eaLnBrk="1" hangingPunct="1">
              <a:lnSpc>
                <a:spcPct val="90000"/>
              </a:lnSpc>
            </a:pPr>
            <a:r>
              <a:rPr lang="en-US" altLang="ko-KR" sz="1050" dirty="0"/>
              <a:t>Assuming that the hash values are like random numbers, it can be shown that the expected number of probes for an insertion with open addressing is</a:t>
            </a:r>
            <a:br>
              <a:rPr lang="en-US" altLang="ko-KR" sz="1050" dirty="0"/>
            </a:br>
            <a:r>
              <a:rPr lang="en-US" altLang="ko-KR" sz="1050" dirty="0"/>
              <a:t>	1</a:t>
            </a:r>
            <a:r>
              <a:rPr lang="en-US" altLang="ko-KR" sz="1050" b="1" i="1" dirty="0"/>
              <a:t> </a:t>
            </a:r>
            <a:r>
              <a:rPr lang="en-US" altLang="ko-KR" sz="1050" dirty="0">
                <a:latin typeface="Symbol" pitchFamily="18" charset="2"/>
              </a:rPr>
              <a:t>/ </a:t>
            </a:r>
            <a:r>
              <a:rPr lang="en-US" altLang="ko-KR" sz="1050" dirty="0"/>
              <a:t>(1 </a:t>
            </a:r>
            <a:r>
              <a:rPr lang="en-US" altLang="ko-KR" sz="1050" dirty="0">
                <a:latin typeface="Symbol" pitchFamily="18" charset="2"/>
              </a:rPr>
              <a:t>-</a:t>
            </a:r>
            <a:r>
              <a:rPr lang="en-US" altLang="ko-KR" sz="1050" b="1" i="1" dirty="0"/>
              <a:t> </a:t>
            </a:r>
            <a:r>
              <a:rPr lang="en-US" altLang="ko-KR" sz="1050" b="1" i="1" dirty="0">
                <a:latin typeface="Symbol" pitchFamily="18" charset="2"/>
              </a:rPr>
              <a:t>a</a:t>
            </a:r>
            <a:r>
              <a:rPr lang="en-US" altLang="ko-KR" sz="1050" dirty="0"/>
              <a:t>)</a:t>
            </a:r>
            <a:r>
              <a:rPr lang="en-US" altLang="ko-KR" sz="1050" dirty="0">
                <a:latin typeface="Symbol" pitchFamily="18" charset="2"/>
              </a:rPr>
              <a:t> </a:t>
            </a:r>
            <a:endParaRPr lang="en-US" altLang="ko-KR" sz="1050" dirty="0" smtClean="0">
              <a:latin typeface="Symbol" pitchFamily="18" charset="2"/>
            </a:endParaRPr>
          </a:p>
          <a:p>
            <a:pPr>
              <a:lnSpc>
                <a:spcPct val="90000"/>
              </a:lnSpc>
            </a:pPr>
            <a:r>
              <a:rPr lang="en-US" altLang="ko-KR" dirty="0"/>
              <a:t>The expected running time of all the dictionary ADT operations in a hash table is </a:t>
            </a:r>
            <a:r>
              <a:rPr lang="en-US" altLang="ko-KR" b="1" i="1" dirty="0"/>
              <a:t>O</a:t>
            </a:r>
            <a:r>
              <a:rPr lang="en-US" altLang="ko-KR" dirty="0"/>
              <a:t>(1) </a:t>
            </a:r>
          </a:p>
          <a:p>
            <a:pPr>
              <a:lnSpc>
                <a:spcPct val="90000"/>
              </a:lnSpc>
            </a:pPr>
            <a:r>
              <a:rPr lang="en-US" altLang="ko-KR" dirty="0"/>
              <a:t>In practice, hashing is very fast provided the load factor is not close to 100%</a:t>
            </a:r>
          </a:p>
          <a:p>
            <a:pPr>
              <a:lnSpc>
                <a:spcPct val="90000"/>
              </a:lnSpc>
            </a:pPr>
            <a:r>
              <a:rPr lang="en-US" altLang="ko-KR" dirty="0"/>
              <a:t>Applications of hash tables:</a:t>
            </a:r>
          </a:p>
          <a:p>
            <a:pPr lvl="1">
              <a:lnSpc>
                <a:spcPct val="90000"/>
              </a:lnSpc>
            </a:pPr>
            <a:r>
              <a:rPr lang="en-US" altLang="ko-KR" sz="900" dirty="0"/>
              <a:t>small databases</a:t>
            </a:r>
          </a:p>
          <a:p>
            <a:pPr lvl="1">
              <a:lnSpc>
                <a:spcPct val="90000"/>
              </a:lnSpc>
            </a:pPr>
            <a:r>
              <a:rPr lang="en-US" altLang="ko-KR" sz="900" dirty="0"/>
              <a:t>compilers</a:t>
            </a:r>
          </a:p>
          <a:p>
            <a:pPr lvl="1">
              <a:lnSpc>
                <a:spcPct val="90000"/>
              </a:lnSpc>
            </a:pPr>
            <a:r>
              <a:rPr lang="en-US" altLang="ko-KR" sz="900" dirty="0"/>
              <a:t>browser caches</a:t>
            </a:r>
            <a:endParaRPr lang="en-US" altLang="ko-KR" dirty="0"/>
          </a:p>
          <a:p>
            <a:pPr eaLnBrk="1" hangingPunct="1">
              <a:lnSpc>
                <a:spcPct val="90000"/>
              </a:lnSpc>
            </a:pPr>
            <a:endParaRPr lang="en-US" altLang="ko-KR" sz="1050" dirty="0">
              <a:latin typeface="Symbol" pitchFamily="18" charset="2"/>
            </a:endParaRPr>
          </a:p>
        </p:txBody>
      </p:sp>
      <p:graphicFrame>
        <p:nvGraphicFramePr>
          <p:cNvPr id="29701" name="Object 5"/>
          <p:cNvGraphicFramePr>
            <a:graphicFrameLocks noChangeAspect="1"/>
          </p:cNvGraphicFramePr>
          <p:nvPr>
            <p:extLst/>
          </p:nvPr>
        </p:nvGraphicFramePr>
        <p:xfrm>
          <a:off x="4628913" y="3471922"/>
          <a:ext cx="1846660" cy="1257300"/>
        </p:xfrm>
        <a:graphic>
          <a:graphicData uri="http://schemas.openxmlformats.org/presentationml/2006/ole">
            <mc:AlternateContent xmlns:mc="http://schemas.openxmlformats.org/markup-compatibility/2006">
              <mc:Choice xmlns:v="urn:schemas-microsoft-com:vml" Requires="v">
                <p:oleObj spid="_x0000_s12292" name="Clip" r:id="rId3" imgW="2946759" imgH="2630112" progId="MS_ClipArt_Gallery.2">
                  <p:embed/>
                </p:oleObj>
              </mc:Choice>
              <mc:Fallback>
                <p:oleObj name="Clip" r:id="rId3" imgW="2946759" imgH="2630112" progId="MS_ClipArt_Gallery.2">
                  <p:embed/>
                  <p:pic>
                    <p:nvPicPr>
                      <p:cNvPr id="297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913" y="3471922"/>
                        <a:ext cx="184666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5003902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a:t>Binary Search</a:t>
            </a:r>
          </a:p>
        </p:txBody>
      </p:sp>
      <p:sp>
        <p:nvSpPr>
          <p:cNvPr id="39939" name="Rectangle 3"/>
          <p:cNvSpPr>
            <a:spLocks noGrp="1" noChangeArrowheads="1"/>
          </p:cNvSpPr>
          <p:nvPr>
            <p:ph idx="1"/>
          </p:nvPr>
        </p:nvSpPr>
        <p:spPr/>
        <p:txBody>
          <a:bodyPr/>
          <a:lstStyle/>
          <a:p>
            <a:pPr eaLnBrk="1" hangingPunct="1"/>
            <a:r>
              <a:rPr lang="en-US" altLang="ko-KR" sz="1050"/>
              <a:t>Binary search performs operation </a:t>
            </a:r>
            <a:r>
              <a:rPr lang="en-US" altLang="ko-KR" sz="1050">
                <a:solidFill>
                  <a:schemeClr val="tx2"/>
                </a:solidFill>
              </a:rPr>
              <a:t>find</a:t>
            </a:r>
            <a:r>
              <a:rPr lang="en-US" altLang="ko-KR" sz="1050"/>
              <a:t>(k) on a dictionary implemented by means of an array-based sequence, sorted by key</a:t>
            </a:r>
          </a:p>
          <a:p>
            <a:pPr lvl="1" eaLnBrk="1" hangingPunct="1"/>
            <a:r>
              <a:rPr lang="en-US" altLang="ko-KR" sz="900"/>
              <a:t>similar to the high-low game</a:t>
            </a:r>
          </a:p>
          <a:p>
            <a:pPr lvl="1" eaLnBrk="1" hangingPunct="1"/>
            <a:r>
              <a:rPr lang="en-US" altLang="ko-KR" sz="900"/>
              <a:t>at each step, the number of candidate items is halved</a:t>
            </a:r>
          </a:p>
          <a:p>
            <a:pPr lvl="1" eaLnBrk="1" hangingPunct="1"/>
            <a:r>
              <a:rPr lang="en-US" altLang="ko-KR" sz="900"/>
              <a:t>terminates after a logarithmic number of steps</a:t>
            </a:r>
          </a:p>
          <a:p>
            <a:pPr eaLnBrk="1" hangingPunct="1"/>
            <a:r>
              <a:rPr lang="en-US" altLang="ko-KR" sz="1050"/>
              <a:t>Example: </a:t>
            </a:r>
            <a:r>
              <a:rPr lang="en-US" altLang="ko-KR" sz="1050">
                <a:solidFill>
                  <a:schemeClr val="tx2"/>
                </a:solidFill>
              </a:rPr>
              <a:t>find</a:t>
            </a:r>
            <a:r>
              <a:rPr lang="en-US" altLang="ko-KR" sz="1050"/>
              <a:t>(7)</a:t>
            </a:r>
          </a:p>
        </p:txBody>
      </p:sp>
      <p:sp>
        <p:nvSpPr>
          <p:cNvPr id="39940" name="Line 4"/>
          <p:cNvSpPr>
            <a:spLocks noChangeShapeType="1"/>
          </p:cNvSpPr>
          <p:nvPr/>
        </p:nvSpPr>
        <p:spPr bwMode="auto">
          <a:xfrm>
            <a:off x="1034653" y="3121819"/>
            <a:ext cx="52435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39941" name="Oval 5"/>
          <p:cNvSpPr>
            <a:spLocks noChangeArrowheads="1"/>
          </p:cNvSpPr>
          <p:nvPr/>
        </p:nvSpPr>
        <p:spPr bwMode="auto">
          <a:xfrm>
            <a:off x="12489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1</a:t>
            </a:r>
          </a:p>
        </p:txBody>
      </p:sp>
      <p:sp>
        <p:nvSpPr>
          <p:cNvPr id="39942" name="Oval 6"/>
          <p:cNvSpPr>
            <a:spLocks noChangeArrowheads="1"/>
          </p:cNvSpPr>
          <p:nvPr/>
        </p:nvSpPr>
        <p:spPr bwMode="auto">
          <a:xfrm>
            <a:off x="17061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3</a:t>
            </a:r>
          </a:p>
        </p:txBody>
      </p:sp>
      <p:sp>
        <p:nvSpPr>
          <p:cNvPr id="39943" name="Oval 7"/>
          <p:cNvSpPr>
            <a:spLocks noChangeArrowheads="1"/>
          </p:cNvSpPr>
          <p:nvPr/>
        </p:nvSpPr>
        <p:spPr bwMode="auto">
          <a:xfrm>
            <a:off x="21633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4</a:t>
            </a:r>
          </a:p>
        </p:txBody>
      </p:sp>
      <p:sp>
        <p:nvSpPr>
          <p:cNvPr id="39944" name="Oval 8"/>
          <p:cNvSpPr>
            <a:spLocks noChangeArrowheads="1"/>
          </p:cNvSpPr>
          <p:nvPr/>
        </p:nvSpPr>
        <p:spPr bwMode="auto">
          <a:xfrm>
            <a:off x="26205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5</a:t>
            </a:r>
          </a:p>
        </p:txBody>
      </p:sp>
      <p:sp>
        <p:nvSpPr>
          <p:cNvPr id="39945" name="Oval 9"/>
          <p:cNvSpPr>
            <a:spLocks noChangeArrowheads="1"/>
          </p:cNvSpPr>
          <p:nvPr/>
        </p:nvSpPr>
        <p:spPr bwMode="auto">
          <a:xfrm>
            <a:off x="30777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7</a:t>
            </a:r>
          </a:p>
        </p:txBody>
      </p:sp>
      <p:sp>
        <p:nvSpPr>
          <p:cNvPr id="39946" name="Oval 10"/>
          <p:cNvSpPr>
            <a:spLocks noChangeArrowheads="1"/>
          </p:cNvSpPr>
          <p:nvPr/>
        </p:nvSpPr>
        <p:spPr bwMode="auto">
          <a:xfrm>
            <a:off x="3534966" y="3007519"/>
            <a:ext cx="228600" cy="228600"/>
          </a:xfrm>
          <a:prstGeom prst="ellipse">
            <a:avLst/>
          </a:prstGeom>
          <a:solidFill>
            <a:schemeClr val="accent1"/>
          </a:solidFill>
          <a:ln w="57150">
            <a:solidFill>
              <a:schemeClr val="tx1"/>
            </a:solidFill>
            <a:round/>
            <a:headEnd/>
            <a:tailEnd/>
          </a:ln>
        </p:spPr>
        <p:txBody>
          <a:bodyPr wrap="none" anchor="ctr"/>
          <a:lstStyle/>
          <a:p>
            <a:pPr algn="ctr" latinLnBrk="0"/>
            <a:r>
              <a:rPr lang="en-US" altLang="ko-KR" sz="1050">
                <a:solidFill>
                  <a:schemeClr val="tx2"/>
                </a:solidFill>
                <a:latin typeface="Tahoma" pitchFamily="34" charset="0"/>
              </a:rPr>
              <a:t>8</a:t>
            </a:r>
          </a:p>
        </p:txBody>
      </p:sp>
      <p:sp>
        <p:nvSpPr>
          <p:cNvPr id="39947" name="Oval 11"/>
          <p:cNvSpPr>
            <a:spLocks noChangeArrowheads="1"/>
          </p:cNvSpPr>
          <p:nvPr/>
        </p:nvSpPr>
        <p:spPr bwMode="auto">
          <a:xfrm>
            <a:off x="39921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9</a:t>
            </a:r>
          </a:p>
        </p:txBody>
      </p:sp>
      <p:sp>
        <p:nvSpPr>
          <p:cNvPr id="39948" name="Oval 12"/>
          <p:cNvSpPr>
            <a:spLocks noChangeArrowheads="1"/>
          </p:cNvSpPr>
          <p:nvPr/>
        </p:nvSpPr>
        <p:spPr bwMode="auto">
          <a:xfrm>
            <a:off x="44493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11</a:t>
            </a:r>
          </a:p>
        </p:txBody>
      </p:sp>
      <p:sp>
        <p:nvSpPr>
          <p:cNvPr id="39949" name="Oval 13"/>
          <p:cNvSpPr>
            <a:spLocks noChangeArrowheads="1"/>
          </p:cNvSpPr>
          <p:nvPr/>
        </p:nvSpPr>
        <p:spPr bwMode="auto">
          <a:xfrm>
            <a:off x="49065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14</a:t>
            </a:r>
          </a:p>
        </p:txBody>
      </p:sp>
      <p:sp>
        <p:nvSpPr>
          <p:cNvPr id="39950" name="Oval 14"/>
          <p:cNvSpPr>
            <a:spLocks noChangeArrowheads="1"/>
          </p:cNvSpPr>
          <p:nvPr/>
        </p:nvSpPr>
        <p:spPr bwMode="auto">
          <a:xfrm>
            <a:off x="53637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16</a:t>
            </a:r>
          </a:p>
        </p:txBody>
      </p:sp>
      <p:sp>
        <p:nvSpPr>
          <p:cNvPr id="39951" name="Oval 15"/>
          <p:cNvSpPr>
            <a:spLocks noChangeArrowheads="1"/>
          </p:cNvSpPr>
          <p:nvPr/>
        </p:nvSpPr>
        <p:spPr bwMode="auto">
          <a:xfrm>
            <a:off x="58209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18</a:t>
            </a:r>
          </a:p>
        </p:txBody>
      </p:sp>
      <p:sp>
        <p:nvSpPr>
          <p:cNvPr id="39952" name="Oval 16"/>
          <p:cNvSpPr>
            <a:spLocks noChangeArrowheads="1"/>
          </p:cNvSpPr>
          <p:nvPr/>
        </p:nvSpPr>
        <p:spPr bwMode="auto">
          <a:xfrm>
            <a:off x="6278166"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19</a:t>
            </a:r>
          </a:p>
        </p:txBody>
      </p:sp>
      <p:sp>
        <p:nvSpPr>
          <p:cNvPr id="39953" name="Line 17"/>
          <p:cNvSpPr>
            <a:spLocks noChangeShapeType="1"/>
          </p:cNvSpPr>
          <p:nvPr/>
        </p:nvSpPr>
        <p:spPr bwMode="auto">
          <a:xfrm>
            <a:off x="920353" y="3579019"/>
            <a:ext cx="53578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39954" name="Oval 18"/>
          <p:cNvSpPr>
            <a:spLocks noChangeArrowheads="1"/>
          </p:cNvSpPr>
          <p:nvPr/>
        </p:nvSpPr>
        <p:spPr bwMode="auto">
          <a:xfrm>
            <a:off x="1248966" y="34647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1</a:t>
            </a:r>
          </a:p>
        </p:txBody>
      </p:sp>
      <p:sp>
        <p:nvSpPr>
          <p:cNvPr id="39955" name="Oval 19"/>
          <p:cNvSpPr>
            <a:spLocks noChangeArrowheads="1"/>
          </p:cNvSpPr>
          <p:nvPr/>
        </p:nvSpPr>
        <p:spPr bwMode="auto">
          <a:xfrm>
            <a:off x="1706166" y="3464719"/>
            <a:ext cx="228600" cy="228600"/>
          </a:xfrm>
          <a:prstGeom prst="ellipse">
            <a:avLst/>
          </a:prstGeom>
          <a:solidFill>
            <a:schemeClr val="accent1"/>
          </a:solidFill>
          <a:ln w="57150">
            <a:solidFill>
              <a:schemeClr val="tx1"/>
            </a:solidFill>
            <a:round/>
            <a:headEnd/>
            <a:tailEnd/>
          </a:ln>
        </p:spPr>
        <p:txBody>
          <a:bodyPr wrap="none" anchor="ctr"/>
          <a:lstStyle/>
          <a:p>
            <a:pPr algn="ctr" latinLnBrk="0"/>
            <a:r>
              <a:rPr lang="en-US" altLang="ko-KR" sz="1050">
                <a:solidFill>
                  <a:schemeClr val="tx2"/>
                </a:solidFill>
                <a:latin typeface="Tahoma" pitchFamily="34" charset="0"/>
              </a:rPr>
              <a:t>3</a:t>
            </a:r>
          </a:p>
        </p:txBody>
      </p:sp>
      <p:sp>
        <p:nvSpPr>
          <p:cNvPr id="39956" name="Oval 20"/>
          <p:cNvSpPr>
            <a:spLocks noChangeArrowheads="1"/>
          </p:cNvSpPr>
          <p:nvPr/>
        </p:nvSpPr>
        <p:spPr bwMode="auto">
          <a:xfrm>
            <a:off x="2163366" y="34647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4</a:t>
            </a:r>
          </a:p>
        </p:txBody>
      </p:sp>
      <p:sp>
        <p:nvSpPr>
          <p:cNvPr id="39957" name="Oval 21"/>
          <p:cNvSpPr>
            <a:spLocks noChangeArrowheads="1"/>
          </p:cNvSpPr>
          <p:nvPr/>
        </p:nvSpPr>
        <p:spPr bwMode="auto">
          <a:xfrm>
            <a:off x="2620566" y="34647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5</a:t>
            </a:r>
          </a:p>
        </p:txBody>
      </p:sp>
      <p:sp>
        <p:nvSpPr>
          <p:cNvPr id="39958" name="Oval 22"/>
          <p:cNvSpPr>
            <a:spLocks noChangeArrowheads="1"/>
          </p:cNvSpPr>
          <p:nvPr/>
        </p:nvSpPr>
        <p:spPr bwMode="auto">
          <a:xfrm>
            <a:off x="3077766" y="34647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7</a:t>
            </a:r>
          </a:p>
        </p:txBody>
      </p:sp>
      <p:sp>
        <p:nvSpPr>
          <p:cNvPr id="39959" name="Oval 23"/>
          <p:cNvSpPr>
            <a:spLocks noChangeArrowheads="1"/>
          </p:cNvSpPr>
          <p:nvPr/>
        </p:nvSpPr>
        <p:spPr bwMode="auto">
          <a:xfrm>
            <a:off x="3534966" y="34647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8</a:t>
            </a:r>
          </a:p>
        </p:txBody>
      </p:sp>
      <p:sp>
        <p:nvSpPr>
          <p:cNvPr id="39960" name="Oval 24"/>
          <p:cNvSpPr>
            <a:spLocks noChangeArrowheads="1"/>
          </p:cNvSpPr>
          <p:nvPr/>
        </p:nvSpPr>
        <p:spPr bwMode="auto">
          <a:xfrm>
            <a:off x="3992166" y="34647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9</a:t>
            </a:r>
          </a:p>
        </p:txBody>
      </p:sp>
      <p:sp>
        <p:nvSpPr>
          <p:cNvPr id="39961" name="Oval 25"/>
          <p:cNvSpPr>
            <a:spLocks noChangeArrowheads="1"/>
          </p:cNvSpPr>
          <p:nvPr/>
        </p:nvSpPr>
        <p:spPr bwMode="auto">
          <a:xfrm>
            <a:off x="4449366" y="34647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11</a:t>
            </a:r>
          </a:p>
        </p:txBody>
      </p:sp>
      <p:sp>
        <p:nvSpPr>
          <p:cNvPr id="39962" name="Oval 26"/>
          <p:cNvSpPr>
            <a:spLocks noChangeArrowheads="1"/>
          </p:cNvSpPr>
          <p:nvPr/>
        </p:nvSpPr>
        <p:spPr bwMode="auto">
          <a:xfrm>
            <a:off x="4906566" y="34647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14</a:t>
            </a:r>
          </a:p>
        </p:txBody>
      </p:sp>
      <p:sp>
        <p:nvSpPr>
          <p:cNvPr id="39963" name="Oval 27"/>
          <p:cNvSpPr>
            <a:spLocks noChangeArrowheads="1"/>
          </p:cNvSpPr>
          <p:nvPr/>
        </p:nvSpPr>
        <p:spPr bwMode="auto">
          <a:xfrm>
            <a:off x="5363766" y="34647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16</a:t>
            </a:r>
          </a:p>
        </p:txBody>
      </p:sp>
      <p:sp>
        <p:nvSpPr>
          <p:cNvPr id="39964" name="Oval 28"/>
          <p:cNvSpPr>
            <a:spLocks noChangeArrowheads="1"/>
          </p:cNvSpPr>
          <p:nvPr/>
        </p:nvSpPr>
        <p:spPr bwMode="auto">
          <a:xfrm>
            <a:off x="5820966" y="34647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18</a:t>
            </a:r>
          </a:p>
        </p:txBody>
      </p:sp>
      <p:sp>
        <p:nvSpPr>
          <p:cNvPr id="39965" name="Oval 29"/>
          <p:cNvSpPr>
            <a:spLocks noChangeArrowheads="1"/>
          </p:cNvSpPr>
          <p:nvPr/>
        </p:nvSpPr>
        <p:spPr bwMode="auto">
          <a:xfrm>
            <a:off x="6278166" y="34647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19</a:t>
            </a:r>
          </a:p>
        </p:txBody>
      </p:sp>
      <p:sp>
        <p:nvSpPr>
          <p:cNvPr id="39966" name="Line 30"/>
          <p:cNvSpPr>
            <a:spLocks noChangeShapeType="1"/>
          </p:cNvSpPr>
          <p:nvPr/>
        </p:nvSpPr>
        <p:spPr bwMode="auto">
          <a:xfrm>
            <a:off x="977503" y="4036219"/>
            <a:ext cx="53006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39967" name="Oval 31"/>
          <p:cNvSpPr>
            <a:spLocks noChangeArrowheads="1"/>
          </p:cNvSpPr>
          <p:nvPr/>
        </p:nvSpPr>
        <p:spPr bwMode="auto">
          <a:xfrm>
            <a:off x="12489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a:t>
            </a:r>
          </a:p>
        </p:txBody>
      </p:sp>
      <p:sp>
        <p:nvSpPr>
          <p:cNvPr id="39968" name="Oval 32"/>
          <p:cNvSpPr>
            <a:spLocks noChangeArrowheads="1"/>
          </p:cNvSpPr>
          <p:nvPr/>
        </p:nvSpPr>
        <p:spPr bwMode="auto">
          <a:xfrm>
            <a:off x="17061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3</a:t>
            </a:r>
          </a:p>
        </p:txBody>
      </p:sp>
      <p:sp>
        <p:nvSpPr>
          <p:cNvPr id="39969" name="Oval 33"/>
          <p:cNvSpPr>
            <a:spLocks noChangeArrowheads="1"/>
          </p:cNvSpPr>
          <p:nvPr/>
        </p:nvSpPr>
        <p:spPr bwMode="auto">
          <a:xfrm>
            <a:off x="2163366" y="39219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4</a:t>
            </a:r>
          </a:p>
        </p:txBody>
      </p:sp>
      <p:sp>
        <p:nvSpPr>
          <p:cNvPr id="39970" name="Oval 34"/>
          <p:cNvSpPr>
            <a:spLocks noChangeArrowheads="1"/>
          </p:cNvSpPr>
          <p:nvPr/>
        </p:nvSpPr>
        <p:spPr bwMode="auto">
          <a:xfrm>
            <a:off x="2620566" y="3921919"/>
            <a:ext cx="228600" cy="228600"/>
          </a:xfrm>
          <a:prstGeom prst="ellipse">
            <a:avLst/>
          </a:prstGeom>
          <a:solidFill>
            <a:schemeClr val="accent1"/>
          </a:solidFill>
          <a:ln w="57150">
            <a:solidFill>
              <a:schemeClr val="tx1"/>
            </a:solidFill>
            <a:round/>
            <a:headEnd/>
            <a:tailEnd/>
          </a:ln>
        </p:spPr>
        <p:txBody>
          <a:bodyPr wrap="none" anchor="ctr"/>
          <a:lstStyle/>
          <a:p>
            <a:pPr algn="ctr" latinLnBrk="0"/>
            <a:r>
              <a:rPr lang="en-US" altLang="ko-KR" sz="1050">
                <a:solidFill>
                  <a:schemeClr val="tx2"/>
                </a:solidFill>
                <a:latin typeface="Tahoma" pitchFamily="34" charset="0"/>
              </a:rPr>
              <a:t>5</a:t>
            </a:r>
          </a:p>
        </p:txBody>
      </p:sp>
      <p:sp>
        <p:nvSpPr>
          <p:cNvPr id="39971" name="Oval 35"/>
          <p:cNvSpPr>
            <a:spLocks noChangeArrowheads="1"/>
          </p:cNvSpPr>
          <p:nvPr/>
        </p:nvSpPr>
        <p:spPr bwMode="auto">
          <a:xfrm>
            <a:off x="3077766" y="39219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7</a:t>
            </a:r>
          </a:p>
        </p:txBody>
      </p:sp>
      <p:sp>
        <p:nvSpPr>
          <p:cNvPr id="39972" name="Oval 36"/>
          <p:cNvSpPr>
            <a:spLocks noChangeArrowheads="1"/>
          </p:cNvSpPr>
          <p:nvPr/>
        </p:nvSpPr>
        <p:spPr bwMode="auto">
          <a:xfrm>
            <a:off x="35349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8</a:t>
            </a:r>
          </a:p>
        </p:txBody>
      </p:sp>
      <p:sp>
        <p:nvSpPr>
          <p:cNvPr id="39973" name="Oval 37"/>
          <p:cNvSpPr>
            <a:spLocks noChangeArrowheads="1"/>
          </p:cNvSpPr>
          <p:nvPr/>
        </p:nvSpPr>
        <p:spPr bwMode="auto">
          <a:xfrm>
            <a:off x="39921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9</a:t>
            </a:r>
          </a:p>
        </p:txBody>
      </p:sp>
      <p:sp>
        <p:nvSpPr>
          <p:cNvPr id="39974" name="Oval 38"/>
          <p:cNvSpPr>
            <a:spLocks noChangeArrowheads="1"/>
          </p:cNvSpPr>
          <p:nvPr/>
        </p:nvSpPr>
        <p:spPr bwMode="auto">
          <a:xfrm>
            <a:off x="44493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11</a:t>
            </a:r>
          </a:p>
        </p:txBody>
      </p:sp>
      <p:sp>
        <p:nvSpPr>
          <p:cNvPr id="39975" name="Oval 39"/>
          <p:cNvSpPr>
            <a:spLocks noChangeArrowheads="1"/>
          </p:cNvSpPr>
          <p:nvPr/>
        </p:nvSpPr>
        <p:spPr bwMode="auto">
          <a:xfrm>
            <a:off x="49065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14</a:t>
            </a:r>
          </a:p>
        </p:txBody>
      </p:sp>
      <p:sp>
        <p:nvSpPr>
          <p:cNvPr id="39976" name="Oval 40"/>
          <p:cNvSpPr>
            <a:spLocks noChangeArrowheads="1"/>
          </p:cNvSpPr>
          <p:nvPr/>
        </p:nvSpPr>
        <p:spPr bwMode="auto">
          <a:xfrm>
            <a:off x="53637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16</a:t>
            </a:r>
          </a:p>
        </p:txBody>
      </p:sp>
      <p:sp>
        <p:nvSpPr>
          <p:cNvPr id="39977" name="Oval 41"/>
          <p:cNvSpPr>
            <a:spLocks noChangeArrowheads="1"/>
          </p:cNvSpPr>
          <p:nvPr/>
        </p:nvSpPr>
        <p:spPr bwMode="auto">
          <a:xfrm>
            <a:off x="58209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18</a:t>
            </a:r>
          </a:p>
        </p:txBody>
      </p:sp>
      <p:sp>
        <p:nvSpPr>
          <p:cNvPr id="39978" name="Oval 42"/>
          <p:cNvSpPr>
            <a:spLocks noChangeArrowheads="1"/>
          </p:cNvSpPr>
          <p:nvPr/>
        </p:nvSpPr>
        <p:spPr bwMode="auto">
          <a:xfrm>
            <a:off x="6278166"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19</a:t>
            </a:r>
          </a:p>
        </p:txBody>
      </p:sp>
      <p:sp>
        <p:nvSpPr>
          <p:cNvPr id="39979" name="Line 43"/>
          <p:cNvSpPr>
            <a:spLocks noChangeShapeType="1"/>
          </p:cNvSpPr>
          <p:nvPr/>
        </p:nvSpPr>
        <p:spPr bwMode="auto">
          <a:xfrm>
            <a:off x="1034653" y="4493419"/>
            <a:ext cx="52435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39980" name="Oval 44"/>
          <p:cNvSpPr>
            <a:spLocks noChangeArrowheads="1"/>
          </p:cNvSpPr>
          <p:nvPr/>
        </p:nvSpPr>
        <p:spPr bwMode="auto">
          <a:xfrm>
            <a:off x="12489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a:t>
            </a:r>
          </a:p>
        </p:txBody>
      </p:sp>
      <p:sp>
        <p:nvSpPr>
          <p:cNvPr id="39981" name="Oval 45"/>
          <p:cNvSpPr>
            <a:spLocks noChangeArrowheads="1"/>
          </p:cNvSpPr>
          <p:nvPr/>
        </p:nvSpPr>
        <p:spPr bwMode="auto">
          <a:xfrm>
            <a:off x="17061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3</a:t>
            </a:r>
          </a:p>
        </p:txBody>
      </p:sp>
      <p:sp>
        <p:nvSpPr>
          <p:cNvPr id="39982" name="Oval 46"/>
          <p:cNvSpPr>
            <a:spLocks noChangeArrowheads="1"/>
          </p:cNvSpPr>
          <p:nvPr/>
        </p:nvSpPr>
        <p:spPr bwMode="auto">
          <a:xfrm>
            <a:off x="21633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4</a:t>
            </a:r>
          </a:p>
        </p:txBody>
      </p:sp>
      <p:sp>
        <p:nvSpPr>
          <p:cNvPr id="39983" name="Oval 47"/>
          <p:cNvSpPr>
            <a:spLocks noChangeArrowheads="1"/>
          </p:cNvSpPr>
          <p:nvPr/>
        </p:nvSpPr>
        <p:spPr bwMode="auto">
          <a:xfrm>
            <a:off x="26205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5</a:t>
            </a:r>
          </a:p>
        </p:txBody>
      </p:sp>
      <p:sp>
        <p:nvSpPr>
          <p:cNvPr id="39984" name="Oval 48"/>
          <p:cNvSpPr>
            <a:spLocks noChangeArrowheads="1"/>
          </p:cNvSpPr>
          <p:nvPr/>
        </p:nvSpPr>
        <p:spPr bwMode="auto">
          <a:xfrm>
            <a:off x="3077766" y="4379119"/>
            <a:ext cx="228600" cy="228600"/>
          </a:xfrm>
          <a:prstGeom prst="ellipse">
            <a:avLst/>
          </a:prstGeom>
          <a:solidFill>
            <a:schemeClr val="accent1"/>
          </a:solidFill>
          <a:ln w="57150">
            <a:solidFill>
              <a:schemeClr val="tx1"/>
            </a:solidFill>
            <a:round/>
            <a:headEnd/>
            <a:tailEnd/>
          </a:ln>
        </p:spPr>
        <p:txBody>
          <a:bodyPr wrap="none" anchor="ctr"/>
          <a:lstStyle/>
          <a:p>
            <a:pPr algn="ctr" latinLnBrk="0"/>
            <a:r>
              <a:rPr lang="en-US" altLang="ko-KR" sz="1050">
                <a:solidFill>
                  <a:schemeClr val="tx2"/>
                </a:solidFill>
                <a:latin typeface="Tahoma" pitchFamily="34" charset="0"/>
              </a:rPr>
              <a:t>7</a:t>
            </a:r>
          </a:p>
        </p:txBody>
      </p:sp>
      <p:sp>
        <p:nvSpPr>
          <p:cNvPr id="39985" name="Oval 49"/>
          <p:cNvSpPr>
            <a:spLocks noChangeArrowheads="1"/>
          </p:cNvSpPr>
          <p:nvPr/>
        </p:nvSpPr>
        <p:spPr bwMode="auto">
          <a:xfrm>
            <a:off x="35349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8</a:t>
            </a:r>
          </a:p>
        </p:txBody>
      </p:sp>
      <p:sp>
        <p:nvSpPr>
          <p:cNvPr id="39986" name="Oval 50"/>
          <p:cNvSpPr>
            <a:spLocks noChangeArrowheads="1"/>
          </p:cNvSpPr>
          <p:nvPr/>
        </p:nvSpPr>
        <p:spPr bwMode="auto">
          <a:xfrm>
            <a:off x="39921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9</a:t>
            </a:r>
          </a:p>
        </p:txBody>
      </p:sp>
      <p:sp>
        <p:nvSpPr>
          <p:cNvPr id="39987" name="Oval 51"/>
          <p:cNvSpPr>
            <a:spLocks noChangeArrowheads="1"/>
          </p:cNvSpPr>
          <p:nvPr/>
        </p:nvSpPr>
        <p:spPr bwMode="auto">
          <a:xfrm>
            <a:off x="44493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11</a:t>
            </a:r>
          </a:p>
        </p:txBody>
      </p:sp>
      <p:sp>
        <p:nvSpPr>
          <p:cNvPr id="39988" name="Oval 52"/>
          <p:cNvSpPr>
            <a:spLocks noChangeArrowheads="1"/>
          </p:cNvSpPr>
          <p:nvPr/>
        </p:nvSpPr>
        <p:spPr bwMode="auto">
          <a:xfrm>
            <a:off x="49065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14</a:t>
            </a:r>
          </a:p>
        </p:txBody>
      </p:sp>
      <p:sp>
        <p:nvSpPr>
          <p:cNvPr id="39989" name="Oval 53"/>
          <p:cNvSpPr>
            <a:spLocks noChangeArrowheads="1"/>
          </p:cNvSpPr>
          <p:nvPr/>
        </p:nvSpPr>
        <p:spPr bwMode="auto">
          <a:xfrm>
            <a:off x="53637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16</a:t>
            </a:r>
          </a:p>
        </p:txBody>
      </p:sp>
      <p:sp>
        <p:nvSpPr>
          <p:cNvPr id="39990" name="Oval 54"/>
          <p:cNvSpPr>
            <a:spLocks noChangeArrowheads="1"/>
          </p:cNvSpPr>
          <p:nvPr/>
        </p:nvSpPr>
        <p:spPr bwMode="auto">
          <a:xfrm>
            <a:off x="58209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18</a:t>
            </a:r>
          </a:p>
        </p:txBody>
      </p:sp>
      <p:sp>
        <p:nvSpPr>
          <p:cNvPr id="39991" name="Oval 55"/>
          <p:cNvSpPr>
            <a:spLocks noChangeArrowheads="1"/>
          </p:cNvSpPr>
          <p:nvPr/>
        </p:nvSpPr>
        <p:spPr bwMode="auto">
          <a:xfrm>
            <a:off x="6278166"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19</a:t>
            </a:r>
          </a:p>
        </p:txBody>
      </p:sp>
      <p:sp>
        <p:nvSpPr>
          <p:cNvPr id="39992" name="Oval 56"/>
          <p:cNvSpPr>
            <a:spLocks noChangeArrowheads="1"/>
          </p:cNvSpPr>
          <p:nvPr/>
        </p:nvSpPr>
        <p:spPr bwMode="auto">
          <a:xfrm>
            <a:off x="806054" y="30075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0</a:t>
            </a:r>
          </a:p>
        </p:txBody>
      </p:sp>
      <p:sp>
        <p:nvSpPr>
          <p:cNvPr id="39993" name="Oval 57"/>
          <p:cNvSpPr>
            <a:spLocks noChangeArrowheads="1"/>
          </p:cNvSpPr>
          <p:nvPr/>
        </p:nvSpPr>
        <p:spPr bwMode="auto">
          <a:xfrm>
            <a:off x="806054" y="3464719"/>
            <a:ext cx="228600" cy="228600"/>
          </a:xfrm>
          <a:prstGeom prst="ellipse">
            <a:avLst/>
          </a:prstGeom>
          <a:solidFill>
            <a:schemeClr val="accent1"/>
          </a:solidFill>
          <a:ln w="19050">
            <a:solidFill>
              <a:schemeClr val="tx1"/>
            </a:solidFill>
            <a:round/>
            <a:headEnd/>
            <a:tailEnd/>
          </a:ln>
        </p:spPr>
        <p:txBody>
          <a:bodyPr wrap="none" anchor="ctr"/>
          <a:lstStyle/>
          <a:p>
            <a:pPr algn="ctr" latinLnBrk="0"/>
            <a:r>
              <a:rPr lang="en-US" altLang="ko-KR" sz="1050">
                <a:latin typeface="Tahoma" pitchFamily="34" charset="0"/>
              </a:rPr>
              <a:t>0</a:t>
            </a:r>
          </a:p>
        </p:txBody>
      </p:sp>
      <p:sp>
        <p:nvSpPr>
          <p:cNvPr id="39994" name="Oval 58"/>
          <p:cNvSpPr>
            <a:spLocks noChangeArrowheads="1"/>
          </p:cNvSpPr>
          <p:nvPr/>
        </p:nvSpPr>
        <p:spPr bwMode="auto">
          <a:xfrm>
            <a:off x="806054" y="39219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0</a:t>
            </a:r>
          </a:p>
        </p:txBody>
      </p:sp>
      <p:sp>
        <p:nvSpPr>
          <p:cNvPr id="39995" name="Oval 59"/>
          <p:cNvSpPr>
            <a:spLocks noChangeArrowheads="1"/>
          </p:cNvSpPr>
          <p:nvPr/>
        </p:nvSpPr>
        <p:spPr bwMode="auto">
          <a:xfrm>
            <a:off x="813197" y="4379119"/>
            <a:ext cx="228600" cy="228600"/>
          </a:xfrm>
          <a:prstGeom prst="ellipse">
            <a:avLst/>
          </a:prstGeom>
          <a:solidFill>
            <a:schemeClr val="bg2"/>
          </a:solidFill>
          <a:ln w="19050">
            <a:solidFill>
              <a:schemeClr val="tx1"/>
            </a:solidFill>
            <a:round/>
            <a:headEnd/>
            <a:tailEnd/>
          </a:ln>
        </p:spPr>
        <p:txBody>
          <a:bodyPr wrap="none" anchor="ctr"/>
          <a:lstStyle/>
          <a:p>
            <a:pPr algn="ctr" latinLnBrk="0"/>
            <a:r>
              <a:rPr lang="en-US" altLang="ko-KR" sz="1050">
                <a:latin typeface="Tahoma" pitchFamily="34" charset="0"/>
              </a:rPr>
              <a:t>0</a:t>
            </a:r>
          </a:p>
        </p:txBody>
      </p:sp>
      <p:sp>
        <p:nvSpPr>
          <p:cNvPr id="39996" name="Text Box 60"/>
          <p:cNvSpPr txBox="1">
            <a:spLocks noChangeArrowheads="1"/>
          </p:cNvSpPr>
          <p:nvPr/>
        </p:nvSpPr>
        <p:spPr bwMode="auto">
          <a:xfrm>
            <a:off x="3493248" y="3192067"/>
            <a:ext cx="3048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m</a:t>
            </a:r>
          </a:p>
        </p:txBody>
      </p:sp>
      <p:sp>
        <p:nvSpPr>
          <p:cNvPr id="39997" name="Text Box 61"/>
          <p:cNvSpPr txBox="1">
            <a:spLocks noChangeArrowheads="1"/>
          </p:cNvSpPr>
          <p:nvPr/>
        </p:nvSpPr>
        <p:spPr bwMode="auto">
          <a:xfrm>
            <a:off x="782568" y="3193257"/>
            <a:ext cx="2279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l</a:t>
            </a:r>
          </a:p>
        </p:txBody>
      </p:sp>
      <p:sp>
        <p:nvSpPr>
          <p:cNvPr id="39998" name="Text Box 62"/>
          <p:cNvSpPr txBox="1">
            <a:spLocks noChangeArrowheads="1"/>
          </p:cNvSpPr>
          <p:nvPr/>
        </p:nvSpPr>
        <p:spPr bwMode="auto">
          <a:xfrm>
            <a:off x="6268964" y="31920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h</a:t>
            </a:r>
          </a:p>
        </p:txBody>
      </p:sp>
      <p:sp>
        <p:nvSpPr>
          <p:cNvPr id="39999" name="Text Box 63"/>
          <p:cNvSpPr txBox="1">
            <a:spLocks noChangeArrowheads="1"/>
          </p:cNvSpPr>
          <p:nvPr/>
        </p:nvSpPr>
        <p:spPr bwMode="auto">
          <a:xfrm>
            <a:off x="1660877" y="3657601"/>
            <a:ext cx="3048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m</a:t>
            </a:r>
          </a:p>
        </p:txBody>
      </p:sp>
      <p:sp>
        <p:nvSpPr>
          <p:cNvPr id="40000" name="Text Box 64"/>
          <p:cNvSpPr txBox="1">
            <a:spLocks noChangeArrowheads="1"/>
          </p:cNvSpPr>
          <p:nvPr/>
        </p:nvSpPr>
        <p:spPr bwMode="auto">
          <a:xfrm>
            <a:off x="782568" y="3658792"/>
            <a:ext cx="2279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l</a:t>
            </a:r>
          </a:p>
        </p:txBody>
      </p:sp>
      <p:sp>
        <p:nvSpPr>
          <p:cNvPr id="40001" name="Text Box 65"/>
          <p:cNvSpPr txBox="1">
            <a:spLocks noChangeArrowheads="1"/>
          </p:cNvSpPr>
          <p:nvPr/>
        </p:nvSpPr>
        <p:spPr bwMode="auto">
          <a:xfrm>
            <a:off x="3054277" y="3657601"/>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h</a:t>
            </a:r>
          </a:p>
        </p:txBody>
      </p:sp>
      <p:sp>
        <p:nvSpPr>
          <p:cNvPr id="40002" name="Text Box 66"/>
          <p:cNvSpPr txBox="1">
            <a:spLocks noChangeArrowheads="1"/>
          </p:cNvSpPr>
          <p:nvPr/>
        </p:nvSpPr>
        <p:spPr bwMode="auto">
          <a:xfrm>
            <a:off x="2589564" y="4123135"/>
            <a:ext cx="3048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m</a:t>
            </a:r>
          </a:p>
        </p:txBody>
      </p:sp>
      <p:sp>
        <p:nvSpPr>
          <p:cNvPr id="40003" name="Text Box 67"/>
          <p:cNvSpPr txBox="1">
            <a:spLocks noChangeArrowheads="1"/>
          </p:cNvSpPr>
          <p:nvPr/>
        </p:nvSpPr>
        <p:spPr bwMode="auto">
          <a:xfrm>
            <a:off x="2154168" y="4124326"/>
            <a:ext cx="2279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l</a:t>
            </a:r>
          </a:p>
        </p:txBody>
      </p:sp>
      <p:sp>
        <p:nvSpPr>
          <p:cNvPr id="40004" name="Text Box 68"/>
          <p:cNvSpPr txBox="1">
            <a:spLocks noChangeArrowheads="1"/>
          </p:cNvSpPr>
          <p:nvPr/>
        </p:nvSpPr>
        <p:spPr bwMode="auto">
          <a:xfrm>
            <a:off x="3077766" y="4123135"/>
            <a:ext cx="228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h</a:t>
            </a:r>
          </a:p>
        </p:txBody>
      </p:sp>
      <p:sp>
        <p:nvSpPr>
          <p:cNvPr id="40005" name="Text Box 69"/>
          <p:cNvSpPr txBox="1">
            <a:spLocks noChangeArrowheads="1"/>
          </p:cNvSpPr>
          <p:nvPr/>
        </p:nvSpPr>
        <p:spPr bwMode="auto">
          <a:xfrm>
            <a:off x="2865948" y="4585098"/>
            <a:ext cx="6415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200" b="1" i="1">
                <a:latin typeface="Times New Roman" pitchFamily="18" charset="0"/>
              </a:rPr>
              <a:t>l</a:t>
            </a:r>
            <a:r>
              <a:rPr kumimoji="0" lang="en-US" altLang="ko-KR" sz="1200">
                <a:latin typeface="Symbol" pitchFamily="18" charset="2"/>
              </a:rPr>
              <a:t>=</a:t>
            </a:r>
            <a:r>
              <a:rPr kumimoji="0" lang="en-US" altLang="ko-KR" sz="1200" b="1" i="1">
                <a:latin typeface="Times New Roman" pitchFamily="18" charset="0"/>
              </a:rPr>
              <a:t>m </a:t>
            </a:r>
            <a:r>
              <a:rPr kumimoji="0" lang="en-US" altLang="ko-KR" sz="1200">
                <a:latin typeface="Symbol" pitchFamily="18" charset="2"/>
              </a:rPr>
              <a:t>=</a:t>
            </a:r>
            <a:r>
              <a:rPr kumimoji="0" lang="en-US" altLang="ko-KR" sz="1200" b="1" i="1">
                <a:latin typeface="Times New Roman" pitchFamily="18" charset="0"/>
              </a:rPr>
              <a:t>h</a:t>
            </a:r>
          </a:p>
        </p:txBody>
      </p:sp>
    </p:spTree>
    <p:extLst>
      <p:ext uri="{BB962C8B-B14F-4D97-AF65-F5344CB8AC3E}">
        <p14:creationId xmlns:p14="http://schemas.microsoft.com/office/powerpoint/2010/main" val="18348979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ko-KR"/>
              <a:t>Search Table</a:t>
            </a:r>
          </a:p>
        </p:txBody>
      </p:sp>
      <p:sp>
        <p:nvSpPr>
          <p:cNvPr id="40963" name="Rectangle 3"/>
          <p:cNvSpPr>
            <a:spLocks noGrp="1" noChangeArrowheads="1"/>
          </p:cNvSpPr>
          <p:nvPr>
            <p:ph idx="1"/>
          </p:nvPr>
        </p:nvSpPr>
        <p:spPr/>
        <p:txBody>
          <a:bodyPr/>
          <a:lstStyle/>
          <a:p>
            <a:pPr eaLnBrk="1" hangingPunct="1">
              <a:lnSpc>
                <a:spcPct val="90000"/>
              </a:lnSpc>
            </a:pPr>
            <a:r>
              <a:rPr lang="en-US" altLang="ko-KR" sz="1050"/>
              <a:t>A search table is a dictionary implemented by means of a sorted array</a:t>
            </a:r>
          </a:p>
          <a:p>
            <a:pPr lvl="1" eaLnBrk="1" hangingPunct="1">
              <a:lnSpc>
                <a:spcPct val="90000"/>
              </a:lnSpc>
            </a:pPr>
            <a:r>
              <a:rPr lang="en-US" altLang="ko-KR" sz="900"/>
              <a:t>We store the items of the dictionary in an array-based sequence, sorted by key</a:t>
            </a:r>
          </a:p>
          <a:p>
            <a:pPr lvl="1" eaLnBrk="1" hangingPunct="1">
              <a:lnSpc>
                <a:spcPct val="90000"/>
              </a:lnSpc>
            </a:pPr>
            <a:r>
              <a:rPr lang="en-US" altLang="ko-KR" sz="900"/>
              <a:t>We use an external comparator for the keys</a:t>
            </a:r>
          </a:p>
          <a:p>
            <a:pPr eaLnBrk="1" hangingPunct="1">
              <a:lnSpc>
                <a:spcPct val="90000"/>
              </a:lnSpc>
            </a:pPr>
            <a:r>
              <a:rPr lang="en-US" altLang="ko-KR" sz="1050"/>
              <a:t>Performance:</a:t>
            </a:r>
          </a:p>
          <a:p>
            <a:pPr lvl="1" eaLnBrk="1" hangingPunct="1">
              <a:lnSpc>
                <a:spcPct val="90000"/>
              </a:lnSpc>
            </a:pPr>
            <a:r>
              <a:rPr lang="en-US" altLang="ko-KR" sz="900">
                <a:solidFill>
                  <a:schemeClr val="tx2"/>
                </a:solidFill>
              </a:rPr>
              <a:t>find</a:t>
            </a:r>
            <a:r>
              <a:rPr lang="en-US" altLang="ko-KR" sz="900"/>
              <a:t> takes </a:t>
            </a:r>
            <a:r>
              <a:rPr lang="en-US" altLang="ko-KR" sz="900" b="1" i="1"/>
              <a:t>O</a:t>
            </a:r>
            <a:r>
              <a:rPr lang="en-US" altLang="ko-KR" sz="900"/>
              <a:t>(log </a:t>
            </a:r>
            <a:r>
              <a:rPr lang="en-US" altLang="ko-KR" sz="900" b="1" i="1"/>
              <a:t>n</a:t>
            </a:r>
            <a:r>
              <a:rPr lang="en-US" altLang="ko-KR" sz="900"/>
              <a:t>) time, using binary search</a:t>
            </a:r>
          </a:p>
          <a:p>
            <a:pPr lvl="1" eaLnBrk="1" hangingPunct="1">
              <a:lnSpc>
                <a:spcPct val="90000"/>
              </a:lnSpc>
            </a:pPr>
            <a:r>
              <a:rPr lang="en-US" altLang="ko-KR" sz="900">
                <a:solidFill>
                  <a:schemeClr val="tx2"/>
                </a:solidFill>
              </a:rPr>
              <a:t>insert</a:t>
            </a:r>
            <a:r>
              <a:rPr lang="en-US" altLang="ko-KR" sz="900"/>
              <a:t> takes </a:t>
            </a:r>
            <a:r>
              <a:rPr lang="en-US" altLang="ko-KR" sz="900" b="1" i="1"/>
              <a:t>O</a:t>
            </a:r>
            <a:r>
              <a:rPr lang="en-US" altLang="ko-KR" sz="900"/>
              <a:t>(</a:t>
            </a:r>
            <a:r>
              <a:rPr lang="en-US" altLang="ko-KR" sz="900" b="1" i="1"/>
              <a:t>n</a:t>
            </a:r>
            <a:r>
              <a:rPr lang="en-US" altLang="ko-KR" sz="900"/>
              <a:t>) time since in the worst case we have to shift </a:t>
            </a:r>
            <a:r>
              <a:rPr lang="en-US" altLang="ko-KR" sz="900" b="1" i="1"/>
              <a:t>n</a:t>
            </a:r>
            <a:r>
              <a:rPr lang="en-US" altLang="ko-KR" sz="900">
                <a:latin typeface="Symbol" pitchFamily="18" charset="2"/>
              </a:rPr>
              <a:t>/</a:t>
            </a:r>
            <a:r>
              <a:rPr lang="en-US" altLang="ko-KR" sz="900"/>
              <a:t>2 items to make room for the new item</a:t>
            </a:r>
            <a:endParaRPr lang="en-US" altLang="ko-KR" sz="1050"/>
          </a:p>
          <a:p>
            <a:pPr lvl="1" eaLnBrk="1" hangingPunct="1">
              <a:lnSpc>
                <a:spcPct val="90000"/>
              </a:lnSpc>
            </a:pPr>
            <a:r>
              <a:rPr lang="en-US" altLang="ko-KR" sz="900">
                <a:solidFill>
                  <a:schemeClr val="tx2"/>
                </a:solidFill>
              </a:rPr>
              <a:t>remove </a:t>
            </a:r>
            <a:r>
              <a:rPr lang="en-US" altLang="ko-KR" sz="900"/>
              <a:t>takes </a:t>
            </a:r>
            <a:r>
              <a:rPr lang="en-US" altLang="ko-KR" sz="900" b="1" i="1"/>
              <a:t>O</a:t>
            </a:r>
            <a:r>
              <a:rPr lang="en-US" altLang="ko-KR" sz="900"/>
              <a:t>(</a:t>
            </a:r>
            <a:r>
              <a:rPr lang="en-US" altLang="ko-KR" sz="900" b="1" i="1"/>
              <a:t>n</a:t>
            </a:r>
            <a:r>
              <a:rPr lang="en-US" altLang="ko-KR" sz="900"/>
              <a:t>) time since in the worst case we have to shift </a:t>
            </a:r>
            <a:r>
              <a:rPr lang="en-US" altLang="ko-KR" sz="900" b="1" i="1"/>
              <a:t>n</a:t>
            </a:r>
            <a:r>
              <a:rPr lang="en-US" altLang="ko-KR" sz="900">
                <a:latin typeface="Symbol" pitchFamily="18" charset="2"/>
              </a:rPr>
              <a:t>/</a:t>
            </a:r>
            <a:r>
              <a:rPr lang="en-US" altLang="ko-KR" sz="900"/>
              <a:t>2 items to compact the items after the removal</a:t>
            </a:r>
          </a:p>
          <a:p>
            <a:pPr eaLnBrk="1" hangingPunct="1">
              <a:lnSpc>
                <a:spcPct val="90000"/>
              </a:lnSpc>
            </a:pPr>
            <a:r>
              <a:rPr lang="en-US" altLang="ko-KR" sz="1050"/>
              <a:t>A search table is effective only for dictionaries of small size or for dictionaries on which searches are the most common operations, while insertions and removals are rarely performed (e.g., credit card authorizations)</a:t>
            </a:r>
            <a:endParaRPr lang="en-US" altLang="ko-KR" sz="1200"/>
          </a:p>
        </p:txBody>
      </p:sp>
    </p:spTree>
    <p:extLst>
      <p:ext uri="{BB962C8B-B14F-4D97-AF65-F5344CB8AC3E}">
        <p14:creationId xmlns:p14="http://schemas.microsoft.com/office/powerpoint/2010/main" val="1490366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ko-KR">
                <a:ea typeface="굴림" pitchFamily="50" charset="-127"/>
              </a:rPr>
              <a:t>Skip Lists</a:t>
            </a:r>
          </a:p>
        </p:txBody>
      </p:sp>
      <p:sp>
        <p:nvSpPr>
          <p:cNvPr id="2" name="내용 개체 틀 1"/>
          <p:cNvSpPr>
            <a:spLocks noGrp="1"/>
          </p:cNvSpPr>
          <p:nvPr>
            <p:ph idx="1"/>
          </p:nvPr>
        </p:nvSpPr>
        <p:spPr/>
        <p:txBody>
          <a:bodyPr/>
          <a:lstStyle/>
          <a:p>
            <a:endParaRPr lang="ko-KR" altLang="en-US"/>
          </a:p>
        </p:txBody>
      </p:sp>
      <p:grpSp>
        <p:nvGrpSpPr>
          <p:cNvPr id="41987" name="Group 3"/>
          <p:cNvGrpSpPr>
            <a:grpSpLocks/>
          </p:cNvGrpSpPr>
          <p:nvPr/>
        </p:nvGrpSpPr>
        <p:grpSpPr bwMode="auto">
          <a:xfrm>
            <a:off x="3286125" y="2552700"/>
            <a:ext cx="2595563" cy="161925"/>
            <a:chOff x="3154" y="2834"/>
            <a:chExt cx="2180" cy="136"/>
          </a:xfrm>
        </p:grpSpPr>
        <p:sp>
          <p:nvSpPr>
            <p:cNvPr id="42018" name="Rectangle 4"/>
            <p:cNvSpPr>
              <a:spLocks noChangeArrowheads="1"/>
            </p:cNvSpPr>
            <p:nvPr/>
          </p:nvSpPr>
          <p:spPr bwMode="auto">
            <a:xfrm>
              <a:off x="5106" y="2834"/>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2019" name="Rectangle 5"/>
            <p:cNvSpPr>
              <a:spLocks noChangeArrowheads="1"/>
            </p:cNvSpPr>
            <p:nvPr/>
          </p:nvSpPr>
          <p:spPr bwMode="auto">
            <a:xfrm>
              <a:off x="3154" y="2834"/>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cxnSp>
          <p:nvCxnSpPr>
            <p:cNvPr id="42020" name="AutoShape 6"/>
            <p:cNvCxnSpPr>
              <a:cxnSpLocks noChangeShapeType="1"/>
              <a:stCxn id="42019" idx="3"/>
              <a:endCxn id="42018" idx="1"/>
            </p:cNvCxnSpPr>
            <p:nvPr/>
          </p:nvCxnSpPr>
          <p:spPr bwMode="auto">
            <a:xfrm>
              <a:off x="3389" y="2902"/>
              <a:ext cx="171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1988" name="Text Box 7"/>
          <p:cNvSpPr txBox="1">
            <a:spLocks noChangeArrowheads="1"/>
          </p:cNvSpPr>
          <p:nvPr/>
        </p:nvSpPr>
        <p:spPr bwMode="auto">
          <a:xfrm>
            <a:off x="3007311" y="3636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0</a:t>
            </a:r>
          </a:p>
        </p:txBody>
      </p:sp>
      <p:sp>
        <p:nvSpPr>
          <p:cNvPr id="41989" name="Text Box 8"/>
          <p:cNvSpPr txBox="1">
            <a:spLocks noChangeArrowheads="1"/>
          </p:cNvSpPr>
          <p:nvPr/>
        </p:nvSpPr>
        <p:spPr bwMode="auto">
          <a:xfrm>
            <a:off x="3007311" y="3255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1</a:t>
            </a:r>
          </a:p>
        </p:txBody>
      </p:sp>
      <p:sp>
        <p:nvSpPr>
          <p:cNvPr id="41990" name="Text Box 9"/>
          <p:cNvSpPr txBox="1">
            <a:spLocks noChangeArrowheads="1"/>
          </p:cNvSpPr>
          <p:nvPr/>
        </p:nvSpPr>
        <p:spPr bwMode="auto">
          <a:xfrm>
            <a:off x="3007311" y="2874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2</a:t>
            </a:r>
          </a:p>
        </p:txBody>
      </p:sp>
      <p:sp>
        <p:nvSpPr>
          <p:cNvPr id="41991" name="Text Box 10"/>
          <p:cNvSpPr txBox="1">
            <a:spLocks noChangeArrowheads="1"/>
          </p:cNvSpPr>
          <p:nvPr/>
        </p:nvSpPr>
        <p:spPr bwMode="auto">
          <a:xfrm>
            <a:off x="3007311" y="2493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3</a:t>
            </a:r>
          </a:p>
        </p:txBody>
      </p:sp>
      <p:grpSp>
        <p:nvGrpSpPr>
          <p:cNvPr id="41992" name="Group 11"/>
          <p:cNvGrpSpPr>
            <a:grpSpLocks/>
          </p:cNvGrpSpPr>
          <p:nvPr/>
        </p:nvGrpSpPr>
        <p:grpSpPr bwMode="auto">
          <a:xfrm>
            <a:off x="3286125" y="3692129"/>
            <a:ext cx="2595563" cy="163115"/>
            <a:chOff x="3154" y="3791"/>
            <a:chExt cx="2180" cy="137"/>
          </a:xfrm>
        </p:grpSpPr>
        <p:sp>
          <p:nvSpPr>
            <p:cNvPr id="42007" name="Rectangle 12"/>
            <p:cNvSpPr>
              <a:spLocks noChangeArrowheads="1"/>
            </p:cNvSpPr>
            <p:nvPr/>
          </p:nvSpPr>
          <p:spPr bwMode="auto">
            <a:xfrm>
              <a:off x="5106" y="3791"/>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imes New Roman" pitchFamily="18" charset="0"/>
              </a:endParaRPr>
            </a:p>
          </p:txBody>
        </p:sp>
        <p:sp>
          <p:nvSpPr>
            <p:cNvPr id="42008" name="Rectangle 13"/>
            <p:cNvSpPr>
              <a:spLocks noChangeArrowheads="1"/>
            </p:cNvSpPr>
            <p:nvPr/>
          </p:nvSpPr>
          <p:spPr bwMode="auto">
            <a:xfrm>
              <a:off x="3154" y="3791"/>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sp>
          <p:nvSpPr>
            <p:cNvPr id="42009" name="Rectangle 14"/>
            <p:cNvSpPr>
              <a:spLocks noChangeArrowheads="1"/>
            </p:cNvSpPr>
            <p:nvPr/>
          </p:nvSpPr>
          <p:spPr bwMode="auto">
            <a:xfrm>
              <a:off x="3544" y="3791"/>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10</a:t>
              </a:r>
            </a:p>
          </p:txBody>
        </p:sp>
        <p:sp>
          <p:nvSpPr>
            <p:cNvPr id="42010" name="Rectangle 15"/>
            <p:cNvSpPr>
              <a:spLocks noChangeArrowheads="1"/>
            </p:cNvSpPr>
            <p:nvPr/>
          </p:nvSpPr>
          <p:spPr bwMode="auto">
            <a:xfrm>
              <a:off x="4715" y="3791"/>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36</a:t>
              </a:r>
            </a:p>
          </p:txBody>
        </p:sp>
        <p:cxnSp>
          <p:nvCxnSpPr>
            <p:cNvPr id="42011" name="AutoShape 16"/>
            <p:cNvCxnSpPr>
              <a:cxnSpLocks noChangeShapeType="1"/>
              <a:stCxn id="42008" idx="3"/>
              <a:endCxn id="42009" idx="1"/>
            </p:cNvCxnSpPr>
            <p:nvPr/>
          </p:nvCxnSpPr>
          <p:spPr bwMode="auto">
            <a:xfrm>
              <a:off x="3389" y="3859"/>
              <a:ext cx="14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2012" name="AutoShape 17"/>
            <p:cNvCxnSpPr>
              <a:cxnSpLocks noChangeShapeType="1"/>
              <a:stCxn id="42015" idx="3"/>
              <a:endCxn id="42010" idx="1"/>
            </p:cNvCxnSpPr>
            <p:nvPr/>
          </p:nvCxnSpPr>
          <p:spPr bwMode="auto">
            <a:xfrm>
              <a:off x="4559" y="3859"/>
              <a:ext cx="1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2013" name="AutoShape 18"/>
            <p:cNvCxnSpPr>
              <a:cxnSpLocks noChangeShapeType="1"/>
              <a:stCxn id="42009" idx="3"/>
              <a:endCxn id="42016" idx="1"/>
            </p:cNvCxnSpPr>
            <p:nvPr/>
          </p:nvCxnSpPr>
          <p:spPr bwMode="auto">
            <a:xfrm>
              <a:off x="3779" y="3859"/>
              <a:ext cx="151"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2014" name="AutoShape 19"/>
            <p:cNvCxnSpPr>
              <a:cxnSpLocks noChangeShapeType="1"/>
              <a:stCxn id="42010" idx="3"/>
              <a:endCxn id="42007" idx="1"/>
            </p:cNvCxnSpPr>
            <p:nvPr/>
          </p:nvCxnSpPr>
          <p:spPr bwMode="auto">
            <a:xfrm>
              <a:off x="4950" y="3859"/>
              <a:ext cx="1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2015" name="Rectangle 20"/>
            <p:cNvSpPr>
              <a:spLocks noChangeArrowheads="1"/>
            </p:cNvSpPr>
            <p:nvPr/>
          </p:nvSpPr>
          <p:spPr bwMode="auto">
            <a:xfrm>
              <a:off x="4324" y="3791"/>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2016" name="Rectangle 21"/>
            <p:cNvSpPr>
              <a:spLocks noChangeArrowheads="1"/>
            </p:cNvSpPr>
            <p:nvPr/>
          </p:nvSpPr>
          <p:spPr bwMode="auto">
            <a:xfrm>
              <a:off x="3936" y="3792"/>
              <a:ext cx="229" cy="136"/>
            </a:xfrm>
            <a:prstGeom prst="rect">
              <a:avLst/>
            </a:prstGeom>
            <a:solidFill>
              <a:schemeClr val="bg2"/>
            </a:solidFill>
            <a:ln w="19050">
              <a:solidFill>
                <a:schemeClr val="tx1"/>
              </a:solidFill>
              <a:miter lim="800000"/>
              <a:headEnd/>
              <a:tailEnd/>
            </a:ln>
          </p:spPr>
          <p:txBody>
            <a:bodyPr wrap="none" anchor="ctr"/>
            <a:lstStyle/>
            <a:p>
              <a:pPr algn="ctr" latinLnBrk="0"/>
              <a:r>
                <a:rPr lang="en-US" altLang="ko-KR" sz="1125">
                  <a:latin typeface="Times New Roman" pitchFamily="18" charset="0"/>
                </a:rPr>
                <a:t>15</a:t>
              </a:r>
            </a:p>
          </p:txBody>
        </p:sp>
        <p:cxnSp>
          <p:nvCxnSpPr>
            <p:cNvPr id="42017" name="AutoShape 22"/>
            <p:cNvCxnSpPr>
              <a:cxnSpLocks noChangeShapeType="1"/>
              <a:stCxn id="42016" idx="3"/>
              <a:endCxn id="42015" idx="1"/>
            </p:cNvCxnSpPr>
            <p:nvPr/>
          </p:nvCxnSpPr>
          <p:spPr bwMode="auto">
            <a:xfrm flipV="1">
              <a:off x="4171" y="3859"/>
              <a:ext cx="147"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1993" name="Group 23"/>
          <p:cNvGrpSpPr>
            <a:grpSpLocks/>
          </p:cNvGrpSpPr>
          <p:nvPr/>
        </p:nvGrpSpPr>
        <p:grpSpPr bwMode="auto">
          <a:xfrm>
            <a:off x="3286125" y="2932510"/>
            <a:ext cx="2595563" cy="161925"/>
            <a:chOff x="3154" y="3173"/>
            <a:chExt cx="2180" cy="136"/>
          </a:xfrm>
        </p:grpSpPr>
        <p:sp>
          <p:nvSpPr>
            <p:cNvPr id="42002" name="Rectangle 24"/>
            <p:cNvSpPr>
              <a:spLocks noChangeArrowheads="1"/>
            </p:cNvSpPr>
            <p:nvPr/>
          </p:nvSpPr>
          <p:spPr bwMode="auto">
            <a:xfrm>
              <a:off x="5106" y="3173"/>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2003" name="Rectangle 25"/>
            <p:cNvSpPr>
              <a:spLocks noChangeArrowheads="1"/>
            </p:cNvSpPr>
            <p:nvPr/>
          </p:nvSpPr>
          <p:spPr bwMode="auto">
            <a:xfrm>
              <a:off x="3154" y="317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cxnSp>
          <p:nvCxnSpPr>
            <p:cNvPr id="42004" name="AutoShape 26"/>
            <p:cNvCxnSpPr>
              <a:cxnSpLocks noChangeShapeType="1"/>
              <a:stCxn id="42003" idx="3"/>
              <a:endCxn id="42005" idx="1"/>
            </p:cNvCxnSpPr>
            <p:nvPr/>
          </p:nvCxnSpPr>
          <p:spPr bwMode="auto">
            <a:xfrm>
              <a:off x="3389" y="3241"/>
              <a:ext cx="54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2005" name="Rectangle 27"/>
            <p:cNvSpPr>
              <a:spLocks noChangeArrowheads="1"/>
            </p:cNvSpPr>
            <p:nvPr/>
          </p:nvSpPr>
          <p:spPr bwMode="auto">
            <a:xfrm>
              <a:off x="3936" y="3173"/>
              <a:ext cx="229" cy="136"/>
            </a:xfrm>
            <a:prstGeom prst="rect">
              <a:avLst/>
            </a:prstGeom>
            <a:solidFill>
              <a:schemeClr val="bg2"/>
            </a:solidFill>
            <a:ln w="19050">
              <a:solidFill>
                <a:schemeClr val="tx1"/>
              </a:solidFill>
              <a:miter lim="800000"/>
              <a:headEnd/>
              <a:tailEnd/>
            </a:ln>
          </p:spPr>
          <p:txBody>
            <a:bodyPr wrap="none" anchor="ctr"/>
            <a:lstStyle/>
            <a:p>
              <a:pPr algn="ctr" latinLnBrk="0"/>
              <a:r>
                <a:rPr lang="en-US" altLang="ko-KR" sz="1125">
                  <a:latin typeface="Times New Roman" pitchFamily="18" charset="0"/>
                </a:rPr>
                <a:t>15</a:t>
              </a:r>
            </a:p>
          </p:txBody>
        </p:sp>
        <p:cxnSp>
          <p:nvCxnSpPr>
            <p:cNvPr id="42006" name="AutoShape 28"/>
            <p:cNvCxnSpPr>
              <a:cxnSpLocks noChangeShapeType="1"/>
              <a:stCxn id="42005" idx="3"/>
              <a:endCxn id="42002" idx="1"/>
            </p:cNvCxnSpPr>
            <p:nvPr/>
          </p:nvCxnSpPr>
          <p:spPr bwMode="auto">
            <a:xfrm>
              <a:off x="4171" y="3241"/>
              <a:ext cx="92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1994" name="Group 29"/>
          <p:cNvGrpSpPr>
            <a:grpSpLocks/>
          </p:cNvGrpSpPr>
          <p:nvPr/>
        </p:nvGrpSpPr>
        <p:grpSpPr bwMode="auto">
          <a:xfrm>
            <a:off x="3286125" y="3312319"/>
            <a:ext cx="2595563" cy="161925"/>
            <a:chOff x="3154" y="3504"/>
            <a:chExt cx="2180" cy="136"/>
          </a:xfrm>
        </p:grpSpPr>
        <p:sp>
          <p:nvSpPr>
            <p:cNvPr id="41995" name="Rectangle 30"/>
            <p:cNvSpPr>
              <a:spLocks noChangeArrowheads="1"/>
            </p:cNvSpPr>
            <p:nvPr/>
          </p:nvSpPr>
          <p:spPr bwMode="auto">
            <a:xfrm>
              <a:off x="5106" y="3504"/>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1996" name="Rectangle 31"/>
            <p:cNvSpPr>
              <a:spLocks noChangeArrowheads="1"/>
            </p:cNvSpPr>
            <p:nvPr/>
          </p:nvSpPr>
          <p:spPr bwMode="auto">
            <a:xfrm>
              <a:off x="3154" y="3504"/>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1997" name="Rectangle 32"/>
            <p:cNvSpPr>
              <a:spLocks noChangeArrowheads="1"/>
            </p:cNvSpPr>
            <p:nvPr/>
          </p:nvSpPr>
          <p:spPr bwMode="auto">
            <a:xfrm>
              <a:off x="4325" y="3504"/>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cxnSp>
          <p:nvCxnSpPr>
            <p:cNvPr id="41998" name="AutoShape 33"/>
            <p:cNvCxnSpPr>
              <a:cxnSpLocks noChangeShapeType="1"/>
              <a:stCxn id="41996" idx="3"/>
              <a:endCxn id="42000" idx="1"/>
            </p:cNvCxnSpPr>
            <p:nvPr/>
          </p:nvCxnSpPr>
          <p:spPr bwMode="auto">
            <a:xfrm>
              <a:off x="3389" y="3572"/>
              <a:ext cx="54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999" name="AutoShape 34"/>
            <p:cNvCxnSpPr>
              <a:cxnSpLocks noChangeShapeType="1"/>
              <a:stCxn id="41997" idx="3"/>
              <a:endCxn id="41995" idx="1"/>
            </p:cNvCxnSpPr>
            <p:nvPr/>
          </p:nvCxnSpPr>
          <p:spPr bwMode="auto">
            <a:xfrm>
              <a:off x="4560" y="3572"/>
              <a:ext cx="54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2000" name="Rectangle 35"/>
            <p:cNvSpPr>
              <a:spLocks noChangeArrowheads="1"/>
            </p:cNvSpPr>
            <p:nvPr/>
          </p:nvSpPr>
          <p:spPr bwMode="auto">
            <a:xfrm>
              <a:off x="3936" y="3504"/>
              <a:ext cx="229" cy="136"/>
            </a:xfrm>
            <a:prstGeom prst="rect">
              <a:avLst/>
            </a:prstGeom>
            <a:solidFill>
              <a:schemeClr val="bg2"/>
            </a:solidFill>
            <a:ln w="19050">
              <a:solidFill>
                <a:schemeClr val="tx1"/>
              </a:solidFill>
              <a:miter lim="800000"/>
              <a:headEnd/>
              <a:tailEnd/>
            </a:ln>
          </p:spPr>
          <p:txBody>
            <a:bodyPr wrap="none" anchor="ctr"/>
            <a:lstStyle/>
            <a:p>
              <a:pPr algn="ctr" latinLnBrk="0"/>
              <a:r>
                <a:rPr lang="en-US" altLang="ko-KR" sz="1125">
                  <a:latin typeface="Times New Roman" pitchFamily="18" charset="0"/>
                </a:rPr>
                <a:t>15</a:t>
              </a:r>
            </a:p>
          </p:txBody>
        </p:sp>
        <p:cxnSp>
          <p:nvCxnSpPr>
            <p:cNvPr id="42001" name="AutoShape 36"/>
            <p:cNvCxnSpPr>
              <a:cxnSpLocks noChangeShapeType="1"/>
              <a:stCxn id="42000" idx="3"/>
              <a:endCxn id="41997" idx="1"/>
            </p:cNvCxnSpPr>
            <p:nvPr/>
          </p:nvCxnSpPr>
          <p:spPr bwMode="auto">
            <a:xfrm>
              <a:off x="4171" y="3572"/>
              <a:ext cx="14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81406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ko-KR"/>
              <a:t>What is a Skip List</a:t>
            </a:r>
          </a:p>
        </p:txBody>
      </p:sp>
      <p:sp>
        <p:nvSpPr>
          <p:cNvPr id="43011" name="Rectangle 3"/>
          <p:cNvSpPr>
            <a:spLocks noGrp="1" noChangeArrowheads="1"/>
          </p:cNvSpPr>
          <p:nvPr>
            <p:ph idx="1"/>
          </p:nvPr>
        </p:nvSpPr>
        <p:spPr/>
        <p:txBody>
          <a:bodyPr/>
          <a:lstStyle/>
          <a:p>
            <a:pPr eaLnBrk="1" hangingPunct="1">
              <a:lnSpc>
                <a:spcPct val="90000"/>
              </a:lnSpc>
            </a:pPr>
            <a:r>
              <a:rPr lang="en-US" altLang="ko-KR" sz="1050"/>
              <a:t>A </a:t>
            </a:r>
            <a:r>
              <a:rPr lang="en-US" altLang="ko-KR" sz="1050">
                <a:solidFill>
                  <a:schemeClr val="tx2"/>
                </a:solidFill>
              </a:rPr>
              <a:t>skip list</a:t>
            </a:r>
            <a:r>
              <a:rPr lang="en-US" altLang="ko-KR" sz="1050"/>
              <a:t> for a set </a:t>
            </a:r>
            <a:r>
              <a:rPr lang="en-US" altLang="ko-KR" sz="1050" b="1" i="1"/>
              <a:t>S</a:t>
            </a:r>
            <a:r>
              <a:rPr lang="en-US" altLang="ko-KR" sz="1050"/>
              <a:t> of distinct (key, element) items is a series of lists </a:t>
            </a:r>
            <a:r>
              <a:rPr lang="en-US" altLang="ko-KR" sz="1050" b="1" i="1"/>
              <a:t>S</a:t>
            </a:r>
            <a:r>
              <a:rPr lang="en-US" altLang="ko-KR" sz="1050" baseline="-25000"/>
              <a:t>0</a:t>
            </a:r>
            <a:r>
              <a:rPr lang="en-US" altLang="ko-KR" sz="1050"/>
              <a:t>, </a:t>
            </a:r>
            <a:r>
              <a:rPr lang="en-US" altLang="ko-KR" sz="1050" b="1" i="1"/>
              <a:t>S</a:t>
            </a:r>
            <a:r>
              <a:rPr lang="en-US" altLang="ko-KR" sz="1050" baseline="-25000"/>
              <a:t>1 </a:t>
            </a:r>
            <a:r>
              <a:rPr lang="en-US" altLang="ko-KR" sz="1050"/>
              <a:t>, … , </a:t>
            </a:r>
            <a:r>
              <a:rPr lang="en-US" altLang="ko-KR" sz="1050" b="1" i="1"/>
              <a:t>S</a:t>
            </a:r>
            <a:r>
              <a:rPr lang="en-US" altLang="ko-KR" sz="1050" b="1" i="1" baseline="-25000"/>
              <a:t>h</a:t>
            </a:r>
            <a:r>
              <a:rPr lang="en-US" altLang="ko-KR" sz="1050"/>
              <a:t> such that</a:t>
            </a:r>
          </a:p>
          <a:p>
            <a:pPr lvl="1" eaLnBrk="1" hangingPunct="1">
              <a:lnSpc>
                <a:spcPct val="90000"/>
              </a:lnSpc>
            </a:pPr>
            <a:r>
              <a:rPr lang="en-US" altLang="ko-KR" sz="900"/>
              <a:t>Each list </a:t>
            </a:r>
            <a:r>
              <a:rPr lang="en-US" altLang="ko-KR" sz="900" b="1" i="1"/>
              <a:t>S</a:t>
            </a:r>
            <a:r>
              <a:rPr lang="en-US" altLang="ko-KR" sz="900" b="1" i="1" baseline="-25000"/>
              <a:t>i</a:t>
            </a:r>
            <a:r>
              <a:rPr lang="en-US" altLang="ko-KR" sz="900"/>
              <a:t> contains the special keys </a:t>
            </a:r>
            <a:r>
              <a:rPr lang="en-US" altLang="ko-KR" sz="900">
                <a:latin typeface="Symbol" pitchFamily="18" charset="2"/>
                <a:sym typeface="Symbol" pitchFamily="18" charset="2"/>
              </a:rPr>
              <a:t>+</a:t>
            </a:r>
            <a:r>
              <a:rPr lang="en-US" altLang="ko-KR" sz="900">
                <a:sym typeface="Symbol" pitchFamily="18" charset="2"/>
              </a:rPr>
              <a:t> </a:t>
            </a:r>
            <a:r>
              <a:rPr lang="en-US" altLang="ko-KR" sz="900"/>
              <a:t>and </a:t>
            </a:r>
            <a:r>
              <a:rPr lang="en-US" altLang="ko-KR" sz="900">
                <a:latin typeface="Symbol" pitchFamily="18" charset="2"/>
                <a:sym typeface="Symbol" pitchFamily="18" charset="2"/>
              </a:rPr>
              <a:t>-</a:t>
            </a:r>
            <a:r>
              <a:rPr lang="en-US" altLang="ko-KR" sz="900">
                <a:sym typeface="Symbol" pitchFamily="18" charset="2"/>
              </a:rPr>
              <a:t></a:t>
            </a:r>
            <a:r>
              <a:rPr lang="en-US" altLang="ko-KR" sz="900"/>
              <a:t> </a:t>
            </a:r>
          </a:p>
          <a:p>
            <a:pPr lvl="1" eaLnBrk="1" hangingPunct="1">
              <a:lnSpc>
                <a:spcPct val="90000"/>
              </a:lnSpc>
            </a:pPr>
            <a:r>
              <a:rPr lang="en-US" altLang="ko-KR" sz="900"/>
              <a:t>List </a:t>
            </a:r>
            <a:r>
              <a:rPr lang="en-US" altLang="ko-KR" sz="900" b="1" i="1"/>
              <a:t>S</a:t>
            </a:r>
            <a:r>
              <a:rPr lang="en-US" altLang="ko-KR" sz="900" baseline="-25000"/>
              <a:t>0</a:t>
            </a:r>
            <a:r>
              <a:rPr lang="en-US" altLang="ko-KR" sz="900"/>
              <a:t> contains the keys of </a:t>
            </a:r>
            <a:r>
              <a:rPr lang="en-US" altLang="ko-KR" sz="900" b="1" i="1"/>
              <a:t>S </a:t>
            </a:r>
            <a:r>
              <a:rPr lang="en-US" altLang="ko-KR" sz="900"/>
              <a:t>in nondecreasing order </a:t>
            </a:r>
            <a:endParaRPr lang="en-US" altLang="ko-KR" sz="900" baseline="-25000"/>
          </a:p>
          <a:p>
            <a:pPr lvl="1" eaLnBrk="1" hangingPunct="1">
              <a:lnSpc>
                <a:spcPct val="90000"/>
              </a:lnSpc>
            </a:pPr>
            <a:r>
              <a:rPr lang="en-US" altLang="ko-KR" sz="900"/>
              <a:t>Each list is a subsequence of the previous one, i.e.,</a:t>
            </a:r>
            <a:br>
              <a:rPr lang="en-US" altLang="ko-KR" sz="900"/>
            </a:br>
            <a:r>
              <a:rPr lang="en-US" altLang="ko-KR" sz="900"/>
              <a:t>			</a:t>
            </a:r>
            <a:r>
              <a:rPr lang="en-US" altLang="ko-KR" sz="900" b="1" i="1"/>
              <a:t>S</a:t>
            </a:r>
            <a:r>
              <a:rPr lang="en-US" altLang="ko-KR" sz="900" i="1" baseline="-25000"/>
              <a:t>h</a:t>
            </a:r>
            <a:r>
              <a:rPr lang="en-US" altLang="ko-KR" sz="900" baseline="-25000"/>
              <a:t> </a:t>
            </a:r>
            <a:r>
              <a:rPr lang="en-US" altLang="ko-KR" sz="900">
                <a:sym typeface="Symbol" pitchFamily="18" charset="2"/>
              </a:rPr>
              <a:t></a:t>
            </a:r>
            <a:r>
              <a:rPr lang="en-US" altLang="ko-KR" sz="900" baseline="-25000"/>
              <a:t> </a:t>
            </a:r>
            <a:r>
              <a:rPr lang="en-US" altLang="ko-KR" sz="900" b="1" i="1"/>
              <a:t>S</a:t>
            </a:r>
            <a:r>
              <a:rPr lang="en-US" altLang="ko-KR" sz="900" i="1" baseline="-25000"/>
              <a:t>h</a:t>
            </a:r>
            <a:r>
              <a:rPr lang="en-US" altLang="ko-KR" sz="900" baseline="-25000"/>
              <a:t>-1 </a:t>
            </a:r>
            <a:r>
              <a:rPr lang="en-US" altLang="ko-KR" sz="900">
                <a:sym typeface="Symbol" pitchFamily="18" charset="2"/>
              </a:rPr>
              <a:t></a:t>
            </a:r>
            <a:r>
              <a:rPr lang="en-US" altLang="ko-KR" sz="900" baseline="-25000"/>
              <a:t> </a:t>
            </a:r>
            <a:r>
              <a:rPr lang="en-US" altLang="ko-KR" sz="900"/>
              <a:t> … </a:t>
            </a:r>
            <a:r>
              <a:rPr lang="en-US" altLang="ko-KR" sz="900">
                <a:sym typeface="Symbol" pitchFamily="18" charset="2"/>
              </a:rPr>
              <a:t></a:t>
            </a:r>
            <a:r>
              <a:rPr lang="en-US" altLang="ko-KR" sz="900"/>
              <a:t> </a:t>
            </a:r>
            <a:r>
              <a:rPr lang="en-US" altLang="ko-KR" sz="900" b="1" i="1"/>
              <a:t>S</a:t>
            </a:r>
            <a:r>
              <a:rPr lang="en-US" altLang="ko-KR" sz="900" b="1" baseline="-25000"/>
              <a:t>1</a:t>
            </a:r>
            <a:r>
              <a:rPr lang="en-US" altLang="ko-KR" sz="900">
                <a:sym typeface="Symbol" pitchFamily="18" charset="2"/>
              </a:rPr>
              <a:t></a:t>
            </a:r>
            <a:r>
              <a:rPr lang="en-US" altLang="ko-KR" sz="900" b="1" i="1"/>
              <a:t>S</a:t>
            </a:r>
            <a:r>
              <a:rPr lang="en-US" altLang="ko-KR" sz="900" baseline="-25000">
                <a:sym typeface="Symbol" pitchFamily="18" charset="2"/>
              </a:rPr>
              <a:t>0</a:t>
            </a:r>
            <a:endParaRPr lang="en-US" altLang="ko-KR" sz="900" b="1" i="1" baseline="-25000"/>
          </a:p>
          <a:p>
            <a:pPr lvl="1" eaLnBrk="1" hangingPunct="1">
              <a:lnSpc>
                <a:spcPct val="90000"/>
              </a:lnSpc>
            </a:pPr>
            <a:r>
              <a:rPr lang="en-US" altLang="ko-KR" sz="900"/>
              <a:t>List </a:t>
            </a:r>
            <a:r>
              <a:rPr lang="en-US" altLang="ko-KR" sz="900" b="1" i="1"/>
              <a:t>S</a:t>
            </a:r>
            <a:r>
              <a:rPr lang="en-US" altLang="ko-KR" sz="900" b="1" i="1" baseline="-25000"/>
              <a:t>h </a:t>
            </a:r>
            <a:r>
              <a:rPr lang="en-US" altLang="ko-KR" sz="900"/>
              <a:t>contains only the two special keys</a:t>
            </a:r>
          </a:p>
          <a:p>
            <a:pPr eaLnBrk="1" hangingPunct="1">
              <a:lnSpc>
                <a:spcPct val="90000"/>
              </a:lnSpc>
            </a:pPr>
            <a:r>
              <a:rPr lang="en-US" altLang="ko-KR" sz="1050"/>
              <a:t>We show how to use a skip list to implement the dictionary ADT</a:t>
            </a:r>
          </a:p>
        </p:txBody>
      </p:sp>
      <p:grpSp>
        <p:nvGrpSpPr>
          <p:cNvPr id="43012" name="Group 4"/>
          <p:cNvGrpSpPr>
            <a:grpSpLocks/>
          </p:cNvGrpSpPr>
          <p:nvPr/>
        </p:nvGrpSpPr>
        <p:grpSpPr bwMode="auto">
          <a:xfrm>
            <a:off x="997744" y="4396979"/>
            <a:ext cx="5460206" cy="161925"/>
            <a:chOff x="838" y="3693"/>
            <a:chExt cx="4586" cy="136"/>
          </a:xfrm>
        </p:grpSpPr>
        <p:sp>
          <p:nvSpPr>
            <p:cNvPr id="43037" name="Rectangle 5"/>
            <p:cNvSpPr>
              <a:spLocks noChangeArrowheads="1"/>
            </p:cNvSpPr>
            <p:nvPr/>
          </p:nvSpPr>
          <p:spPr bwMode="auto">
            <a:xfrm>
              <a:off x="3896" y="369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56</a:t>
              </a:r>
            </a:p>
          </p:txBody>
        </p:sp>
        <p:sp>
          <p:nvSpPr>
            <p:cNvPr id="43038" name="Rectangle 6"/>
            <p:cNvSpPr>
              <a:spLocks noChangeArrowheads="1"/>
            </p:cNvSpPr>
            <p:nvPr/>
          </p:nvSpPr>
          <p:spPr bwMode="auto">
            <a:xfrm>
              <a:off x="4330" y="3693"/>
              <a:ext cx="227"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64</a:t>
              </a:r>
            </a:p>
          </p:txBody>
        </p:sp>
        <p:sp>
          <p:nvSpPr>
            <p:cNvPr id="43039" name="Rectangle 7"/>
            <p:cNvSpPr>
              <a:spLocks noChangeArrowheads="1"/>
            </p:cNvSpPr>
            <p:nvPr/>
          </p:nvSpPr>
          <p:spPr bwMode="auto">
            <a:xfrm>
              <a:off x="4762" y="3693"/>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78</a:t>
              </a:r>
            </a:p>
          </p:txBody>
        </p:sp>
        <p:sp>
          <p:nvSpPr>
            <p:cNvPr id="43040" name="Rectangle 8"/>
            <p:cNvSpPr>
              <a:spLocks noChangeArrowheads="1"/>
            </p:cNvSpPr>
            <p:nvPr/>
          </p:nvSpPr>
          <p:spPr bwMode="auto">
            <a:xfrm>
              <a:off x="5196" y="3693"/>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imes New Roman" pitchFamily="18" charset="0"/>
              </a:endParaRPr>
            </a:p>
          </p:txBody>
        </p:sp>
        <p:sp>
          <p:nvSpPr>
            <p:cNvPr id="43041" name="Rectangle 9"/>
            <p:cNvSpPr>
              <a:spLocks noChangeArrowheads="1"/>
            </p:cNvSpPr>
            <p:nvPr/>
          </p:nvSpPr>
          <p:spPr bwMode="auto">
            <a:xfrm>
              <a:off x="2610" y="3693"/>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31</a:t>
              </a:r>
            </a:p>
          </p:txBody>
        </p:sp>
        <p:sp>
          <p:nvSpPr>
            <p:cNvPr id="43042" name="Rectangle 10"/>
            <p:cNvSpPr>
              <a:spLocks noChangeArrowheads="1"/>
            </p:cNvSpPr>
            <p:nvPr/>
          </p:nvSpPr>
          <p:spPr bwMode="auto">
            <a:xfrm>
              <a:off x="3043" y="369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34</a:t>
              </a:r>
            </a:p>
          </p:txBody>
        </p:sp>
        <p:sp>
          <p:nvSpPr>
            <p:cNvPr id="43043" name="Rectangle 11"/>
            <p:cNvSpPr>
              <a:spLocks noChangeArrowheads="1"/>
            </p:cNvSpPr>
            <p:nvPr/>
          </p:nvSpPr>
          <p:spPr bwMode="auto">
            <a:xfrm>
              <a:off x="3462" y="369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44</a:t>
              </a:r>
            </a:p>
          </p:txBody>
        </p:sp>
        <p:sp>
          <p:nvSpPr>
            <p:cNvPr id="43044" name="Rectangle 12"/>
            <p:cNvSpPr>
              <a:spLocks noChangeArrowheads="1"/>
            </p:cNvSpPr>
            <p:nvPr/>
          </p:nvSpPr>
          <p:spPr bwMode="auto">
            <a:xfrm>
              <a:off x="838" y="369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sp>
          <p:nvSpPr>
            <p:cNvPr id="43045" name="Rectangle 13"/>
            <p:cNvSpPr>
              <a:spLocks noChangeArrowheads="1"/>
            </p:cNvSpPr>
            <p:nvPr/>
          </p:nvSpPr>
          <p:spPr bwMode="auto">
            <a:xfrm>
              <a:off x="1272" y="369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12</a:t>
              </a:r>
            </a:p>
          </p:txBody>
        </p:sp>
        <p:sp>
          <p:nvSpPr>
            <p:cNvPr id="43046" name="Rectangle 14"/>
            <p:cNvSpPr>
              <a:spLocks noChangeArrowheads="1"/>
            </p:cNvSpPr>
            <p:nvPr/>
          </p:nvSpPr>
          <p:spPr bwMode="auto">
            <a:xfrm>
              <a:off x="1705" y="369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3047" name="Rectangle 15"/>
            <p:cNvSpPr>
              <a:spLocks noChangeArrowheads="1"/>
            </p:cNvSpPr>
            <p:nvPr/>
          </p:nvSpPr>
          <p:spPr bwMode="auto">
            <a:xfrm>
              <a:off x="2139" y="369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26</a:t>
              </a:r>
            </a:p>
          </p:txBody>
        </p:sp>
        <p:cxnSp>
          <p:nvCxnSpPr>
            <p:cNvPr id="43048" name="AutoShape 16"/>
            <p:cNvCxnSpPr>
              <a:cxnSpLocks noChangeShapeType="1"/>
              <a:stCxn id="43044" idx="3"/>
              <a:endCxn id="43045" idx="1"/>
            </p:cNvCxnSpPr>
            <p:nvPr/>
          </p:nvCxnSpPr>
          <p:spPr bwMode="auto">
            <a:xfrm>
              <a:off x="1073"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49" name="AutoShape 17"/>
            <p:cNvCxnSpPr>
              <a:cxnSpLocks noChangeShapeType="1"/>
              <a:stCxn id="43046" idx="3"/>
              <a:endCxn id="43047" idx="1"/>
            </p:cNvCxnSpPr>
            <p:nvPr/>
          </p:nvCxnSpPr>
          <p:spPr bwMode="auto">
            <a:xfrm>
              <a:off x="1940"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50" name="AutoShape 18"/>
            <p:cNvCxnSpPr>
              <a:cxnSpLocks noChangeShapeType="1"/>
              <a:stCxn id="43041" idx="3"/>
              <a:endCxn id="43042" idx="1"/>
            </p:cNvCxnSpPr>
            <p:nvPr/>
          </p:nvCxnSpPr>
          <p:spPr bwMode="auto">
            <a:xfrm>
              <a:off x="2844"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51" name="AutoShape 19"/>
            <p:cNvCxnSpPr>
              <a:cxnSpLocks noChangeShapeType="1"/>
              <a:stCxn id="43045" idx="3"/>
              <a:endCxn id="43046" idx="1"/>
            </p:cNvCxnSpPr>
            <p:nvPr/>
          </p:nvCxnSpPr>
          <p:spPr bwMode="auto">
            <a:xfrm>
              <a:off x="1507" y="3761"/>
              <a:ext cx="19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52" name="AutoShape 20"/>
            <p:cNvCxnSpPr>
              <a:cxnSpLocks noChangeShapeType="1"/>
              <a:stCxn id="43047" idx="3"/>
              <a:endCxn id="43041" idx="1"/>
            </p:cNvCxnSpPr>
            <p:nvPr/>
          </p:nvCxnSpPr>
          <p:spPr bwMode="auto">
            <a:xfrm>
              <a:off x="2374" y="3761"/>
              <a:ext cx="23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53" name="AutoShape 21"/>
            <p:cNvCxnSpPr>
              <a:cxnSpLocks noChangeShapeType="1"/>
              <a:stCxn id="43042" idx="3"/>
              <a:endCxn id="43043" idx="1"/>
            </p:cNvCxnSpPr>
            <p:nvPr/>
          </p:nvCxnSpPr>
          <p:spPr bwMode="auto">
            <a:xfrm>
              <a:off x="3278" y="3761"/>
              <a:ext cx="17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54" name="AutoShape 22"/>
            <p:cNvCxnSpPr>
              <a:cxnSpLocks noChangeShapeType="1"/>
              <a:stCxn id="43043" idx="3"/>
              <a:endCxn id="43037" idx="1"/>
            </p:cNvCxnSpPr>
            <p:nvPr/>
          </p:nvCxnSpPr>
          <p:spPr bwMode="auto">
            <a:xfrm>
              <a:off x="3697"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55" name="AutoShape 23"/>
            <p:cNvCxnSpPr>
              <a:cxnSpLocks noChangeShapeType="1"/>
              <a:stCxn id="43037" idx="3"/>
              <a:endCxn id="43038" idx="1"/>
            </p:cNvCxnSpPr>
            <p:nvPr/>
          </p:nvCxnSpPr>
          <p:spPr bwMode="auto">
            <a:xfrm>
              <a:off x="4131"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56" name="AutoShape 24"/>
            <p:cNvCxnSpPr>
              <a:cxnSpLocks noChangeShapeType="1"/>
              <a:stCxn id="43038" idx="3"/>
              <a:endCxn id="43039" idx="1"/>
            </p:cNvCxnSpPr>
            <p:nvPr/>
          </p:nvCxnSpPr>
          <p:spPr bwMode="auto">
            <a:xfrm>
              <a:off x="4563"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57" name="AutoShape 25"/>
            <p:cNvCxnSpPr>
              <a:cxnSpLocks noChangeShapeType="1"/>
              <a:stCxn id="43039" idx="3"/>
              <a:endCxn id="43040" idx="1"/>
            </p:cNvCxnSpPr>
            <p:nvPr/>
          </p:nvCxnSpPr>
          <p:spPr bwMode="auto">
            <a:xfrm>
              <a:off x="4996" y="3761"/>
              <a:ext cx="19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3013" name="Group 26"/>
          <p:cNvGrpSpPr>
            <a:grpSpLocks/>
          </p:cNvGrpSpPr>
          <p:nvPr/>
        </p:nvGrpSpPr>
        <p:grpSpPr bwMode="auto">
          <a:xfrm>
            <a:off x="997744" y="3257550"/>
            <a:ext cx="5460206" cy="161925"/>
            <a:chOff x="838" y="2736"/>
            <a:chExt cx="4586" cy="136"/>
          </a:xfrm>
        </p:grpSpPr>
        <p:sp>
          <p:nvSpPr>
            <p:cNvPr id="43034" name="Rectangle 27"/>
            <p:cNvSpPr>
              <a:spLocks noChangeArrowheads="1"/>
            </p:cNvSpPr>
            <p:nvPr/>
          </p:nvSpPr>
          <p:spPr bwMode="auto">
            <a:xfrm>
              <a:off x="5196" y="2736"/>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3035" name="Rectangle 28"/>
            <p:cNvSpPr>
              <a:spLocks noChangeArrowheads="1"/>
            </p:cNvSpPr>
            <p:nvPr/>
          </p:nvSpPr>
          <p:spPr bwMode="auto">
            <a:xfrm>
              <a:off x="838" y="2736"/>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cxnSp>
          <p:nvCxnSpPr>
            <p:cNvPr id="43036" name="AutoShape 29"/>
            <p:cNvCxnSpPr>
              <a:cxnSpLocks noChangeShapeType="1"/>
              <a:stCxn id="43035" idx="3"/>
              <a:endCxn id="43034" idx="1"/>
            </p:cNvCxnSpPr>
            <p:nvPr/>
          </p:nvCxnSpPr>
          <p:spPr bwMode="auto">
            <a:xfrm>
              <a:off x="1073" y="2804"/>
              <a:ext cx="411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3014" name="Rectangle 30"/>
          <p:cNvSpPr>
            <a:spLocks noChangeArrowheads="1"/>
          </p:cNvSpPr>
          <p:nvPr/>
        </p:nvSpPr>
        <p:spPr bwMode="auto">
          <a:xfrm>
            <a:off x="6186487" y="3637360"/>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3015" name="Rectangle 31"/>
          <p:cNvSpPr>
            <a:spLocks noChangeArrowheads="1"/>
          </p:cNvSpPr>
          <p:nvPr/>
        </p:nvSpPr>
        <p:spPr bwMode="auto">
          <a:xfrm>
            <a:off x="3107531" y="3637360"/>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31</a:t>
            </a:r>
          </a:p>
        </p:txBody>
      </p:sp>
      <p:sp>
        <p:nvSpPr>
          <p:cNvPr id="43016" name="Rectangle 32"/>
          <p:cNvSpPr>
            <a:spLocks noChangeArrowheads="1"/>
          </p:cNvSpPr>
          <p:nvPr/>
        </p:nvSpPr>
        <p:spPr bwMode="auto">
          <a:xfrm>
            <a:off x="997744" y="3637360"/>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cxnSp>
        <p:nvCxnSpPr>
          <p:cNvPr id="43017" name="AutoShape 33"/>
          <p:cNvCxnSpPr>
            <a:cxnSpLocks noChangeShapeType="1"/>
            <a:stCxn id="43016" idx="3"/>
            <a:endCxn id="43015" idx="1"/>
          </p:cNvCxnSpPr>
          <p:nvPr/>
        </p:nvCxnSpPr>
        <p:spPr bwMode="auto">
          <a:xfrm>
            <a:off x="1277541" y="3718322"/>
            <a:ext cx="182284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18" name="AutoShape 34"/>
          <p:cNvCxnSpPr>
            <a:cxnSpLocks noChangeShapeType="1"/>
            <a:stCxn id="43015" idx="3"/>
            <a:endCxn id="43014" idx="1"/>
          </p:cNvCxnSpPr>
          <p:nvPr/>
        </p:nvCxnSpPr>
        <p:spPr bwMode="auto">
          <a:xfrm>
            <a:off x="3386138" y="3718322"/>
            <a:ext cx="279320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3019" name="Rectangle 35"/>
          <p:cNvSpPr>
            <a:spLocks noChangeArrowheads="1"/>
          </p:cNvSpPr>
          <p:nvPr/>
        </p:nvSpPr>
        <p:spPr bwMode="auto">
          <a:xfrm>
            <a:off x="5155407" y="4017169"/>
            <a:ext cx="270272"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64</a:t>
            </a:r>
          </a:p>
        </p:txBody>
      </p:sp>
      <p:sp>
        <p:nvSpPr>
          <p:cNvPr id="43020" name="Rectangle 36"/>
          <p:cNvSpPr>
            <a:spLocks noChangeArrowheads="1"/>
          </p:cNvSpPr>
          <p:nvPr/>
        </p:nvSpPr>
        <p:spPr bwMode="auto">
          <a:xfrm>
            <a:off x="6186487" y="4017169"/>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3021" name="Rectangle 37"/>
          <p:cNvSpPr>
            <a:spLocks noChangeArrowheads="1"/>
          </p:cNvSpPr>
          <p:nvPr/>
        </p:nvSpPr>
        <p:spPr bwMode="auto">
          <a:xfrm>
            <a:off x="3107531" y="4017169"/>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31</a:t>
            </a:r>
          </a:p>
        </p:txBody>
      </p:sp>
      <p:sp>
        <p:nvSpPr>
          <p:cNvPr id="43022" name="Rectangle 38"/>
          <p:cNvSpPr>
            <a:spLocks noChangeArrowheads="1"/>
          </p:cNvSpPr>
          <p:nvPr/>
        </p:nvSpPr>
        <p:spPr bwMode="auto">
          <a:xfrm>
            <a:off x="3623073" y="401716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34</a:t>
            </a:r>
          </a:p>
        </p:txBody>
      </p:sp>
      <p:sp>
        <p:nvSpPr>
          <p:cNvPr id="43023" name="Rectangle 39"/>
          <p:cNvSpPr>
            <a:spLocks noChangeArrowheads="1"/>
          </p:cNvSpPr>
          <p:nvPr/>
        </p:nvSpPr>
        <p:spPr bwMode="auto">
          <a:xfrm>
            <a:off x="997744" y="4017169"/>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3024" name="Rectangle 40"/>
          <p:cNvSpPr>
            <a:spLocks noChangeArrowheads="1"/>
          </p:cNvSpPr>
          <p:nvPr/>
        </p:nvSpPr>
        <p:spPr bwMode="auto">
          <a:xfrm>
            <a:off x="2030016" y="401716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cxnSp>
        <p:nvCxnSpPr>
          <p:cNvPr id="43025" name="AutoShape 41"/>
          <p:cNvCxnSpPr>
            <a:cxnSpLocks noChangeShapeType="1"/>
            <a:stCxn id="43023" idx="3"/>
            <a:endCxn id="43024" idx="1"/>
          </p:cNvCxnSpPr>
          <p:nvPr/>
        </p:nvCxnSpPr>
        <p:spPr bwMode="auto">
          <a:xfrm>
            <a:off x="1277542" y="4098131"/>
            <a:ext cx="74533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26" name="AutoShape 42"/>
          <p:cNvCxnSpPr>
            <a:cxnSpLocks noChangeShapeType="1"/>
            <a:stCxn id="43024" idx="3"/>
            <a:endCxn id="43021" idx="1"/>
          </p:cNvCxnSpPr>
          <p:nvPr/>
        </p:nvCxnSpPr>
        <p:spPr bwMode="auto">
          <a:xfrm>
            <a:off x="2309813" y="4098131"/>
            <a:ext cx="7905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27" name="AutoShape 43"/>
          <p:cNvCxnSpPr>
            <a:cxnSpLocks noChangeShapeType="1"/>
            <a:stCxn id="43021" idx="3"/>
            <a:endCxn id="43022" idx="1"/>
          </p:cNvCxnSpPr>
          <p:nvPr/>
        </p:nvCxnSpPr>
        <p:spPr bwMode="auto">
          <a:xfrm>
            <a:off x="3386138" y="4098131"/>
            <a:ext cx="22979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28" name="AutoShape 44"/>
          <p:cNvCxnSpPr>
            <a:cxnSpLocks noChangeShapeType="1"/>
            <a:stCxn id="43022" idx="3"/>
            <a:endCxn id="43019" idx="1"/>
          </p:cNvCxnSpPr>
          <p:nvPr/>
        </p:nvCxnSpPr>
        <p:spPr bwMode="auto">
          <a:xfrm>
            <a:off x="3902869" y="4098131"/>
            <a:ext cx="124539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3029" name="AutoShape 45"/>
          <p:cNvCxnSpPr>
            <a:cxnSpLocks noChangeShapeType="1"/>
            <a:stCxn id="43019" idx="3"/>
            <a:endCxn id="43020" idx="1"/>
          </p:cNvCxnSpPr>
          <p:nvPr/>
        </p:nvCxnSpPr>
        <p:spPr bwMode="auto">
          <a:xfrm>
            <a:off x="5432822" y="4098131"/>
            <a:ext cx="74652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3030" name="Text Box 46"/>
          <p:cNvSpPr txBox="1">
            <a:spLocks noChangeArrowheads="1"/>
          </p:cNvSpPr>
          <p:nvPr/>
        </p:nvSpPr>
        <p:spPr bwMode="auto">
          <a:xfrm>
            <a:off x="604580" y="428625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b="1" i="1">
                <a:latin typeface="Times New Roman" pitchFamily="18" charset="0"/>
              </a:rPr>
              <a:t>S</a:t>
            </a:r>
            <a:r>
              <a:rPr kumimoji="0" lang="en-US" altLang="ko-KR" sz="1800" baseline="-25000">
                <a:latin typeface="Times New Roman" pitchFamily="18" charset="0"/>
              </a:rPr>
              <a:t>0</a:t>
            </a:r>
          </a:p>
        </p:txBody>
      </p:sp>
      <p:sp>
        <p:nvSpPr>
          <p:cNvPr id="43031" name="Text Box 47"/>
          <p:cNvSpPr txBox="1">
            <a:spLocks noChangeArrowheads="1"/>
          </p:cNvSpPr>
          <p:nvPr/>
        </p:nvSpPr>
        <p:spPr bwMode="auto">
          <a:xfrm>
            <a:off x="604580" y="390525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b="1" i="1">
                <a:latin typeface="Times New Roman" pitchFamily="18" charset="0"/>
              </a:rPr>
              <a:t>S</a:t>
            </a:r>
            <a:r>
              <a:rPr kumimoji="0" lang="en-US" altLang="ko-KR" sz="1800" baseline="-25000">
                <a:latin typeface="Times New Roman" pitchFamily="18" charset="0"/>
              </a:rPr>
              <a:t>1</a:t>
            </a:r>
          </a:p>
        </p:txBody>
      </p:sp>
      <p:sp>
        <p:nvSpPr>
          <p:cNvPr id="43032" name="Text Box 48"/>
          <p:cNvSpPr txBox="1">
            <a:spLocks noChangeArrowheads="1"/>
          </p:cNvSpPr>
          <p:nvPr/>
        </p:nvSpPr>
        <p:spPr bwMode="auto">
          <a:xfrm>
            <a:off x="604580" y="352425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b="1" i="1">
                <a:latin typeface="Times New Roman" pitchFamily="18" charset="0"/>
              </a:rPr>
              <a:t>S</a:t>
            </a:r>
            <a:r>
              <a:rPr kumimoji="0" lang="en-US" altLang="ko-KR" sz="1800" baseline="-25000">
                <a:latin typeface="Times New Roman" pitchFamily="18" charset="0"/>
              </a:rPr>
              <a:t>2</a:t>
            </a:r>
          </a:p>
        </p:txBody>
      </p:sp>
      <p:sp>
        <p:nvSpPr>
          <p:cNvPr id="43033" name="Text Box 49"/>
          <p:cNvSpPr txBox="1">
            <a:spLocks noChangeArrowheads="1"/>
          </p:cNvSpPr>
          <p:nvPr/>
        </p:nvSpPr>
        <p:spPr bwMode="auto">
          <a:xfrm>
            <a:off x="604580" y="314325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b="1" i="1">
                <a:latin typeface="Times New Roman" pitchFamily="18" charset="0"/>
              </a:rPr>
              <a:t>S</a:t>
            </a:r>
            <a:r>
              <a:rPr kumimoji="0" lang="en-US" altLang="ko-KR" sz="1800" baseline="-25000">
                <a:latin typeface="Times New Roman" pitchFamily="18" charset="0"/>
              </a:rPr>
              <a:t>3</a:t>
            </a:r>
          </a:p>
        </p:txBody>
      </p:sp>
    </p:spTree>
    <p:extLst>
      <p:ext uri="{BB962C8B-B14F-4D97-AF65-F5344CB8AC3E}">
        <p14:creationId xmlns:p14="http://schemas.microsoft.com/office/powerpoint/2010/main" val="4058195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ko-KR"/>
              <a:t>Search</a:t>
            </a:r>
          </a:p>
        </p:txBody>
      </p:sp>
      <p:sp>
        <p:nvSpPr>
          <p:cNvPr id="44035" name="Rectangle 3"/>
          <p:cNvSpPr>
            <a:spLocks noGrp="1" noChangeArrowheads="1"/>
          </p:cNvSpPr>
          <p:nvPr>
            <p:ph idx="1"/>
          </p:nvPr>
        </p:nvSpPr>
        <p:spPr/>
        <p:txBody>
          <a:bodyPr/>
          <a:lstStyle/>
          <a:p>
            <a:pPr eaLnBrk="1" hangingPunct="1">
              <a:lnSpc>
                <a:spcPct val="90000"/>
              </a:lnSpc>
            </a:pPr>
            <a:r>
              <a:rPr lang="en-US" altLang="ko-KR" sz="1050"/>
              <a:t>We search for a key </a:t>
            </a:r>
            <a:r>
              <a:rPr lang="en-US" altLang="ko-KR" sz="1050" b="1" i="1"/>
              <a:t>x</a:t>
            </a:r>
            <a:r>
              <a:rPr lang="en-US" altLang="ko-KR" sz="1050"/>
              <a:t> in a a skip list as follows:</a:t>
            </a:r>
          </a:p>
          <a:p>
            <a:pPr lvl="1" eaLnBrk="1" hangingPunct="1">
              <a:lnSpc>
                <a:spcPct val="90000"/>
              </a:lnSpc>
            </a:pPr>
            <a:r>
              <a:rPr lang="en-US" altLang="ko-KR" sz="900"/>
              <a:t>We start at the first position of the top list </a:t>
            </a:r>
          </a:p>
          <a:p>
            <a:pPr lvl="1" eaLnBrk="1" hangingPunct="1">
              <a:lnSpc>
                <a:spcPct val="90000"/>
              </a:lnSpc>
            </a:pPr>
            <a:r>
              <a:rPr lang="en-US" altLang="ko-KR" sz="900"/>
              <a:t>At the current position </a:t>
            </a:r>
            <a:r>
              <a:rPr lang="en-US" altLang="ko-KR" sz="900" b="1" i="1"/>
              <a:t>p</a:t>
            </a:r>
            <a:r>
              <a:rPr lang="en-US" altLang="ko-KR" sz="900"/>
              <a:t>, we compare </a:t>
            </a:r>
            <a:r>
              <a:rPr lang="en-US" altLang="ko-KR" sz="900" b="1" i="1"/>
              <a:t>x</a:t>
            </a:r>
            <a:r>
              <a:rPr lang="en-US" altLang="ko-KR" sz="900"/>
              <a:t> with </a:t>
            </a:r>
            <a:r>
              <a:rPr lang="en-US" altLang="ko-KR" sz="900" b="1" i="1"/>
              <a:t>y </a:t>
            </a:r>
            <a:r>
              <a:rPr lang="en-US" altLang="ko-KR" sz="1050">
                <a:latin typeface="Symbol" pitchFamily="18" charset="2"/>
                <a:sym typeface="Symbol" pitchFamily="18" charset="2"/>
              </a:rPr>
              <a:t></a:t>
            </a:r>
            <a:r>
              <a:rPr lang="en-US" altLang="ko-KR" sz="900" b="1" i="1"/>
              <a:t> key</a:t>
            </a:r>
            <a:r>
              <a:rPr lang="en-US" altLang="ko-KR" sz="900"/>
              <a:t>(</a:t>
            </a:r>
            <a:r>
              <a:rPr lang="en-US" altLang="ko-KR" sz="900" b="1" i="1"/>
              <a:t>next</a:t>
            </a:r>
            <a:r>
              <a:rPr lang="en-US" altLang="ko-KR" sz="900"/>
              <a:t>(</a:t>
            </a:r>
            <a:r>
              <a:rPr lang="en-US" altLang="ko-KR" sz="900" b="1" i="1"/>
              <a:t>p</a:t>
            </a:r>
            <a:r>
              <a:rPr lang="en-US" altLang="ko-KR" sz="900"/>
              <a:t>))</a:t>
            </a:r>
          </a:p>
          <a:p>
            <a:pPr lvl="1" eaLnBrk="1" hangingPunct="1">
              <a:lnSpc>
                <a:spcPct val="90000"/>
              </a:lnSpc>
              <a:buFontTx/>
              <a:buNone/>
            </a:pPr>
            <a:r>
              <a:rPr lang="en-US" altLang="ko-KR" sz="900" b="1" i="1"/>
              <a:t>		x </a:t>
            </a:r>
            <a:r>
              <a:rPr lang="en-US" altLang="ko-KR" sz="900">
                <a:latin typeface="Symbol" pitchFamily="18" charset="2"/>
              </a:rPr>
              <a:t>=</a:t>
            </a:r>
            <a:r>
              <a:rPr lang="en-US" altLang="ko-KR" sz="900" b="1" i="1"/>
              <a:t> y</a:t>
            </a:r>
            <a:r>
              <a:rPr lang="en-US" altLang="ko-KR" sz="900"/>
              <a:t>: we return </a:t>
            </a:r>
            <a:r>
              <a:rPr lang="en-US" altLang="ko-KR" sz="900" b="1" i="1"/>
              <a:t>element</a:t>
            </a:r>
            <a:r>
              <a:rPr lang="en-US" altLang="ko-KR" sz="900"/>
              <a:t>(</a:t>
            </a:r>
            <a:r>
              <a:rPr lang="en-US" altLang="ko-KR" sz="900" b="1" i="1"/>
              <a:t>next</a:t>
            </a:r>
            <a:r>
              <a:rPr lang="en-US" altLang="ko-KR" sz="900"/>
              <a:t>(</a:t>
            </a:r>
            <a:r>
              <a:rPr lang="en-US" altLang="ko-KR" sz="900" b="1" i="1"/>
              <a:t>p</a:t>
            </a:r>
            <a:r>
              <a:rPr lang="en-US" altLang="ko-KR" sz="900"/>
              <a:t>))</a:t>
            </a:r>
          </a:p>
          <a:p>
            <a:pPr lvl="1" eaLnBrk="1" hangingPunct="1">
              <a:lnSpc>
                <a:spcPct val="90000"/>
              </a:lnSpc>
              <a:buFontTx/>
              <a:buNone/>
            </a:pPr>
            <a:r>
              <a:rPr lang="en-US" altLang="ko-KR" sz="900" b="1" i="1"/>
              <a:t>		x </a:t>
            </a:r>
            <a:r>
              <a:rPr lang="en-US" altLang="ko-KR" sz="900">
                <a:latin typeface="Symbol" pitchFamily="18" charset="2"/>
              </a:rPr>
              <a:t>&gt;</a:t>
            </a:r>
            <a:r>
              <a:rPr lang="en-US" altLang="ko-KR" sz="900" b="1" i="1"/>
              <a:t> y</a:t>
            </a:r>
            <a:r>
              <a:rPr lang="en-US" altLang="ko-KR" sz="900"/>
              <a:t>: we </a:t>
            </a:r>
            <a:r>
              <a:rPr lang="en-US" altLang="ko-KR" sz="900">
                <a:latin typeface="Tahoma" pitchFamily="34" charset="0"/>
              </a:rPr>
              <a:t>“</a:t>
            </a:r>
            <a:r>
              <a:rPr lang="en-US" altLang="ko-KR" sz="900"/>
              <a:t>scan forward</a:t>
            </a:r>
            <a:r>
              <a:rPr lang="en-US" altLang="ko-KR" sz="900">
                <a:latin typeface="Tahoma" pitchFamily="34" charset="0"/>
              </a:rPr>
              <a:t>”</a:t>
            </a:r>
            <a:r>
              <a:rPr lang="en-US" altLang="ko-KR" sz="900"/>
              <a:t> </a:t>
            </a:r>
          </a:p>
          <a:p>
            <a:pPr lvl="1" eaLnBrk="1" hangingPunct="1">
              <a:lnSpc>
                <a:spcPct val="90000"/>
              </a:lnSpc>
              <a:buFontTx/>
              <a:buNone/>
            </a:pPr>
            <a:r>
              <a:rPr lang="en-US" altLang="ko-KR" sz="900" b="1" i="1"/>
              <a:t>		x </a:t>
            </a:r>
            <a:r>
              <a:rPr lang="en-US" altLang="ko-KR" sz="900">
                <a:latin typeface="Symbol" pitchFamily="18" charset="2"/>
              </a:rPr>
              <a:t>&lt;</a:t>
            </a:r>
            <a:r>
              <a:rPr lang="en-US" altLang="ko-KR" sz="900" b="1" i="1"/>
              <a:t> y</a:t>
            </a:r>
            <a:r>
              <a:rPr lang="en-US" altLang="ko-KR" sz="900"/>
              <a:t>: we </a:t>
            </a:r>
            <a:r>
              <a:rPr lang="en-US" altLang="ko-KR" sz="900">
                <a:latin typeface="Tahoma" pitchFamily="34" charset="0"/>
              </a:rPr>
              <a:t>“</a:t>
            </a:r>
            <a:r>
              <a:rPr lang="en-US" altLang="ko-KR" sz="900"/>
              <a:t>drop down</a:t>
            </a:r>
            <a:r>
              <a:rPr lang="en-US" altLang="ko-KR" sz="900">
                <a:latin typeface="Tahoma" pitchFamily="34" charset="0"/>
              </a:rPr>
              <a:t>”</a:t>
            </a:r>
            <a:endParaRPr lang="en-US" altLang="ko-KR" sz="900"/>
          </a:p>
          <a:p>
            <a:pPr lvl="1" eaLnBrk="1" hangingPunct="1">
              <a:lnSpc>
                <a:spcPct val="90000"/>
              </a:lnSpc>
            </a:pPr>
            <a:r>
              <a:rPr lang="en-US" altLang="ko-KR" sz="900"/>
              <a:t>If we try to drop down past the bottom list, we return </a:t>
            </a:r>
            <a:r>
              <a:rPr lang="en-US" altLang="ko-KR" sz="900" b="1" i="1"/>
              <a:t>null</a:t>
            </a:r>
          </a:p>
          <a:p>
            <a:pPr eaLnBrk="1" hangingPunct="1">
              <a:lnSpc>
                <a:spcPct val="90000"/>
              </a:lnSpc>
            </a:pPr>
            <a:r>
              <a:rPr lang="en-US" altLang="ko-KR" sz="1050"/>
              <a:t>Example: search for 78</a:t>
            </a:r>
          </a:p>
        </p:txBody>
      </p:sp>
      <p:grpSp>
        <p:nvGrpSpPr>
          <p:cNvPr id="44036" name="Group 4"/>
          <p:cNvGrpSpPr>
            <a:grpSpLocks/>
          </p:cNvGrpSpPr>
          <p:nvPr/>
        </p:nvGrpSpPr>
        <p:grpSpPr bwMode="auto">
          <a:xfrm>
            <a:off x="997744" y="3314700"/>
            <a:ext cx="5460206" cy="161925"/>
            <a:chOff x="838" y="2832"/>
            <a:chExt cx="4586" cy="136"/>
          </a:xfrm>
        </p:grpSpPr>
        <p:sp>
          <p:nvSpPr>
            <p:cNvPr id="44085" name="Rectangle 5"/>
            <p:cNvSpPr>
              <a:spLocks noChangeArrowheads="1"/>
            </p:cNvSpPr>
            <p:nvPr/>
          </p:nvSpPr>
          <p:spPr bwMode="auto">
            <a:xfrm>
              <a:off x="5196" y="2832"/>
              <a:ext cx="228" cy="136"/>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4086" name="Rectangle 6"/>
            <p:cNvSpPr>
              <a:spLocks noChangeArrowheads="1"/>
            </p:cNvSpPr>
            <p:nvPr/>
          </p:nvSpPr>
          <p:spPr bwMode="auto">
            <a:xfrm>
              <a:off x="838" y="2832"/>
              <a:ext cx="229" cy="136"/>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cxnSp>
          <p:nvCxnSpPr>
            <p:cNvPr id="44087" name="AutoShape 7"/>
            <p:cNvCxnSpPr>
              <a:cxnSpLocks noChangeShapeType="1"/>
              <a:stCxn id="44086" idx="3"/>
              <a:endCxn id="44085" idx="1"/>
            </p:cNvCxnSpPr>
            <p:nvPr/>
          </p:nvCxnSpPr>
          <p:spPr bwMode="auto">
            <a:xfrm>
              <a:off x="1079" y="2900"/>
              <a:ext cx="410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4037" name="Text Box 8"/>
          <p:cNvSpPr txBox="1">
            <a:spLocks noChangeArrowheads="1"/>
          </p:cNvSpPr>
          <p:nvPr/>
        </p:nvSpPr>
        <p:spPr bwMode="auto">
          <a:xfrm>
            <a:off x="604580" y="434340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b="1" i="1">
                <a:latin typeface="Times New Roman" pitchFamily="18" charset="0"/>
              </a:rPr>
              <a:t>S</a:t>
            </a:r>
            <a:r>
              <a:rPr kumimoji="0" lang="en-US" altLang="ko-KR" sz="1800" baseline="-25000">
                <a:latin typeface="Times New Roman" pitchFamily="18" charset="0"/>
              </a:rPr>
              <a:t>0</a:t>
            </a:r>
          </a:p>
        </p:txBody>
      </p:sp>
      <p:sp>
        <p:nvSpPr>
          <p:cNvPr id="44038" name="Text Box 9"/>
          <p:cNvSpPr txBox="1">
            <a:spLocks noChangeArrowheads="1"/>
          </p:cNvSpPr>
          <p:nvPr/>
        </p:nvSpPr>
        <p:spPr bwMode="auto">
          <a:xfrm>
            <a:off x="604580" y="396240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b="1" i="1">
                <a:latin typeface="Times New Roman" pitchFamily="18" charset="0"/>
              </a:rPr>
              <a:t>S</a:t>
            </a:r>
            <a:r>
              <a:rPr kumimoji="0" lang="en-US" altLang="ko-KR" sz="1800" baseline="-25000">
                <a:latin typeface="Times New Roman" pitchFamily="18" charset="0"/>
              </a:rPr>
              <a:t>1</a:t>
            </a:r>
          </a:p>
        </p:txBody>
      </p:sp>
      <p:sp>
        <p:nvSpPr>
          <p:cNvPr id="44039" name="Text Box 10"/>
          <p:cNvSpPr txBox="1">
            <a:spLocks noChangeArrowheads="1"/>
          </p:cNvSpPr>
          <p:nvPr/>
        </p:nvSpPr>
        <p:spPr bwMode="auto">
          <a:xfrm>
            <a:off x="604580" y="358140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b="1" i="1">
                <a:latin typeface="Times New Roman" pitchFamily="18" charset="0"/>
              </a:rPr>
              <a:t>S</a:t>
            </a:r>
            <a:r>
              <a:rPr kumimoji="0" lang="en-US" altLang="ko-KR" sz="1800" baseline="-25000">
                <a:latin typeface="Times New Roman" pitchFamily="18" charset="0"/>
              </a:rPr>
              <a:t>2</a:t>
            </a:r>
          </a:p>
        </p:txBody>
      </p:sp>
      <p:sp>
        <p:nvSpPr>
          <p:cNvPr id="44040" name="Text Box 11"/>
          <p:cNvSpPr txBox="1">
            <a:spLocks noChangeArrowheads="1"/>
          </p:cNvSpPr>
          <p:nvPr/>
        </p:nvSpPr>
        <p:spPr bwMode="auto">
          <a:xfrm>
            <a:off x="604580" y="320040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800" b="1" i="1">
                <a:latin typeface="Times New Roman" pitchFamily="18" charset="0"/>
              </a:rPr>
              <a:t>S</a:t>
            </a:r>
            <a:r>
              <a:rPr kumimoji="0" lang="en-US" altLang="ko-KR" sz="1800" baseline="-25000">
                <a:latin typeface="Times New Roman" pitchFamily="18" charset="0"/>
              </a:rPr>
              <a:t>3</a:t>
            </a:r>
          </a:p>
        </p:txBody>
      </p:sp>
      <p:sp>
        <p:nvSpPr>
          <p:cNvPr id="44041" name="Rectangle 12"/>
          <p:cNvSpPr>
            <a:spLocks noChangeArrowheads="1"/>
          </p:cNvSpPr>
          <p:nvPr/>
        </p:nvSpPr>
        <p:spPr bwMode="auto">
          <a:xfrm>
            <a:off x="6186487" y="3694510"/>
            <a:ext cx="27146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4042" name="Rectangle 13"/>
          <p:cNvSpPr>
            <a:spLocks noChangeArrowheads="1"/>
          </p:cNvSpPr>
          <p:nvPr/>
        </p:nvSpPr>
        <p:spPr bwMode="auto">
          <a:xfrm>
            <a:off x="3107531" y="3694510"/>
            <a:ext cx="27146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31</a:t>
            </a:r>
          </a:p>
        </p:txBody>
      </p:sp>
      <p:sp>
        <p:nvSpPr>
          <p:cNvPr id="44043" name="Rectangle 14"/>
          <p:cNvSpPr>
            <a:spLocks noChangeArrowheads="1"/>
          </p:cNvSpPr>
          <p:nvPr/>
        </p:nvSpPr>
        <p:spPr bwMode="auto">
          <a:xfrm>
            <a:off x="997744" y="3694510"/>
            <a:ext cx="272654"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cxnSp>
        <p:nvCxnSpPr>
          <p:cNvPr id="44044" name="AutoShape 15"/>
          <p:cNvCxnSpPr>
            <a:cxnSpLocks noChangeShapeType="1"/>
            <a:stCxn id="44043" idx="3"/>
            <a:endCxn id="44042" idx="1"/>
          </p:cNvCxnSpPr>
          <p:nvPr/>
        </p:nvCxnSpPr>
        <p:spPr bwMode="auto">
          <a:xfrm>
            <a:off x="1284685" y="3775472"/>
            <a:ext cx="180855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45" name="AutoShape 16"/>
          <p:cNvCxnSpPr>
            <a:cxnSpLocks noChangeShapeType="1"/>
            <a:stCxn id="44042" idx="3"/>
            <a:endCxn id="44041" idx="1"/>
          </p:cNvCxnSpPr>
          <p:nvPr/>
        </p:nvCxnSpPr>
        <p:spPr bwMode="auto">
          <a:xfrm>
            <a:off x="3393282" y="3775472"/>
            <a:ext cx="277891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913" name="AutoShape 17"/>
          <p:cNvCxnSpPr>
            <a:cxnSpLocks noChangeShapeType="1"/>
            <a:stCxn id="44043" idx="0"/>
            <a:endCxn id="44042" idx="0"/>
          </p:cNvCxnSpPr>
          <p:nvPr/>
        </p:nvCxnSpPr>
        <p:spPr bwMode="auto">
          <a:xfrm rot="5400000" flipV="1">
            <a:off x="2188369" y="2626519"/>
            <a:ext cx="1190" cy="2108597"/>
          </a:xfrm>
          <a:prstGeom prst="curvedConnector3">
            <a:avLst>
              <a:gd name="adj1" fmla="val -20900009"/>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4047" name="AutoShape 18"/>
          <p:cNvCxnSpPr>
            <a:cxnSpLocks noChangeShapeType="1"/>
            <a:stCxn id="44086" idx="2"/>
            <a:endCxn id="44043" idx="0"/>
          </p:cNvCxnSpPr>
          <p:nvPr/>
        </p:nvCxnSpPr>
        <p:spPr bwMode="auto">
          <a:xfrm>
            <a:off x="1134666" y="3490913"/>
            <a:ext cx="0" cy="18931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4048" name="AutoShape 19"/>
          <p:cNvCxnSpPr>
            <a:cxnSpLocks noChangeShapeType="1"/>
            <a:stCxn id="44042" idx="2"/>
            <a:endCxn id="44052" idx="0"/>
          </p:cNvCxnSpPr>
          <p:nvPr/>
        </p:nvCxnSpPr>
        <p:spPr bwMode="auto">
          <a:xfrm>
            <a:off x="3243263" y="3870722"/>
            <a:ext cx="0" cy="189309"/>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4049" name="AutoShape 20"/>
          <p:cNvCxnSpPr>
            <a:cxnSpLocks noChangeShapeType="1"/>
            <a:stCxn id="44050" idx="2"/>
            <a:endCxn id="44064" idx="0"/>
          </p:cNvCxnSpPr>
          <p:nvPr/>
        </p:nvCxnSpPr>
        <p:spPr bwMode="auto">
          <a:xfrm>
            <a:off x="5291138" y="4250532"/>
            <a:ext cx="0" cy="18931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4050" name="Rectangle 21"/>
          <p:cNvSpPr>
            <a:spLocks noChangeArrowheads="1"/>
          </p:cNvSpPr>
          <p:nvPr/>
        </p:nvSpPr>
        <p:spPr bwMode="auto">
          <a:xfrm>
            <a:off x="5155407" y="4074319"/>
            <a:ext cx="270272"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64</a:t>
            </a:r>
          </a:p>
        </p:txBody>
      </p:sp>
      <p:sp>
        <p:nvSpPr>
          <p:cNvPr id="44051" name="Rectangle 22"/>
          <p:cNvSpPr>
            <a:spLocks noChangeArrowheads="1"/>
          </p:cNvSpPr>
          <p:nvPr/>
        </p:nvSpPr>
        <p:spPr bwMode="auto">
          <a:xfrm>
            <a:off x="6186487" y="4074319"/>
            <a:ext cx="27146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4052" name="Rectangle 23"/>
          <p:cNvSpPr>
            <a:spLocks noChangeArrowheads="1"/>
          </p:cNvSpPr>
          <p:nvPr/>
        </p:nvSpPr>
        <p:spPr bwMode="auto">
          <a:xfrm>
            <a:off x="3107531" y="4074319"/>
            <a:ext cx="27146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31</a:t>
            </a:r>
          </a:p>
        </p:txBody>
      </p:sp>
      <p:sp>
        <p:nvSpPr>
          <p:cNvPr id="44053" name="Rectangle 24"/>
          <p:cNvSpPr>
            <a:spLocks noChangeArrowheads="1"/>
          </p:cNvSpPr>
          <p:nvPr/>
        </p:nvSpPr>
        <p:spPr bwMode="auto">
          <a:xfrm>
            <a:off x="3623073" y="4074319"/>
            <a:ext cx="27265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34</a:t>
            </a:r>
          </a:p>
        </p:txBody>
      </p:sp>
      <p:sp>
        <p:nvSpPr>
          <p:cNvPr id="44054" name="Rectangle 25"/>
          <p:cNvSpPr>
            <a:spLocks noChangeArrowheads="1"/>
          </p:cNvSpPr>
          <p:nvPr/>
        </p:nvSpPr>
        <p:spPr bwMode="auto">
          <a:xfrm>
            <a:off x="997744" y="4074319"/>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4055" name="Rectangle 26"/>
          <p:cNvSpPr>
            <a:spLocks noChangeArrowheads="1"/>
          </p:cNvSpPr>
          <p:nvPr/>
        </p:nvSpPr>
        <p:spPr bwMode="auto">
          <a:xfrm>
            <a:off x="2030016" y="407431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cxnSp>
        <p:nvCxnSpPr>
          <p:cNvPr id="44056" name="AutoShape 27"/>
          <p:cNvCxnSpPr>
            <a:cxnSpLocks noChangeShapeType="1"/>
            <a:stCxn id="44054" idx="3"/>
            <a:endCxn id="44055" idx="1"/>
          </p:cNvCxnSpPr>
          <p:nvPr/>
        </p:nvCxnSpPr>
        <p:spPr bwMode="auto">
          <a:xfrm>
            <a:off x="1277542" y="4155281"/>
            <a:ext cx="74533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57" name="AutoShape 28"/>
          <p:cNvCxnSpPr>
            <a:cxnSpLocks noChangeShapeType="1"/>
            <a:stCxn id="44055" idx="3"/>
            <a:endCxn id="44052" idx="1"/>
          </p:cNvCxnSpPr>
          <p:nvPr/>
        </p:nvCxnSpPr>
        <p:spPr bwMode="auto">
          <a:xfrm>
            <a:off x="2309813" y="4155281"/>
            <a:ext cx="78343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58" name="AutoShape 29"/>
          <p:cNvCxnSpPr>
            <a:cxnSpLocks noChangeShapeType="1"/>
            <a:stCxn id="44052" idx="3"/>
            <a:endCxn id="44053" idx="1"/>
          </p:cNvCxnSpPr>
          <p:nvPr/>
        </p:nvCxnSpPr>
        <p:spPr bwMode="auto">
          <a:xfrm>
            <a:off x="3393281" y="4155281"/>
            <a:ext cx="21550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59" name="AutoShape 30"/>
          <p:cNvCxnSpPr>
            <a:cxnSpLocks noChangeShapeType="1"/>
            <a:stCxn id="44053" idx="3"/>
            <a:endCxn id="44050" idx="1"/>
          </p:cNvCxnSpPr>
          <p:nvPr/>
        </p:nvCxnSpPr>
        <p:spPr bwMode="auto">
          <a:xfrm>
            <a:off x="3910013" y="4155281"/>
            <a:ext cx="123110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60" name="AutoShape 31"/>
          <p:cNvCxnSpPr>
            <a:cxnSpLocks noChangeShapeType="1"/>
            <a:stCxn id="44050" idx="3"/>
            <a:endCxn id="44051" idx="1"/>
          </p:cNvCxnSpPr>
          <p:nvPr/>
        </p:nvCxnSpPr>
        <p:spPr bwMode="auto">
          <a:xfrm>
            <a:off x="5439966" y="4155281"/>
            <a:ext cx="73223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928" name="AutoShape 32"/>
          <p:cNvCxnSpPr>
            <a:cxnSpLocks noChangeShapeType="1"/>
            <a:stCxn id="44052" idx="0"/>
            <a:endCxn id="44053" idx="0"/>
          </p:cNvCxnSpPr>
          <p:nvPr/>
        </p:nvCxnSpPr>
        <p:spPr bwMode="auto">
          <a:xfrm rot="5400000" flipV="1">
            <a:off x="3501033" y="3802261"/>
            <a:ext cx="1191" cy="516731"/>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20929" name="AutoShape 33"/>
          <p:cNvCxnSpPr>
            <a:cxnSpLocks noChangeShapeType="1"/>
            <a:stCxn id="44053" idx="0"/>
            <a:endCxn id="44050" idx="0"/>
          </p:cNvCxnSpPr>
          <p:nvPr/>
        </p:nvCxnSpPr>
        <p:spPr bwMode="auto">
          <a:xfrm rot="5400000" flipV="1">
            <a:off x="4524971" y="3295055"/>
            <a:ext cx="1191" cy="1531144"/>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4063" name="Rectangle 34"/>
          <p:cNvSpPr>
            <a:spLocks noChangeArrowheads="1"/>
          </p:cNvSpPr>
          <p:nvPr/>
        </p:nvSpPr>
        <p:spPr bwMode="auto">
          <a:xfrm>
            <a:off x="4638675" y="4454129"/>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56</a:t>
            </a:r>
          </a:p>
        </p:txBody>
      </p:sp>
      <p:sp>
        <p:nvSpPr>
          <p:cNvPr id="44064" name="Rectangle 35"/>
          <p:cNvSpPr>
            <a:spLocks noChangeArrowheads="1"/>
          </p:cNvSpPr>
          <p:nvPr/>
        </p:nvSpPr>
        <p:spPr bwMode="auto">
          <a:xfrm>
            <a:off x="5155407" y="4454129"/>
            <a:ext cx="270272"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64</a:t>
            </a:r>
          </a:p>
        </p:txBody>
      </p:sp>
      <p:sp>
        <p:nvSpPr>
          <p:cNvPr id="44065" name="Rectangle 36"/>
          <p:cNvSpPr>
            <a:spLocks noChangeArrowheads="1"/>
          </p:cNvSpPr>
          <p:nvPr/>
        </p:nvSpPr>
        <p:spPr bwMode="auto">
          <a:xfrm>
            <a:off x="5669756" y="4454129"/>
            <a:ext cx="27146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78</a:t>
            </a:r>
          </a:p>
        </p:txBody>
      </p:sp>
      <p:sp>
        <p:nvSpPr>
          <p:cNvPr id="44066" name="Rectangle 37"/>
          <p:cNvSpPr>
            <a:spLocks noChangeArrowheads="1"/>
          </p:cNvSpPr>
          <p:nvPr/>
        </p:nvSpPr>
        <p:spPr bwMode="auto">
          <a:xfrm>
            <a:off x="6186487" y="4454129"/>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imes New Roman" pitchFamily="18" charset="0"/>
            </a:endParaRPr>
          </a:p>
        </p:txBody>
      </p:sp>
      <p:sp>
        <p:nvSpPr>
          <p:cNvPr id="44067" name="Rectangle 38"/>
          <p:cNvSpPr>
            <a:spLocks noChangeArrowheads="1"/>
          </p:cNvSpPr>
          <p:nvPr/>
        </p:nvSpPr>
        <p:spPr bwMode="auto">
          <a:xfrm>
            <a:off x="3107531" y="4454129"/>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31</a:t>
            </a:r>
          </a:p>
        </p:txBody>
      </p:sp>
      <p:sp>
        <p:nvSpPr>
          <p:cNvPr id="44068" name="Rectangle 39"/>
          <p:cNvSpPr>
            <a:spLocks noChangeArrowheads="1"/>
          </p:cNvSpPr>
          <p:nvPr/>
        </p:nvSpPr>
        <p:spPr bwMode="auto">
          <a:xfrm>
            <a:off x="3623073" y="445412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34</a:t>
            </a:r>
          </a:p>
        </p:txBody>
      </p:sp>
      <p:sp>
        <p:nvSpPr>
          <p:cNvPr id="44069" name="Rectangle 40"/>
          <p:cNvSpPr>
            <a:spLocks noChangeArrowheads="1"/>
          </p:cNvSpPr>
          <p:nvPr/>
        </p:nvSpPr>
        <p:spPr bwMode="auto">
          <a:xfrm>
            <a:off x="4121944" y="4454129"/>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44</a:t>
            </a:r>
          </a:p>
        </p:txBody>
      </p:sp>
      <p:sp>
        <p:nvSpPr>
          <p:cNvPr id="44070" name="Rectangle 41"/>
          <p:cNvSpPr>
            <a:spLocks noChangeArrowheads="1"/>
          </p:cNvSpPr>
          <p:nvPr/>
        </p:nvSpPr>
        <p:spPr bwMode="auto">
          <a:xfrm>
            <a:off x="997744" y="4454129"/>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sp>
        <p:nvSpPr>
          <p:cNvPr id="44071" name="Rectangle 42"/>
          <p:cNvSpPr>
            <a:spLocks noChangeArrowheads="1"/>
          </p:cNvSpPr>
          <p:nvPr/>
        </p:nvSpPr>
        <p:spPr bwMode="auto">
          <a:xfrm>
            <a:off x="1514475" y="4454129"/>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12</a:t>
            </a:r>
          </a:p>
        </p:txBody>
      </p:sp>
      <p:sp>
        <p:nvSpPr>
          <p:cNvPr id="44072" name="Rectangle 43"/>
          <p:cNvSpPr>
            <a:spLocks noChangeArrowheads="1"/>
          </p:cNvSpPr>
          <p:nvPr/>
        </p:nvSpPr>
        <p:spPr bwMode="auto">
          <a:xfrm>
            <a:off x="2030016" y="445412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4073" name="Rectangle 44"/>
          <p:cNvSpPr>
            <a:spLocks noChangeArrowheads="1"/>
          </p:cNvSpPr>
          <p:nvPr/>
        </p:nvSpPr>
        <p:spPr bwMode="auto">
          <a:xfrm>
            <a:off x="2546748" y="445412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26</a:t>
            </a:r>
          </a:p>
        </p:txBody>
      </p:sp>
      <p:cxnSp>
        <p:nvCxnSpPr>
          <p:cNvPr id="44074" name="AutoShape 45"/>
          <p:cNvCxnSpPr>
            <a:cxnSpLocks noChangeShapeType="1"/>
            <a:stCxn id="44070" idx="3"/>
            <a:endCxn id="44071" idx="1"/>
          </p:cNvCxnSpPr>
          <p:nvPr/>
        </p:nvCxnSpPr>
        <p:spPr bwMode="auto">
          <a:xfrm>
            <a:off x="1277542" y="4535091"/>
            <a:ext cx="22979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75" name="AutoShape 46"/>
          <p:cNvCxnSpPr>
            <a:cxnSpLocks noChangeShapeType="1"/>
            <a:stCxn id="44072" idx="3"/>
            <a:endCxn id="44073" idx="1"/>
          </p:cNvCxnSpPr>
          <p:nvPr/>
        </p:nvCxnSpPr>
        <p:spPr bwMode="auto">
          <a:xfrm>
            <a:off x="2309813" y="4535091"/>
            <a:ext cx="22979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76" name="AutoShape 47"/>
          <p:cNvCxnSpPr>
            <a:cxnSpLocks noChangeShapeType="1"/>
            <a:stCxn id="44067" idx="3"/>
            <a:endCxn id="44068" idx="1"/>
          </p:cNvCxnSpPr>
          <p:nvPr/>
        </p:nvCxnSpPr>
        <p:spPr bwMode="auto">
          <a:xfrm>
            <a:off x="3386138" y="4535091"/>
            <a:ext cx="22979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77" name="AutoShape 48"/>
          <p:cNvCxnSpPr>
            <a:cxnSpLocks noChangeShapeType="1"/>
            <a:stCxn id="44071" idx="3"/>
            <a:endCxn id="44072" idx="1"/>
          </p:cNvCxnSpPr>
          <p:nvPr/>
        </p:nvCxnSpPr>
        <p:spPr bwMode="auto">
          <a:xfrm>
            <a:off x="1794272" y="4535091"/>
            <a:ext cx="2286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78" name="AutoShape 49"/>
          <p:cNvCxnSpPr>
            <a:cxnSpLocks noChangeShapeType="1"/>
            <a:stCxn id="44073" idx="3"/>
            <a:endCxn id="44067" idx="1"/>
          </p:cNvCxnSpPr>
          <p:nvPr/>
        </p:nvCxnSpPr>
        <p:spPr bwMode="auto">
          <a:xfrm>
            <a:off x="2826544" y="4535091"/>
            <a:ext cx="27384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79" name="AutoShape 50"/>
          <p:cNvCxnSpPr>
            <a:cxnSpLocks noChangeShapeType="1"/>
            <a:stCxn id="44068" idx="3"/>
            <a:endCxn id="44069" idx="1"/>
          </p:cNvCxnSpPr>
          <p:nvPr/>
        </p:nvCxnSpPr>
        <p:spPr bwMode="auto">
          <a:xfrm>
            <a:off x="3902869" y="4535091"/>
            <a:ext cx="21193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80" name="AutoShape 51"/>
          <p:cNvCxnSpPr>
            <a:cxnSpLocks noChangeShapeType="1"/>
            <a:stCxn id="44069" idx="3"/>
            <a:endCxn id="44063" idx="1"/>
          </p:cNvCxnSpPr>
          <p:nvPr/>
        </p:nvCxnSpPr>
        <p:spPr bwMode="auto">
          <a:xfrm>
            <a:off x="4401742" y="4535091"/>
            <a:ext cx="22979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81" name="AutoShape 52"/>
          <p:cNvCxnSpPr>
            <a:cxnSpLocks noChangeShapeType="1"/>
            <a:stCxn id="44063" idx="3"/>
            <a:endCxn id="44064" idx="1"/>
          </p:cNvCxnSpPr>
          <p:nvPr/>
        </p:nvCxnSpPr>
        <p:spPr bwMode="auto">
          <a:xfrm>
            <a:off x="4918472" y="4535091"/>
            <a:ext cx="22264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82" name="AutoShape 53"/>
          <p:cNvCxnSpPr>
            <a:cxnSpLocks noChangeShapeType="1"/>
            <a:stCxn id="44064" idx="3"/>
            <a:endCxn id="44065" idx="1"/>
          </p:cNvCxnSpPr>
          <p:nvPr/>
        </p:nvCxnSpPr>
        <p:spPr bwMode="auto">
          <a:xfrm>
            <a:off x="5439966" y="4535091"/>
            <a:ext cx="21550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4083" name="AutoShape 54"/>
          <p:cNvCxnSpPr>
            <a:cxnSpLocks noChangeShapeType="1"/>
            <a:stCxn id="44065" idx="3"/>
            <a:endCxn id="44066" idx="1"/>
          </p:cNvCxnSpPr>
          <p:nvPr/>
        </p:nvCxnSpPr>
        <p:spPr bwMode="auto">
          <a:xfrm>
            <a:off x="5955506" y="4535091"/>
            <a:ext cx="22383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20951" name="AutoShape 55"/>
          <p:cNvCxnSpPr>
            <a:cxnSpLocks noChangeShapeType="1"/>
            <a:stCxn id="44064" idx="0"/>
            <a:endCxn id="44065" idx="0"/>
          </p:cNvCxnSpPr>
          <p:nvPr/>
        </p:nvCxnSpPr>
        <p:spPr bwMode="auto">
          <a:xfrm rot="5400000" flipV="1">
            <a:off x="5547718" y="4183262"/>
            <a:ext cx="1190" cy="514350"/>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19720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0913"/>
                                        </p:tgtEl>
                                        <p:attrNameLst>
                                          <p:attrName>style.visibility</p:attrName>
                                        </p:attrNameLst>
                                      </p:cBhvr>
                                      <p:to>
                                        <p:strVal val="visible"/>
                                      </p:to>
                                    </p:set>
                                    <p:animEffect transition="in" filter="wipe(left)">
                                      <p:cBhvr>
                                        <p:cTn id="7" dur="500"/>
                                        <p:tgtEl>
                                          <p:spTgt spid="7209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0928"/>
                                        </p:tgtEl>
                                        <p:attrNameLst>
                                          <p:attrName>style.visibility</p:attrName>
                                        </p:attrNameLst>
                                      </p:cBhvr>
                                      <p:to>
                                        <p:strVal val="visible"/>
                                      </p:to>
                                    </p:set>
                                    <p:animEffect transition="in" filter="wipe(left)">
                                      <p:cBhvr>
                                        <p:cTn id="12" dur="500"/>
                                        <p:tgtEl>
                                          <p:spTgt spid="7209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20929"/>
                                        </p:tgtEl>
                                        <p:attrNameLst>
                                          <p:attrName>style.visibility</p:attrName>
                                        </p:attrNameLst>
                                      </p:cBhvr>
                                      <p:to>
                                        <p:strVal val="visible"/>
                                      </p:to>
                                    </p:set>
                                    <p:animEffect transition="in" filter="wipe(left)">
                                      <p:cBhvr>
                                        <p:cTn id="17" dur="500"/>
                                        <p:tgtEl>
                                          <p:spTgt spid="7209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0951"/>
                                        </p:tgtEl>
                                        <p:attrNameLst>
                                          <p:attrName>style.visibility</p:attrName>
                                        </p:attrNameLst>
                                      </p:cBhvr>
                                      <p:to>
                                        <p:strVal val="visible"/>
                                      </p:to>
                                    </p:set>
                                    <p:animEffect transition="in" filter="wipe(left)">
                                      <p:cBhvr>
                                        <p:cTn id="22" dur="500"/>
                                        <p:tgtEl>
                                          <p:spTgt spid="720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ko-KR" smtClean="0"/>
              <a:t>Reversing an Array</a:t>
            </a:r>
          </a:p>
        </p:txBody>
      </p:sp>
      <p:sp>
        <p:nvSpPr>
          <p:cNvPr id="24578" name="Rectangle 3"/>
          <p:cNvSpPr>
            <a:spLocks noGrp="1" noChangeArrowheads="1"/>
          </p:cNvSpPr>
          <p:nvPr>
            <p:ph sz="half" idx="1"/>
          </p:nvPr>
        </p:nvSpPr>
        <p:spPr/>
        <p:txBody>
          <a:bodyPr/>
          <a:lstStyle/>
          <a:p>
            <a:pPr eaLnBrk="1" hangingPunct="1">
              <a:lnSpc>
                <a:spcPct val="90000"/>
              </a:lnSpc>
              <a:buFont typeface="Wingdings" pitchFamily="2" charset="2"/>
              <a:buNone/>
            </a:pPr>
            <a:r>
              <a:rPr lang="en-US" altLang="ko-KR" sz="1350" b="1"/>
              <a:t>Algorithm </a:t>
            </a:r>
            <a:r>
              <a:rPr lang="en-US" altLang="ko-KR" sz="1350"/>
              <a:t>ReverseArray(</a:t>
            </a:r>
            <a:r>
              <a:rPr lang="en-US" altLang="ko-KR" sz="1350" i="1"/>
              <a:t>A, i,  j</a:t>
            </a:r>
            <a:r>
              <a:rPr lang="en-US" altLang="ko-KR" sz="1350"/>
              <a:t>):</a:t>
            </a:r>
          </a:p>
          <a:p>
            <a:pPr eaLnBrk="1" hangingPunct="1">
              <a:lnSpc>
                <a:spcPct val="90000"/>
              </a:lnSpc>
              <a:buFont typeface="Wingdings" pitchFamily="2" charset="2"/>
              <a:buNone/>
            </a:pPr>
            <a:r>
              <a:rPr lang="en-US" altLang="ko-KR" sz="1350" b="1" i="1"/>
              <a:t>      Input: </a:t>
            </a:r>
            <a:r>
              <a:rPr lang="en-US" altLang="ko-KR" sz="1350"/>
              <a:t>An array </a:t>
            </a:r>
            <a:r>
              <a:rPr lang="en-US" altLang="ko-KR" sz="1350" i="1"/>
              <a:t>A </a:t>
            </a:r>
            <a:r>
              <a:rPr lang="en-US" altLang="ko-KR" sz="1350"/>
              <a:t>and nonnegative integer indices </a:t>
            </a:r>
            <a:r>
              <a:rPr lang="en-US" altLang="ko-KR" sz="1350" i="1"/>
              <a:t>i </a:t>
            </a:r>
            <a:r>
              <a:rPr lang="en-US" altLang="ko-KR" sz="1350"/>
              <a:t>and  </a:t>
            </a:r>
            <a:r>
              <a:rPr lang="en-US" altLang="ko-KR" sz="1350" i="1"/>
              <a:t>j</a:t>
            </a:r>
          </a:p>
          <a:p>
            <a:pPr eaLnBrk="1" hangingPunct="1">
              <a:lnSpc>
                <a:spcPct val="90000"/>
              </a:lnSpc>
              <a:buFont typeface="Wingdings" pitchFamily="2" charset="2"/>
              <a:buNone/>
            </a:pPr>
            <a:r>
              <a:rPr lang="en-US" altLang="ko-KR" sz="1350" b="1" i="1"/>
              <a:t>      Output: </a:t>
            </a:r>
            <a:r>
              <a:rPr lang="en-US" altLang="ko-KR" sz="1350"/>
              <a:t>The reversal of the elements in </a:t>
            </a:r>
            <a:r>
              <a:rPr lang="en-US" altLang="ko-KR" sz="1350" i="1"/>
              <a:t>A </a:t>
            </a:r>
            <a:r>
              <a:rPr lang="en-US" altLang="ko-KR" sz="1350"/>
              <a:t>starting at index </a:t>
            </a:r>
            <a:r>
              <a:rPr lang="en-US" altLang="ko-KR" sz="1350" i="1"/>
              <a:t>i </a:t>
            </a:r>
            <a:r>
              <a:rPr lang="en-US" altLang="ko-KR" sz="1350"/>
              <a:t>and ending at  </a:t>
            </a:r>
            <a:r>
              <a:rPr lang="en-US" altLang="ko-KR" sz="1350" i="1"/>
              <a:t>j</a:t>
            </a:r>
          </a:p>
          <a:p>
            <a:pPr eaLnBrk="1" hangingPunct="1">
              <a:lnSpc>
                <a:spcPct val="90000"/>
              </a:lnSpc>
              <a:buFont typeface="Wingdings" pitchFamily="2" charset="2"/>
              <a:buNone/>
            </a:pPr>
            <a:r>
              <a:rPr lang="en-US" altLang="ko-KR" sz="1350" b="1"/>
              <a:t>     if </a:t>
            </a:r>
            <a:r>
              <a:rPr lang="en-US" altLang="ko-KR" sz="1350" i="1"/>
              <a:t>i &lt;  j </a:t>
            </a:r>
            <a:r>
              <a:rPr lang="en-US" altLang="ko-KR" sz="1350" b="1"/>
              <a:t>then</a:t>
            </a:r>
          </a:p>
          <a:p>
            <a:pPr eaLnBrk="1" hangingPunct="1">
              <a:lnSpc>
                <a:spcPct val="90000"/>
              </a:lnSpc>
              <a:buFont typeface="Wingdings" pitchFamily="2" charset="2"/>
              <a:buNone/>
            </a:pPr>
            <a:r>
              <a:rPr lang="en-US" altLang="ko-KR" sz="1350"/>
              <a:t>		Swap </a:t>
            </a:r>
            <a:r>
              <a:rPr lang="en-US" altLang="ko-KR" sz="1350" i="1"/>
              <a:t>A</a:t>
            </a:r>
            <a:r>
              <a:rPr lang="en-US" altLang="ko-KR" sz="1350"/>
              <a:t>[</a:t>
            </a:r>
            <a:r>
              <a:rPr lang="en-US" altLang="ko-KR" sz="1350" i="1"/>
              <a:t>i</a:t>
            </a:r>
            <a:r>
              <a:rPr lang="en-US" altLang="ko-KR" sz="1350"/>
              <a:t>] and </a:t>
            </a:r>
            <a:r>
              <a:rPr lang="en-US" altLang="ko-KR" sz="1350" i="1"/>
              <a:t>A</a:t>
            </a:r>
            <a:r>
              <a:rPr lang="en-US" altLang="ko-KR" sz="1350"/>
              <a:t>[ </a:t>
            </a:r>
            <a:r>
              <a:rPr lang="en-US" altLang="ko-KR" sz="1350" i="1"/>
              <a:t>j</a:t>
            </a:r>
            <a:r>
              <a:rPr lang="en-US" altLang="ko-KR" sz="1350"/>
              <a:t>]</a:t>
            </a:r>
          </a:p>
          <a:p>
            <a:pPr eaLnBrk="1" hangingPunct="1">
              <a:lnSpc>
                <a:spcPct val="90000"/>
              </a:lnSpc>
              <a:buFont typeface="Wingdings" pitchFamily="2" charset="2"/>
              <a:buNone/>
            </a:pPr>
            <a:r>
              <a:rPr lang="en-US" altLang="ko-KR" sz="1350"/>
              <a:t>		ReverseArray(</a:t>
            </a:r>
            <a:r>
              <a:rPr lang="en-US" altLang="ko-KR" sz="1350" i="1"/>
              <a:t>A, i </a:t>
            </a:r>
            <a:r>
              <a:rPr lang="en-US" altLang="ko-KR" sz="1350"/>
              <a:t>+ 1</a:t>
            </a:r>
            <a:r>
              <a:rPr lang="en-US" altLang="ko-KR" sz="1350" i="1"/>
              <a:t>,  j - </a:t>
            </a:r>
            <a:r>
              <a:rPr lang="en-US" altLang="ko-KR" sz="1350"/>
              <a:t>1)</a:t>
            </a:r>
          </a:p>
          <a:p>
            <a:pPr eaLnBrk="1" hangingPunct="1">
              <a:lnSpc>
                <a:spcPct val="90000"/>
              </a:lnSpc>
              <a:buFont typeface="Wingdings" pitchFamily="2" charset="2"/>
              <a:buNone/>
            </a:pPr>
            <a:r>
              <a:rPr lang="en-US" altLang="ko-KR" sz="1350" b="1"/>
              <a:t>     return</a:t>
            </a:r>
            <a:endParaRPr lang="en-US" altLang="ko-KR" sz="1350"/>
          </a:p>
        </p:txBody>
      </p:sp>
      <p:graphicFrame>
        <p:nvGraphicFramePr>
          <p:cNvPr id="2" name="표 1"/>
          <p:cNvGraphicFramePr>
            <a:graphicFrameLocks noGrp="1"/>
          </p:cNvGraphicFramePr>
          <p:nvPr/>
        </p:nvGraphicFramePr>
        <p:xfrm>
          <a:off x="782242" y="2571750"/>
          <a:ext cx="2755105" cy="388510"/>
        </p:xfrm>
        <a:graphic>
          <a:graphicData uri="http://schemas.openxmlformats.org/drawingml/2006/table">
            <a:tbl>
              <a:tblPr/>
              <a:tblGrid>
                <a:gridCol w="344090">
                  <a:extLst>
                    <a:ext uri="{9D8B030D-6E8A-4147-A177-3AD203B41FA5}">
                      <a16:colId xmlns:a16="http://schemas.microsoft.com/office/drawing/2014/main" val="20000"/>
                    </a:ext>
                  </a:extLst>
                </a:gridCol>
                <a:gridCol w="344091">
                  <a:extLst>
                    <a:ext uri="{9D8B030D-6E8A-4147-A177-3AD203B41FA5}">
                      <a16:colId xmlns:a16="http://schemas.microsoft.com/office/drawing/2014/main" val="20001"/>
                    </a:ext>
                  </a:extLst>
                </a:gridCol>
                <a:gridCol w="345281">
                  <a:extLst>
                    <a:ext uri="{9D8B030D-6E8A-4147-A177-3AD203B41FA5}">
                      <a16:colId xmlns:a16="http://schemas.microsoft.com/office/drawing/2014/main" val="20002"/>
                    </a:ext>
                  </a:extLst>
                </a:gridCol>
                <a:gridCol w="344090">
                  <a:extLst>
                    <a:ext uri="{9D8B030D-6E8A-4147-A177-3AD203B41FA5}">
                      <a16:colId xmlns:a16="http://schemas.microsoft.com/office/drawing/2014/main" val="20003"/>
                    </a:ext>
                  </a:extLst>
                </a:gridCol>
                <a:gridCol w="344091">
                  <a:extLst>
                    <a:ext uri="{9D8B030D-6E8A-4147-A177-3AD203B41FA5}">
                      <a16:colId xmlns:a16="http://schemas.microsoft.com/office/drawing/2014/main" val="20004"/>
                    </a:ext>
                  </a:extLst>
                </a:gridCol>
                <a:gridCol w="344090">
                  <a:extLst>
                    <a:ext uri="{9D8B030D-6E8A-4147-A177-3AD203B41FA5}">
                      <a16:colId xmlns:a16="http://schemas.microsoft.com/office/drawing/2014/main" val="20005"/>
                    </a:ext>
                  </a:extLst>
                </a:gridCol>
                <a:gridCol w="345281">
                  <a:extLst>
                    <a:ext uri="{9D8B030D-6E8A-4147-A177-3AD203B41FA5}">
                      <a16:colId xmlns:a16="http://schemas.microsoft.com/office/drawing/2014/main" val="20006"/>
                    </a:ext>
                  </a:extLst>
                </a:gridCol>
                <a:gridCol w="344091">
                  <a:extLst>
                    <a:ext uri="{9D8B030D-6E8A-4147-A177-3AD203B41FA5}">
                      <a16:colId xmlns:a16="http://schemas.microsoft.com/office/drawing/2014/main" val="20007"/>
                    </a:ext>
                  </a:extLst>
                </a:gridCol>
              </a:tblGrid>
              <a:tr h="19425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A[0]</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A[1]</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A[2]</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A[3]</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A[6]</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A[7]</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25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1</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2</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3</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6</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7</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8</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직사각형 2"/>
          <p:cNvSpPr/>
          <p:nvPr/>
        </p:nvSpPr>
        <p:spPr>
          <a:xfrm>
            <a:off x="3969544" y="2733675"/>
            <a:ext cx="2073003" cy="201465"/>
          </a:xfrm>
          <a:prstGeom prst="rect">
            <a:avLst/>
          </a:prstGeom>
        </p:spPr>
        <p:txBody>
          <a:bodyPr wrap="none">
            <a:spAutoFit/>
          </a:bodyPr>
          <a:lstStyle/>
          <a:p>
            <a:pPr>
              <a:lnSpc>
                <a:spcPct val="90000"/>
              </a:lnSpc>
              <a:buFont typeface="Wingdings" pitchFamily="2" charset="2"/>
              <a:buNone/>
              <a:defRPr/>
            </a:pPr>
            <a:r>
              <a:rPr lang="en-US" altLang="ko-KR" sz="788" dirty="0">
                <a:latin typeface="+mj-lt"/>
              </a:rPr>
              <a:t>Swap </a:t>
            </a:r>
            <a:r>
              <a:rPr lang="en-US" altLang="ko-KR" sz="788" i="1" dirty="0">
                <a:latin typeface="+mj-lt"/>
              </a:rPr>
              <a:t>A</a:t>
            </a:r>
            <a:r>
              <a:rPr lang="en-US" altLang="ko-KR" sz="788" dirty="0">
                <a:latin typeface="+mj-lt"/>
              </a:rPr>
              <a:t>[0] and </a:t>
            </a:r>
            <a:r>
              <a:rPr lang="en-US" altLang="ko-KR" sz="788" i="1" dirty="0">
                <a:latin typeface="+mj-lt"/>
              </a:rPr>
              <a:t>A</a:t>
            </a:r>
            <a:r>
              <a:rPr lang="en-US" altLang="ko-KR" sz="788" dirty="0">
                <a:latin typeface="+mj-lt"/>
              </a:rPr>
              <a:t>[7], </a:t>
            </a:r>
            <a:r>
              <a:rPr lang="en-US" altLang="ko-KR" sz="788" dirty="0" err="1">
                <a:latin typeface="+mj-lt"/>
              </a:rPr>
              <a:t>ReverseArray</a:t>
            </a:r>
            <a:r>
              <a:rPr lang="en-US" altLang="ko-KR" sz="788" dirty="0">
                <a:latin typeface="+mj-lt"/>
              </a:rPr>
              <a:t>(A, 1, 6)</a:t>
            </a:r>
          </a:p>
        </p:txBody>
      </p:sp>
      <p:graphicFrame>
        <p:nvGraphicFramePr>
          <p:cNvPr id="6" name="표 5"/>
          <p:cNvGraphicFramePr>
            <a:graphicFrameLocks noGrp="1"/>
          </p:cNvGraphicFramePr>
          <p:nvPr/>
        </p:nvGraphicFramePr>
        <p:xfrm>
          <a:off x="784623" y="3005137"/>
          <a:ext cx="2753914" cy="380656"/>
        </p:xfrm>
        <a:graphic>
          <a:graphicData uri="http://schemas.openxmlformats.org/drawingml/2006/table">
            <a:tbl>
              <a:tblPr/>
              <a:tblGrid>
                <a:gridCol w="344090">
                  <a:extLst>
                    <a:ext uri="{9D8B030D-6E8A-4147-A177-3AD203B41FA5}">
                      <a16:colId xmlns:a16="http://schemas.microsoft.com/office/drawing/2014/main" val="20000"/>
                    </a:ext>
                  </a:extLst>
                </a:gridCol>
                <a:gridCol w="344091">
                  <a:extLst>
                    <a:ext uri="{9D8B030D-6E8A-4147-A177-3AD203B41FA5}">
                      <a16:colId xmlns:a16="http://schemas.microsoft.com/office/drawing/2014/main" val="20001"/>
                    </a:ext>
                  </a:extLst>
                </a:gridCol>
                <a:gridCol w="344090">
                  <a:extLst>
                    <a:ext uri="{9D8B030D-6E8A-4147-A177-3AD203B41FA5}">
                      <a16:colId xmlns:a16="http://schemas.microsoft.com/office/drawing/2014/main" val="20002"/>
                    </a:ext>
                  </a:extLst>
                </a:gridCol>
                <a:gridCol w="345281">
                  <a:extLst>
                    <a:ext uri="{9D8B030D-6E8A-4147-A177-3AD203B41FA5}">
                      <a16:colId xmlns:a16="http://schemas.microsoft.com/office/drawing/2014/main" val="20003"/>
                    </a:ext>
                  </a:extLst>
                </a:gridCol>
                <a:gridCol w="344091">
                  <a:extLst>
                    <a:ext uri="{9D8B030D-6E8A-4147-A177-3AD203B41FA5}">
                      <a16:colId xmlns:a16="http://schemas.microsoft.com/office/drawing/2014/main" val="20004"/>
                    </a:ext>
                  </a:extLst>
                </a:gridCol>
                <a:gridCol w="344090">
                  <a:extLst>
                    <a:ext uri="{9D8B030D-6E8A-4147-A177-3AD203B41FA5}">
                      <a16:colId xmlns:a16="http://schemas.microsoft.com/office/drawing/2014/main" val="20005"/>
                    </a:ext>
                  </a:extLst>
                </a:gridCol>
                <a:gridCol w="344091">
                  <a:extLst>
                    <a:ext uri="{9D8B030D-6E8A-4147-A177-3AD203B41FA5}">
                      <a16:colId xmlns:a16="http://schemas.microsoft.com/office/drawing/2014/main" val="20006"/>
                    </a:ext>
                  </a:extLst>
                </a:gridCol>
                <a:gridCol w="344090">
                  <a:extLst>
                    <a:ext uri="{9D8B030D-6E8A-4147-A177-3AD203B41FA5}">
                      <a16:colId xmlns:a16="http://schemas.microsoft.com/office/drawing/2014/main" val="20007"/>
                    </a:ext>
                  </a:extLst>
                </a:gridCol>
              </a:tblGrid>
              <a:tr h="188119">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A[0]</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A[1]</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A[2]</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A[3]</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A[6]</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A[7]</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8119">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8</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570" marR="68570" marT="34204" marB="342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2</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3</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6</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7</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570" marR="68570" marT="34204" marB="342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1</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570" marR="68570" marT="34204" marB="342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직사각형 6"/>
          <p:cNvSpPr/>
          <p:nvPr/>
        </p:nvSpPr>
        <p:spPr>
          <a:xfrm>
            <a:off x="3970735" y="3167063"/>
            <a:ext cx="2073003" cy="201465"/>
          </a:xfrm>
          <a:prstGeom prst="rect">
            <a:avLst/>
          </a:prstGeom>
        </p:spPr>
        <p:txBody>
          <a:bodyPr wrap="none">
            <a:spAutoFit/>
          </a:bodyPr>
          <a:lstStyle/>
          <a:p>
            <a:pPr>
              <a:lnSpc>
                <a:spcPct val="90000"/>
              </a:lnSpc>
              <a:buFont typeface="Wingdings" pitchFamily="2" charset="2"/>
              <a:buNone/>
              <a:defRPr/>
            </a:pPr>
            <a:r>
              <a:rPr lang="en-US" altLang="ko-KR" sz="788" dirty="0">
                <a:latin typeface="+mj-lt"/>
              </a:rPr>
              <a:t>Swap </a:t>
            </a:r>
            <a:r>
              <a:rPr lang="en-US" altLang="ko-KR" sz="788" i="1" dirty="0">
                <a:latin typeface="+mj-lt"/>
              </a:rPr>
              <a:t>A</a:t>
            </a:r>
            <a:r>
              <a:rPr lang="en-US" altLang="ko-KR" sz="788" dirty="0">
                <a:latin typeface="+mj-lt"/>
              </a:rPr>
              <a:t>[1] and </a:t>
            </a:r>
            <a:r>
              <a:rPr lang="en-US" altLang="ko-KR" sz="788" i="1" dirty="0">
                <a:latin typeface="+mj-lt"/>
              </a:rPr>
              <a:t>A</a:t>
            </a:r>
            <a:r>
              <a:rPr lang="en-US" altLang="ko-KR" sz="788" dirty="0">
                <a:latin typeface="+mj-lt"/>
              </a:rPr>
              <a:t>[6], </a:t>
            </a:r>
            <a:r>
              <a:rPr lang="en-US" altLang="ko-KR" sz="788" dirty="0" err="1">
                <a:latin typeface="+mj-lt"/>
              </a:rPr>
              <a:t>ReverseArray</a:t>
            </a:r>
            <a:r>
              <a:rPr lang="en-US" altLang="ko-KR" sz="788" dirty="0">
                <a:latin typeface="+mj-lt"/>
              </a:rPr>
              <a:t>(A, 2, 5)</a:t>
            </a:r>
          </a:p>
        </p:txBody>
      </p:sp>
      <p:cxnSp>
        <p:nvCxnSpPr>
          <p:cNvPr id="5" name="직선 화살표 연결선 4"/>
          <p:cNvCxnSpPr>
            <a:cxnSpLocks noChangeShapeType="1"/>
          </p:cNvCxnSpPr>
          <p:nvPr/>
        </p:nvCxnSpPr>
        <p:spPr bwMode="auto">
          <a:xfrm flipH="1">
            <a:off x="3538538" y="2912269"/>
            <a:ext cx="484585" cy="280988"/>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0" name="표 9"/>
          <p:cNvGraphicFramePr>
            <a:graphicFrameLocks noGrp="1"/>
          </p:cNvGraphicFramePr>
          <p:nvPr/>
        </p:nvGraphicFramePr>
        <p:xfrm>
          <a:off x="782242" y="3436144"/>
          <a:ext cx="2755105" cy="388510"/>
        </p:xfrm>
        <a:graphic>
          <a:graphicData uri="http://schemas.openxmlformats.org/drawingml/2006/table">
            <a:tbl>
              <a:tblPr/>
              <a:tblGrid>
                <a:gridCol w="344090">
                  <a:extLst>
                    <a:ext uri="{9D8B030D-6E8A-4147-A177-3AD203B41FA5}">
                      <a16:colId xmlns:a16="http://schemas.microsoft.com/office/drawing/2014/main" val="20000"/>
                    </a:ext>
                  </a:extLst>
                </a:gridCol>
                <a:gridCol w="344091">
                  <a:extLst>
                    <a:ext uri="{9D8B030D-6E8A-4147-A177-3AD203B41FA5}">
                      <a16:colId xmlns:a16="http://schemas.microsoft.com/office/drawing/2014/main" val="20001"/>
                    </a:ext>
                  </a:extLst>
                </a:gridCol>
                <a:gridCol w="345281">
                  <a:extLst>
                    <a:ext uri="{9D8B030D-6E8A-4147-A177-3AD203B41FA5}">
                      <a16:colId xmlns:a16="http://schemas.microsoft.com/office/drawing/2014/main" val="20002"/>
                    </a:ext>
                  </a:extLst>
                </a:gridCol>
                <a:gridCol w="344090">
                  <a:extLst>
                    <a:ext uri="{9D8B030D-6E8A-4147-A177-3AD203B41FA5}">
                      <a16:colId xmlns:a16="http://schemas.microsoft.com/office/drawing/2014/main" val="20003"/>
                    </a:ext>
                  </a:extLst>
                </a:gridCol>
                <a:gridCol w="344091">
                  <a:extLst>
                    <a:ext uri="{9D8B030D-6E8A-4147-A177-3AD203B41FA5}">
                      <a16:colId xmlns:a16="http://schemas.microsoft.com/office/drawing/2014/main" val="20004"/>
                    </a:ext>
                  </a:extLst>
                </a:gridCol>
                <a:gridCol w="344090">
                  <a:extLst>
                    <a:ext uri="{9D8B030D-6E8A-4147-A177-3AD203B41FA5}">
                      <a16:colId xmlns:a16="http://schemas.microsoft.com/office/drawing/2014/main" val="20005"/>
                    </a:ext>
                  </a:extLst>
                </a:gridCol>
                <a:gridCol w="345281">
                  <a:extLst>
                    <a:ext uri="{9D8B030D-6E8A-4147-A177-3AD203B41FA5}">
                      <a16:colId xmlns:a16="http://schemas.microsoft.com/office/drawing/2014/main" val="20006"/>
                    </a:ext>
                  </a:extLst>
                </a:gridCol>
                <a:gridCol w="344091">
                  <a:extLst>
                    <a:ext uri="{9D8B030D-6E8A-4147-A177-3AD203B41FA5}">
                      <a16:colId xmlns:a16="http://schemas.microsoft.com/office/drawing/2014/main" val="20007"/>
                    </a:ext>
                  </a:extLst>
                </a:gridCol>
              </a:tblGrid>
              <a:tr h="19425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A[0]</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A[1]</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A[2]</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A[3]</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A[6]</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A[7]</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25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8</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7</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3</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6</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2</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1</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직사각형 10"/>
          <p:cNvSpPr/>
          <p:nvPr/>
        </p:nvSpPr>
        <p:spPr>
          <a:xfrm>
            <a:off x="3969544" y="3599260"/>
            <a:ext cx="2073003" cy="201465"/>
          </a:xfrm>
          <a:prstGeom prst="rect">
            <a:avLst/>
          </a:prstGeom>
        </p:spPr>
        <p:txBody>
          <a:bodyPr wrap="none">
            <a:spAutoFit/>
          </a:bodyPr>
          <a:lstStyle/>
          <a:p>
            <a:pPr>
              <a:lnSpc>
                <a:spcPct val="90000"/>
              </a:lnSpc>
              <a:buFont typeface="Wingdings" pitchFamily="2" charset="2"/>
              <a:buNone/>
              <a:defRPr/>
            </a:pPr>
            <a:r>
              <a:rPr lang="en-US" altLang="ko-KR" sz="788" dirty="0">
                <a:latin typeface="+mj-lt"/>
              </a:rPr>
              <a:t>Swap </a:t>
            </a:r>
            <a:r>
              <a:rPr lang="en-US" altLang="ko-KR" sz="788" i="1" dirty="0">
                <a:latin typeface="+mj-lt"/>
              </a:rPr>
              <a:t>A</a:t>
            </a:r>
            <a:r>
              <a:rPr lang="en-US" altLang="ko-KR" sz="788" dirty="0">
                <a:latin typeface="+mj-lt"/>
              </a:rPr>
              <a:t>[2] and </a:t>
            </a:r>
            <a:r>
              <a:rPr lang="en-US" altLang="ko-KR" sz="788" i="1" dirty="0">
                <a:latin typeface="+mj-lt"/>
              </a:rPr>
              <a:t>A</a:t>
            </a:r>
            <a:r>
              <a:rPr lang="en-US" altLang="ko-KR" sz="788" dirty="0">
                <a:latin typeface="+mj-lt"/>
              </a:rPr>
              <a:t>[5], </a:t>
            </a:r>
            <a:r>
              <a:rPr lang="en-US" altLang="ko-KR" sz="788" dirty="0" err="1">
                <a:latin typeface="+mj-lt"/>
              </a:rPr>
              <a:t>ReverseArray</a:t>
            </a:r>
            <a:r>
              <a:rPr lang="en-US" altLang="ko-KR" sz="788" dirty="0">
                <a:latin typeface="+mj-lt"/>
              </a:rPr>
              <a:t>(A, 3, 4)</a:t>
            </a:r>
          </a:p>
        </p:txBody>
      </p:sp>
      <p:cxnSp>
        <p:nvCxnSpPr>
          <p:cNvPr id="12" name="직선 화살표 연결선 11"/>
          <p:cNvCxnSpPr>
            <a:cxnSpLocks noChangeShapeType="1"/>
          </p:cNvCxnSpPr>
          <p:nvPr/>
        </p:nvCxnSpPr>
        <p:spPr bwMode="auto">
          <a:xfrm flipH="1">
            <a:off x="3537347" y="3344466"/>
            <a:ext cx="484584" cy="280988"/>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3" name="표 12"/>
          <p:cNvGraphicFramePr>
            <a:graphicFrameLocks noGrp="1"/>
          </p:cNvGraphicFramePr>
          <p:nvPr/>
        </p:nvGraphicFramePr>
        <p:xfrm>
          <a:off x="782242" y="3868341"/>
          <a:ext cx="2755105" cy="388510"/>
        </p:xfrm>
        <a:graphic>
          <a:graphicData uri="http://schemas.openxmlformats.org/drawingml/2006/table">
            <a:tbl>
              <a:tblPr/>
              <a:tblGrid>
                <a:gridCol w="344090">
                  <a:extLst>
                    <a:ext uri="{9D8B030D-6E8A-4147-A177-3AD203B41FA5}">
                      <a16:colId xmlns:a16="http://schemas.microsoft.com/office/drawing/2014/main" val="20000"/>
                    </a:ext>
                  </a:extLst>
                </a:gridCol>
                <a:gridCol w="344091">
                  <a:extLst>
                    <a:ext uri="{9D8B030D-6E8A-4147-A177-3AD203B41FA5}">
                      <a16:colId xmlns:a16="http://schemas.microsoft.com/office/drawing/2014/main" val="20001"/>
                    </a:ext>
                  </a:extLst>
                </a:gridCol>
                <a:gridCol w="345281">
                  <a:extLst>
                    <a:ext uri="{9D8B030D-6E8A-4147-A177-3AD203B41FA5}">
                      <a16:colId xmlns:a16="http://schemas.microsoft.com/office/drawing/2014/main" val="20002"/>
                    </a:ext>
                  </a:extLst>
                </a:gridCol>
                <a:gridCol w="344090">
                  <a:extLst>
                    <a:ext uri="{9D8B030D-6E8A-4147-A177-3AD203B41FA5}">
                      <a16:colId xmlns:a16="http://schemas.microsoft.com/office/drawing/2014/main" val="20003"/>
                    </a:ext>
                  </a:extLst>
                </a:gridCol>
                <a:gridCol w="344091">
                  <a:extLst>
                    <a:ext uri="{9D8B030D-6E8A-4147-A177-3AD203B41FA5}">
                      <a16:colId xmlns:a16="http://schemas.microsoft.com/office/drawing/2014/main" val="20004"/>
                    </a:ext>
                  </a:extLst>
                </a:gridCol>
                <a:gridCol w="344090">
                  <a:extLst>
                    <a:ext uri="{9D8B030D-6E8A-4147-A177-3AD203B41FA5}">
                      <a16:colId xmlns:a16="http://schemas.microsoft.com/office/drawing/2014/main" val="20005"/>
                    </a:ext>
                  </a:extLst>
                </a:gridCol>
                <a:gridCol w="345281">
                  <a:extLst>
                    <a:ext uri="{9D8B030D-6E8A-4147-A177-3AD203B41FA5}">
                      <a16:colId xmlns:a16="http://schemas.microsoft.com/office/drawing/2014/main" val="20006"/>
                    </a:ext>
                  </a:extLst>
                </a:gridCol>
                <a:gridCol w="344091">
                  <a:extLst>
                    <a:ext uri="{9D8B030D-6E8A-4147-A177-3AD203B41FA5}">
                      <a16:colId xmlns:a16="http://schemas.microsoft.com/office/drawing/2014/main" val="20007"/>
                    </a:ext>
                  </a:extLst>
                </a:gridCol>
              </a:tblGrid>
              <a:tr h="19425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A[0]</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A[1]</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A[2]</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A[3]</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A[6]</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A[7]</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25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8</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7</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6</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3</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2</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1</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직사각형 13"/>
          <p:cNvSpPr/>
          <p:nvPr/>
        </p:nvSpPr>
        <p:spPr>
          <a:xfrm>
            <a:off x="3969544" y="4030266"/>
            <a:ext cx="2073003" cy="201465"/>
          </a:xfrm>
          <a:prstGeom prst="rect">
            <a:avLst/>
          </a:prstGeom>
        </p:spPr>
        <p:txBody>
          <a:bodyPr wrap="none">
            <a:spAutoFit/>
          </a:bodyPr>
          <a:lstStyle/>
          <a:p>
            <a:pPr>
              <a:lnSpc>
                <a:spcPct val="90000"/>
              </a:lnSpc>
              <a:buFont typeface="Wingdings" pitchFamily="2" charset="2"/>
              <a:buNone/>
              <a:defRPr/>
            </a:pPr>
            <a:r>
              <a:rPr lang="en-US" altLang="ko-KR" sz="788" dirty="0">
                <a:latin typeface="+mj-lt"/>
              </a:rPr>
              <a:t>Swap </a:t>
            </a:r>
            <a:r>
              <a:rPr lang="en-US" altLang="ko-KR" sz="788" i="1" dirty="0">
                <a:latin typeface="+mj-lt"/>
              </a:rPr>
              <a:t>A</a:t>
            </a:r>
            <a:r>
              <a:rPr lang="en-US" altLang="ko-KR" sz="788" dirty="0">
                <a:latin typeface="+mj-lt"/>
              </a:rPr>
              <a:t>[3] and </a:t>
            </a:r>
            <a:r>
              <a:rPr lang="en-US" altLang="ko-KR" sz="788" i="1" dirty="0">
                <a:latin typeface="+mj-lt"/>
              </a:rPr>
              <a:t>A</a:t>
            </a:r>
            <a:r>
              <a:rPr lang="en-US" altLang="ko-KR" sz="788" dirty="0">
                <a:latin typeface="+mj-lt"/>
              </a:rPr>
              <a:t>[4], </a:t>
            </a:r>
            <a:r>
              <a:rPr lang="en-US" altLang="ko-KR" sz="788" dirty="0" err="1">
                <a:latin typeface="+mj-lt"/>
              </a:rPr>
              <a:t>ReverseArray</a:t>
            </a:r>
            <a:r>
              <a:rPr lang="en-US" altLang="ko-KR" sz="788" dirty="0">
                <a:latin typeface="+mj-lt"/>
              </a:rPr>
              <a:t>(A, 4, 3)</a:t>
            </a:r>
          </a:p>
        </p:txBody>
      </p:sp>
      <p:cxnSp>
        <p:nvCxnSpPr>
          <p:cNvPr id="15" name="직선 화살표 연결선 14"/>
          <p:cNvCxnSpPr>
            <a:cxnSpLocks noChangeShapeType="1"/>
          </p:cNvCxnSpPr>
          <p:nvPr/>
        </p:nvCxnSpPr>
        <p:spPr bwMode="auto">
          <a:xfrm flipH="1">
            <a:off x="3537347" y="3776662"/>
            <a:ext cx="484584" cy="280988"/>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6" name="표 15"/>
          <p:cNvGraphicFramePr>
            <a:graphicFrameLocks noGrp="1"/>
          </p:cNvGraphicFramePr>
          <p:nvPr/>
        </p:nvGraphicFramePr>
        <p:xfrm>
          <a:off x="782242" y="4300538"/>
          <a:ext cx="2755105" cy="388510"/>
        </p:xfrm>
        <a:graphic>
          <a:graphicData uri="http://schemas.openxmlformats.org/drawingml/2006/table">
            <a:tbl>
              <a:tblPr/>
              <a:tblGrid>
                <a:gridCol w="344090">
                  <a:extLst>
                    <a:ext uri="{9D8B030D-6E8A-4147-A177-3AD203B41FA5}">
                      <a16:colId xmlns:a16="http://schemas.microsoft.com/office/drawing/2014/main" val="20000"/>
                    </a:ext>
                  </a:extLst>
                </a:gridCol>
                <a:gridCol w="344091">
                  <a:extLst>
                    <a:ext uri="{9D8B030D-6E8A-4147-A177-3AD203B41FA5}">
                      <a16:colId xmlns:a16="http://schemas.microsoft.com/office/drawing/2014/main" val="20001"/>
                    </a:ext>
                  </a:extLst>
                </a:gridCol>
                <a:gridCol w="345281">
                  <a:extLst>
                    <a:ext uri="{9D8B030D-6E8A-4147-A177-3AD203B41FA5}">
                      <a16:colId xmlns:a16="http://schemas.microsoft.com/office/drawing/2014/main" val="20002"/>
                    </a:ext>
                  </a:extLst>
                </a:gridCol>
                <a:gridCol w="344090">
                  <a:extLst>
                    <a:ext uri="{9D8B030D-6E8A-4147-A177-3AD203B41FA5}">
                      <a16:colId xmlns:a16="http://schemas.microsoft.com/office/drawing/2014/main" val="20003"/>
                    </a:ext>
                  </a:extLst>
                </a:gridCol>
                <a:gridCol w="344091">
                  <a:extLst>
                    <a:ext uri="{9D8B030D-6E8A-4147-A177-3AD203B41FA5}">
                      <a16:colId xmlns:a16="http://schemas.microsoft.com/office/drawing/2014/main" val="20004"/>
                    </a:ext>
                  </a:extLst>
                </a:gridCol>
                <a:gridCol w="344090">
                  <a:extLst>
                    <a:ext uri="{9D8B030D-6E8A-4147-A177-3AD203B41FA5}">
                      <a16:colId xmlns:a16="http://schemas.microsoft.com/office/drawing/2014/main" val="20005"/>
                    </a:ext>
                  </a:extLst>
                </a:gridCol>
                <a:gridCol w="345281">
                  <a:extLst>
                    <a:ext uri="{9D8B030D-6E8A-4147-A177-3AD203B41FA5}">
                      <a16:colId xmlns:a16="http://schemas.microsoft.com/office/drawing/2014/main" val="20006"/>
                    </a:ext>
                  </a:extLst>
                </a:gridCol>
                <a:gridCol w="344091">
                  <a:extLst>
                    <a:ext uri="{9D8B030D-6E8A-4147-A177-3AD203B41FA5}">
                      <a16:colId xmlns:a16="http://schemas.microsoft.com/office/drawing/2014/main" val="20007"/>
                    </a:ext>
                  </a:extLst>
                </a:gridCol>
              </a:tblGrid>
              <a:tr h="19425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A[0]</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A[1]</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A[2]</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A[3]</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A[4]</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A[5]</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A[6]</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chemeClr val="tx1"/>
                          </a:solidFill>
                          <a:effectLst/>
                          <a:latin typeface="Times New Roman" pitchFamily="18" charset="0"/>
                          <a:ea typeface="굴림" pitchFamily="50" charset="-127"/>
                        </a:rPr>
                        <a:t>A[7]</a:t>
                      </a:r>
                      <a:endParaRPr kumimoji="0" lang="ko-KR" altLang="en-US" sz="800" b="0" i="0" u="none" strike="noStrike" cap="none" normalizeH="0" baseline="0" smtClean="0">
                        <a:ln>
                          <a:noFill/>
                        </a:ln>
                        <a:solidFill>
                          <a:schemeClr val="tx1"/>
                        </a:solidFill>
                        <a:effectLst/>
                        <a:latin typeface="Times New Roman" pitchFamily="18" charset="0"/>
                        <a:ea typeface="굴림" pitchFamily="50" charset="-127"/>
                      </a:endParaRPr>
                    </a:p>
                  </a:txBody>
                  <a:tcPr marL="68600" marR="68600" marT="34262" marB="3426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255">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8</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7</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6</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5</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4</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3</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2</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smtClean="0">
                          <a:ln>
                            <a:noFill/>
                          </a:ln>
                          <a:solidFill>
                            <a:srgbClr val="FF0000"/>
                          </a:solidFill>
                          <a:effectLst/>
                          <a:latin typeface="Times New Roman" pitchFamily="18" charset="0"/>
                          <a:ea typeface="굴림" pitchFamily="50" charset="-127"/>
                        </a:rPr>
                        <a:t>1</a:t>
                      </a:r>
                      <a:endParaRPr kumimoji="0" lang="ko-KR" altLang="en-US" sz="800" b="0" i="0" u="none" strike="noStrike" cap="none" normalizeH="0" baseline="0" smtClean="0">
                        <a:ln>
                          <a:noFill/>
                        </a:ln>
                        <a:solidFill>
                          <a:srgbClr val="FF0000"/>
                        </a:solidFill>
                        <a:effectLst/>
                        <a:latin typeface="Times New Roman" pitchFamily="18" charset="0"/>
                        <a:ea typeface="굴림" pitchFamily="50" charset="-127"/>
                      </a:endParaRPr>
                    </a:p>
                  </a:txBody>
                  <a:tcPr marL="68600" marR="68600" marT="34262" marB="342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8" name="직선 화살표 연결선 17"/>
          <p:cNvCxnSpPr>
            <a:cxnSpLocks noChangeShapeType="1"/>
          </p:cNvCxnSpPr>
          <p:nvPr/>
        </p:nvCxnSpPr>
        <p:spPr bwMode="auto">
          <a:xfrm flipH="1">
            <a:off x="3537347" y="4207669"/>
            <a:ext cx="484584" cy="282179"/>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 name="직선 화살표 연결선 8"/>
          <p:cNvCxnSpPr>
            <a:cxnSpLocks noChangeShapeType="1"/>
          </p:cNvCxnSpPr>
          <p:nvPr/>
        </p:nvCxnSpPr>
        <p:spPr bwMode="auto">
          <a:xfrm flipH="1">
            <a:off x="4779169" y="2912269"/>
            <a:ext cx="432197" cy="280988"/>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직선 화살표 연결선 19"/>
          <p:cNvCxnSpPr>
            <a:cxnSpLocks noChangeShapeType="1"/>
          </p:cNvCxnSpPr>
          <p:nvPr/>
        </p:nvCxnSpPr>
        <p:spPr bwMode="auto">
          <a:xfrm flipH="1">
            <a:off x="4779169" y="3344466"/>
            <a:ext cx="432197" cy="254794"/>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직선 화살표 연결선 21"/>
          <p:cNvCxnSpPr>
            <a:cxnSpLocks noChangeShapeType="1"/>
          </p:cNvCxnSpPr>
          <p:nvPr/>
        </p:nvCxnSpPr>
        <p:spPr bwMode="auto">
          <a:xfrm flipH="1">
            <a:off x="4779169" y="3776662"/>
            <a:ext cx="432197" cy="253604"/>
          </a:xfrm>
          <a:prstGeom prst="straightConnector1">
            <a:avLst/>
          </a:prstGeom>
          <a:noFill/>
          <a:ln w="7938">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730" name="직선 연결선 23"/>
          <p:cNvCxnSpPr>
            <a:cxnSpLocks noChangeShapeType="1"/>
          </p:cNvCxnSpPr>
          <p:nvPr/>
        </p:nvCxnSpPr>
        <p:spPr bwMode="auto">
          <a:xfrm>
            <a:off x="4023122" y="2912269"/>
            <a:ext cx="756047"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cxnSp>
        <p:nvCxnSpPr>
          <p:cNvPr id="24731" name="직선 연결선 26"/>
          <p:cNvCxnSpPr>
            <a:cxnSpLocks noChangeShapeType="1"/>
          </p:cNvCxnSpPr>
          <p:nvPr/>
        </p:nvCxnSpPr>
        <p:spPr bwMode="auto">
          <a:xfrm>
            <a:off x="4893469" y="2912269"/>
            <a:ext cx="756047"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cxnSp>
        <p:nvCxnSpPr>
          <p:cNvPr id="24732" name="직선 연결선 28"/>
          <p:cNvCxnSpPr>
            <a:cxnSpLocks noChangeShapeType="1"/>
          </p:cNvCxnSpPr>
          <p:nvPr/>
        </p:nvCxnSpPr>
        <p:spPr bwMode="auto">
          <a:xfrm>
            <a:off x="4023122" y="3340894"/>
            <a:ext cx="756047"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cxnSp>
        <p:nvCxnSpPr>
          <p:cNvPr id="24733" name="직선 연결선 29"/>
          <p:cNvCxnSpPr>
            <a:cxnSpLocks noChangeShapeType="1"/>
          </p:cNvCxnSpPr>
          <p:nvPr/>
        </p:nvCxnSpPr>
        <p:spPr bwMode="auto">
          <a:xfrm>
            <a:off x="4893469" y="3340894"/>
            <a:ext cx="756047"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cxnSp>
        <p:nvCxnSpPr>
          <p:cNvPr id="24734" name="직선 연결선 30"/>
          <p:cNvCxnSpPr>
            <a:cxnSpLocks noChangeShapeType="1"/>
          </p:cNvCxnSpPr>
          <p:nvPr/>
        </p:nvCxnSpPr>
        <p:spPr bwMode="auto">
          <a:xfrm>
            <a:off x="4023122" y="3773091"/>
            <a:ext cx="756047"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cxnSp>
        <p:nvCxnSpPr>
          <p:cNvPr id="24735" name="직선 연결선 31"/>
          <p:cNvCxnSpPr>
            <a:cxnSpLocks noChangeShapeType="1"/>
          </p:cNvCxnSpPr>
          <p:nvPr/>
        </p:nvCxnSpPr>
        <p:spPr bwMode="auto">
          <a:xfrm>
            <a:off x="4893469" y="3773091"/>
            <a:ext cx="756047"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cxnSp>
        <p:nvCxnSpPr>
          <p:cNvPr id="24736" name="직선 연결선 32"/>
          <p:cNvCxnSpPr>
            <a:cxnSpLocks noChangeShapeType="1"/>
          </p:cNvCxnSpPr>
          <p:nvPr/>
        </p:nvCxnSpPr>
        <p:spPr bwMode="auto">
          <a:xfrm>
            <a:off x="4023122" y="4207669"/>
            <a:ext cx="756047" cy="0"/>
          </a:xfrm>
          <a:prstGeom prst="line">
            <a:avLst/>
          </a:prstGeom>
          <a:noFill/>
          <a:ln w="7938">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10560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ko-KR"/>
              <a:t>Randomized Algorithms</a:t>
            </a:r>
          </a:p>
        </p:txBody>
      </p:sp>
      <p:sp>
        <p:nvSpPr>
          <p:cNvPr id="45059" name="Rectangle 3"/>
          <p:cNvSpPr>
            <a:spLocks noGrp="1" noChangeArrowheads="1"/>
          </p:cNvSpPr>
          <p:nvPr>
            <p:ph idx="1"/>
          </p:nvPr>
        </p:nvSpPr>
        <p:spPr/>
        <p:txBody>
          <a:bodyPr/>
          <a:lstStyle/>
          <a:p>
            <a:pPr eaLnBrk="1" hangingPunct="1">
              <a:lnSpc>
                <a:spcPct val="90000"/>
              </a:lnSpc>
            </a:pPr>
            <a:r>
              <a:rPr lang="en-US" altLang="ko-KR" sz="1050"/>
              <a:t>A </a:t>
            </a:r>
            <a:r>
              <a:rPr lang="en-US" altLang="ko-KR" sz="1050">
                <a:solidFill>
                  <a:schemeClr val="tx2"/>
                </a:solidFill>
              </a:rPr>
              <a:t>randomized algorithm</a:t>
            </a:r>
            <a:r>
              <a:rPr lang="en-US" altLang="ko-KR" sz="1050"/>
              <a:t> performs coin tosses (i.e., uses random bits) to control its execution</a:t>
            </a:r>
          </a:p>
          <a:p>
            <a:pPr eaLnBrk="1" hangingPunct="1">
              <a:lnSpc>
                <a:spcPct val="90000"/>
              </a:lnSpc>
            </a:pPr>
            <a:r>
              <a:rPr lang="en-US" altLang="ko-KR" sz="1050"/>
              <a:t>It contains statements of the type</a:t>
            </a:r>
          </a:p>
          <a:p>
            <a:pPr lvl="1" eaLnBrk="1" hangingPunct="1">
              <a:lnSpc>
                <a:spcPct val="90000"/>
              </a:lnSpc>
              <a:buFontTx/>
              <a:buNone/>
            </a:pPr>
            <a:r>
              <a:rPr lang="en-US" altLang="ko-KR" sz="900"/>
              <a:t>	</a:t>
            </a:r>
            <a:r>
              <a:rPr lang="en-US" altLang="ko-KR" sz="900" b="1" i="1">
                <a:solidFill>
                  <a:schemeClr val="accent2"/>
                </a:solidFill>
              </a:rPr>
              <a:t>b</a:t>
            </a:r>
            <a:r>
              <a:rPr lang="en-US" altLang="ko-KR" sz="900">
                <a:solidFill>
                  <a:schemeClr val="accent2"/>
                </a:solidFill>
              </a:rPr>
              <a:t> </a:t>
            </a:r>
            <a:r>
              <a:rPr lang="en-US" altLang="ko-KR" sz="900">
                <a:solidFill>
                  <a:schemeClr val="accent2"/>
                </a:solidFill>
                <a:latin typeface="Symbol" pitchFamily="18" charset="2"/>
                <a:sym typeface="Symbol" pitchFamily="18" charset="2"/>
              </a:rPr>
              <a:t> </a:t>
            </a:r>
            <a:r>
              <a:rPr lang="en-US" altLang="ko-KR" sz="900" b="1" i="1">
                <a:solidFill>
                  <a:schemeClr val="accent2"/>
                </a:solidFill>
              </a:rPr>
              <a:t>random</a:t>
            </a:r>
            <a:r>
              <a:rPr lang="en-US" altLang="ko-KR" sz="900">
                <a:solidFill>
                  <a:schemeClr val="accent2"/>
                </a:solidFill>
              </a:rPr>
              <a:t>()</a:t>
            </a:r>
          </a:p>
          <a:p>
            <a:pPr lvl="1" eaLnBrk="1" hangingPunct="1">
              <a:lnSpc>
                <a:spcPct val="90000"/>
              </a:lnSpc>
              <a:buFontTx/>
              <a:buNone/>
            </a:pPr>
            <a:r>
              <a:rPr lang="en-US" altLang="ko-KR" sz="900"/>
              <a:t>	</a:t>
            </a:r>
            <a:r>
              <a:rPr lang="en-US" altLang="ko-KR" sz="900" b="1">
                <a:solidFill>
                  <a:srgbClr val="000000"/>
                </a:solidFill>
              </a:rPr>
              <a:t>if </a:t>
            </a:r>
            <a:r>
              <a:rPr lang="en-US" altLang="ko-KR" sz="900"/>
              <a:t> </a:t>
            </a:r>
            <a:r>
              <a:rPr lang="en-US" altLang="ko-KR" sz="900" b="1" i="1">
                <a:solidFill>
                  <a:schemeClr val="accent2"/>
                </a:solidFill>
              </a:rPr>
              <a:t>b</a:t>
            </a:r>
            <a:r>
              <a:rPr lang="en-US" altLang="ko-KR" sz="900">
                <a:solidFill>
                  <a:schemeClr val="accent2"/>
                </a:solidFill>
              </a:rPr>
              <a:t> </a:t>
            </a:r>
            <a:r>
              <a:rPr lang="en-US" altLang="ko-KR" sz="900">
                <a:solidFill>
                  <a:schemeClr val="accent2"/>
                </a:solidFill>
                <a:latin typeface="Symbol" pitchFamily="18" charset="2"/>
              </a:rPr>
              <a:t>=</a:t>
            </a:r>
            <a:r>
              <a:rPr lang="en-US" altLang="ko-KR" sz="900">
                <a:solidFill>
                  <a:schemeClr val="accent2"/>
                </a:solidFill>
              </a:rPr>
              <a:t> 0</a:t>
            </a:r>
          </a:p>
          <a:p>
            <a:pPr lvl="1" eaLnBrk="1" hangingPunct="1">
              <a:lnSpc>
                <a:spcPct val="90000"/>
              </a:lnSpc>
              <a:buFontTx/>
              <a:buNone/>
            </a:pPr>
            <a:r>
              <a:rPr lang="en-US" altLang="ko-KR" sz="900">
                <a:solidFill>
                  <a:schemeClr val="accent2"/>
                </a:solidFill>
              </a:rPr>
              <a:t>		do A …</a:t>
            </a:r>
          </a:p>
          <a:p>
            <a:pPr lvl="1" eaLnBrk="1" hangingPunct="1">
              <a:lnSpc>
                <a:spcPct val="90000"/>
              </a:lnSpc>
              <a:buFontTx/>
              <a:buNone/>
            </a:pPr>
            <a:r>
              <a:rPr lang="en-US" altLang="ko-KR" sz="900"/>
              <a:t>	</a:t>
            </a:r>
            <a:r>
              <a:rPr lang="en-US" altLang="ko-KR" sz="900" b="1">
                <a:solidFill>
                  <a:srgbClr val="000000"/>
                </a:solidFill>
              </a:rPr>
              <a:t>else</a:t>
            </a:r>
            <a:r>
              <a:rPr lang="en-US" altLang="ko-KR" sz="900"/>
              <a:t> { </a:t>
            </a:r>
            <a:r>
              <a:rPr lang="en-US" altLang="ko-KR" sz="900" b="1" i="1"/>
              <a:t>b</a:t>
            </a:r>
            <a:r>
              <a:rPr lang="en-US" altLang="ko-KR" sz="900"/>
              <a:t> </a:t>
            </a:r>
            <a:r>
              <a:rPr lang="en-US" altLang="ko-KR" sz="900">
                <a:latin typeface="Symbol" pitchFamily="18" charset="2"/>
              </a:rPr>
              <a:t>=</a:t>
            </a:r>
            <a:r>
              <a:rPr lang="en-US" altLang="ko-KR" sz="900"/>
              <a:t> 1}</a:t>
            </a:r>
          </a:p>
          <a:p>
            <a:pPr lvl="1" eaLnBrk="1" hangingPunct="1">
              <a:lnSpc>
                <a:spcPct val="90000"/>
              </a:lnSpc>
              <a:buFontTx/>
              <a:buNone/>
            </a:pPr>
            <a:r>
              <a:rPr lang="en-US" altLang="ko-KR" sz="900">
                <a:solidFill>
                  <a:schemeClr val="accent2"/>
                </a:solidFill>
              </a:rPr>
              <a:t>		do  B … </a:t>
            </a:r>
          </a:p>
          <a:p>
            <a:pPr eaLnBrk="1" hangingPunct="1">
              <a:lnSpc>
                <a:spcPct val="90000"/>
              </a:lnSpc>
            </a:pPr>
            <a:r>
              <a:rPr lang="en-US" altLang="ko-KR" sz="1050"/>
              <a:t>Its running time depends on the outcomes of the coin tosses</a:t>
            </a:r>
          </a:p>
        </p:txBody>
      </p:sp>
      <p:sp>
        <p:nvSpPr>
          <p:cNvPr id="45060" name="Rectangle 4"/>
          <p:cNvSpPr>
            <a:spLocks noGrp="1" noChangeArrowheads="1"/>
          </p:cNvSpPr>
          <p:nvPr>
            <p:ph type="body" sz="half" idx="4294967295"/>
          </p:nvPr>
        </p:nvSpPr>
        <p:spPr>
          <a:xfrm>
            <a:off x="4000500" y="1200150"/>
            <a:ext cx="2857500" cy="3543300"/>
          </a:xfrm>
        </p:spPr>
        <p:txBody>
          <a:bodyPr/>
          <a:lstStyle/>
          <a:p>
            <a:pPr eaLnBrk="1" hangingPunct="1">
              <a:lnSpc>
                <a:spcPct val="90000"/>
              </a:lnSpc>
            </a:pPr>
            <a:r>
              <a:rPr lang="en-US" altLang="ko-KR" sz="1050"/>
              <a:t>We analyze the expected running time of a randomized algorithm under the following assumptions</a:t>
            </a:r>
          </a:p>
          <a:p>
            <a:pPr lvl="1" eaLnBrk="1" hangingPunct="1">
              <a:lnSpc>
                <a:spcPct val="90000"/>
              </a:lnSpc>
            </a:pPr>
            <a:r>
              <a:rPr lang="en-US" altLang="ko-KR" sz="900"/>
              <a:t>the coins are unbiased, and </a:t>
            </a:r>
          </a:p>
          <a:p>
            <a:pPr lvl="1" eaLnBrk="1" hangingPunct="1">
              <a:lnSpc>
                <a:spcPct val="90000"/>
              </a:lnSpc>
            </a:pPr>
            <a:r>
              <a:rPr lang="en-US" altLang="ko-KR" sz="900"/>
              <a:t>the coin tosses are independent</a:t>
            </a:r>
          </a:p>
          <a:p>
            <a:pPr eaLnBrk="1" hangingPunct="1">
              <a:lnSpc>
                <a:spcPct val="90000"/>
              </a:lnSpc>
            </a:pPr>
            <a:r>
              <a:rPr lang="en-US" altLang="ko-KR" sz="1050"/>
              <a:t>The worst-case running time of a randomized algorithm is often large but has very low probability (e.g., it occurs when all the coin tosses give </a:t>
            </a:r>
            <a:r>
              <a:rPr lang="en-US" altLang="ko-KR" sz="1050">
                <a:latin typeface="Tahoma" pitchFamily="34" charset="0"/>
              </a:rPr>
              <a:t>“</a:t>
            </a:r>
            <a:r>
              <a:rPr lang="en-US" altLang="ko-KR" sz="1050"/>
              <a:t>heads</a:t>
            </a:r>
            <a:r>
              <a:rPr lang="en-US" altLang="ko-KR" sz="1050">
                <a:latin typeface="Tahoma" pitchFamily="34" charset="0"/>
              </a:rPr>
              <a:t>”</a:t>
            </a:r>
            <a:r>
              <a:rPr lang="en-US" altLang="ko-KR" sz="1050"/>
              <a:t>)</a:t>
            </a:r>
          </a:p>
          <a:p>
            <a:pPr eaLnBrk="1" hangingPunct="1">
              <a:lnSpc>
                <a:spcPct val="90000"/>
              </a:lnSpc>
            </a:pPr>
            <a:r>
              <a:rPr lang="en-US" altLang="ko-KR" sz="1050"/>
              <a:t>We use a randomized algorithm to insert items into a skip list</a:t>
            </a:r>
          </a:p>
          <a:p>
            <a:pPr lvl="1" eaLnBrk="1" hangingPunct="1">
              <a:lnSpc>
                <a:spcPct val="90000"/>
              </a:lnSpc>
            </a:pPr>
            <a:endParaRPr lang="en-US" altLang="ko-KR" sz="900"/>
          </a:p>
        </p:txBody>
      </p:sp>
    </p:spTree>
    <p:extLst>
      <p:ext uri="{BB962C8B-B14F-4D97-AF65-F5344CB8AC3E}">
        <p14:creationId xmlns:p14="http://schemas.microsoft.com/office/powerpoint/2010/main" val="291954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pPr eaLnBrk="1" hangingPunct="1"/>
            <a:r>
              <a:rPr lang="en-US" altLang="ko-KR"/>
              <a:t>Insertion</a:t>
            </a:r>
          </a:p>
        </p:txBody>
      </p:sp>
      <p:sp>
        <p:nvSpPr>
          <p:cNvPr id="46082" name="Rectangle 2"/>
          <p:cNvSpPr>
            <a:spLocks noGrp="1" noChangeArrowheads="1"/>
          </p:cNvSpPr>
          <p:nvPr>
            <p:ph idx="1"/>
          </p:nvPr>
        </p:nvSpPr>
        <p:spPr/>
        <p:txBody>
          <a:bodyPr/>
          <a:lstStyle/>
          <a:p>
            <a:pPr eaLnBrk="1" hangingPunct="1">
              <a:lnSpc>
                <a:spcPct val="90000"/>
              </a:lnSpc>
            </a:pPr>
            <a:r>
              <a:rPr lang="en-US" altLang="ko-KR" sz="1050"/>
              <a:t>To insert an entry (</a:t>
            </a:r>
            <a:r>
              <a:rPr lang="en-US" altLang="ko-KR" sz="1050" b="1" i="1"/>
              <a:t>x</a:t>
            </a:r>
            <a:r>
              <a:rPr lang="en-US" altLang="ko-KR" sz="1050"/>
              <a:t>, </a:t>
            </a:r>
            <a:r>
              <a:rPr lang="en-US" altLang="ko-KR" sz="1050" b="1" i="1"/>
              <a:t>o</a:t>
            </a:r>
            <a:r>
              <a:rPr lang="en-US" altLang="ko-KR" sz="1050"/>
              <a:t>) into a skip list, we use a randomized algorithm:</a:t>
            </a:r>
          </a:p>
          <a:p>
            <a:pPr lvl="1" eaLnBrk="1" hangingPunct="1">
              <a:lnSpc>
                <a:spcPct val="90000"/>
              </a:lnSpc>
            </a:pPr>
            <a:r>
              <a:rPr lang="en-US" altLang="ko-KR" sz="900"/>
              <a:t>We repeatedly toss a coin until we get tails, and we denote with </a:t>
            </a:r>
            <a:r>
              <a:rPr lang="en-US" altLang="ko-KR" sz="900" b="1" i="1"/>
              <a:t>i </a:t>
            </a:r>
            <a:r>
              <a:rPr lang="en-US" altLang="ko-KR" sz="900"/>
              <a:t>the number of times the coin came up heads</a:t>
            </a:r>
          </a:p>
          <a:p>
            <a:pPr lvl="1" eaLnBrk="1" hangingPunct="1">
              <a:lnSpc>
                <a:spcPct val="90000"/>
              </a:lnSpc>
            </a:pPr>
            <a:r>
              <a:rPr lang="en-US" altLang="ko-KR" sz="900"/>
              <a:t>If </a:t>
            </a:r>
            <a:r>
              <a:rPr lang="en-US" altLang="ko-KR" sz="900" b="1" i="1"/>
              <a:t>i </a:t>
            </a:r>
            <a:r>
              <a:rPr lang="en-US" altLang="ko-KR" sz="900">
                <a:latin typeface="Symbol" pitchFamily="18" charset="2"/>
                <a:sym typeface="Symbol" pitchFamily="18" charset="2"/>
              </a:rPr>
              <a:t></a:t>
            </a:r>
            <a:r>
              <a:rPr lang="en-US" altLang="ko-KR" sz="900" b="1" i="1"/>
              <a:t> h</a:t>
            </a:r>
            <a:r>
              <a:rPr lang="en-US" altLang="ko-KR" sz="900"/>
              <a:t>, we add to the skip list new lists </a:t>
            </a:r>
            <a:r>
              <a:rPr lang="en-US" altLang="ko-KR" sz="900" b="1" i="1"/>
              <a:t>S</a:t>
            </a:r>
            <a:r>
              <a:rPr lang="en-US" altLang="ko-KR" sz="900" b="1" i="1" baseline="-25000"/>
              <a:t>h</a:t>
            </a:r>
            <a:r>
              <a:rPr lang="en-US" altLang="ko-KR" sz="900" baseline="-25000">
                <a:latin typeface="Symbol" pitchFamily="18" charset="2"/>
              </a:rPr>
              <a:t>+</a:t>
            </a:r>
            <a:r>
              <a:rPr lang="en-US" altLang="ko-KR" sz="900" baseline="-25000"/>
              <a:t>1</a:t>
            </a:r>
            <a:r>
              <a:rPr lang="en-US" altLang="ko-KR" sz="900"/>
              <a:t>, … , </a:t>
            </a:r>
            <a:r>
              <a:rPr lang="en-US" altLang="ko-KR" sz="900" b="1" i="1"/>
              <a:t>S</a:t>
            </a:r>
            <a:r>
              <a:rPr lang="en-US" altLang="ko-KR" sz="900" b="1" i="1" baseline="-25000"/>
              <a:t>i </a:t>
            </a:r>
            <a:r>
              <a:rPr lang="en-US" altLang="ko-KR" sz="900" baseline="-25000">
                <a:latin typeface="Symbol" pitchFamily="18" charset="2"/>
              </a:rPr>
              <a:t>+</a:t>
            </a:r>
            <a:r>
              <a:rPr lang="en-US" altLang="ko-KR" sz="900" baseline="-25000"/>
              <a:t>1</a:t>
            </a:r>
            <a:r>
              <a:rPr lang="en-US" altLang="ko-KR" sz="900"/>
              <a:t>, each containing only the two special keys</a:t>
            </a:r>
          </a:p>
          <a:p>
            <a:pPr lvl="1" eaLnBrk="1" hangingPunct="1">
              <a:lnSpc>
                <a:spcPct val="90000"/>
              </a:lnSpc>
            </a:pPr>
            <a:r>
              <a:rPr lang="en-US" altLang="ko-KR" sz="900"/>
              <a:t>We search for </a:t>
            </a:r>
            <a:r>
              <a:rPr lang="en-US" altLang="ko-KR" sz="900" b="1" i="1"/>
              <a:t>x </a:t>
            </a:r>
            <a:r>
              <a:rPr lang="en-US" altLang="ko-KR" sz="900"/>
              <a:t>in the skip list and find the positions </a:t>
            </a:r>
            <a:r>
              <a:rPr lang="en-US" altLang="ko-KR" sz="900" b="1" i="1"/>
              <a:t>p</a:t>
            </a:r>
            <a:r>
              <a:rPr lang="en-US" altLang="ko-KR" sz="900" baseline="-25000"/>
              <a:t>0</a:t>
            </a:r>
            <a:r>
              <a:rPr lang="en-US" altLang="ko-KR" sz="900"/>
              <a:t>, </a:t>
            </a:r>
            <a:r>
              <a:rPr lang="en-US" altLang="ko-KR" sz="900" baseline="-25000"/>
              <a:t> </a:t>
            </a:r>
            <a:r>
              <a:rPr lang="en-US" altLang="ko-KR" sz="900" b="1" i="1"/>
              <a:t>p</a:t>
            </a:r>
            <a:r>
              <a:rPr lang="en-US" altLang="ko-KR" sz="900" baseline="-25000"/>
              <a:t>1 </a:t>
            </a:r>
            <a:r>
              <a:rPr lang="en-US" altLang="ko-KR" sz="900"/>
              <a:t>, …, </a:t>
            </a:r>
            <a:r>
              <a:rPr lang="en-US" altLang="ko-KR" sz="900" b="1" i="1"/>
              <a:t>p</a:t>
            </a:r>
            <a:r>
              <a:rPr lang="en-US" altLang="ko-KR" sz="900" b="1" i="1" baseline="-25000"/>
              <a:t>i </a:t>
            </a:r>
            <a:r>
              <a:rPr lang="en-US" altLang="ko-KR" sz="900"/>
              <a:t>of the items with largest key less than </a:t>
            </a:r>
            <a:r>
              <a:rPr lang="en-US" altLang="ko-KR" sz="900" b="1" i="1"/>
              <a:t>x</a:t>
            </a:r>
            <a:r>
              <a:rPr lang="en-US" altLang="ko-KR" sz="900"/>
              <a:t> in each list </a:t>
            </a:r>
            <a:r>
              <a:rPr lang="en-US" altLang="ko-KR" sz="900" b="1" i="1"/>
              <a:t>S</a:t>
            </a:r>
            <a:r>
              <a:rPr lang="en-US" altLang="ko-KR" sz="900" baseline="-25000"/>
              <a:t>0</a:t>
            </a:r>
            <a:r>
              <a:rPr lang="en-US" altLang="ko-KR" sz="900"/>
              <a:t>, </a:t>
            </a:r>
            <a:r>
              <a:rPr lang="en-US" altLang="ko-KR" sz="900" b="1" i="1"/>
              <a:t>S</a:t>
            </a:r>
            <a:r>
              <a:rPr lang="en-US" altLang="ko-KR" sz="900" baseline="-25000"/>
              <a:t>1</a:t>
            </a:r>
            <a:r>
              <a:rPr lang="en-US" altLang="ko-KR" sz="900"/>
              <a:t>, … , </a:t>
            </a:r>
            <a:r>
              <a:rPr lang="en-US" altLang="ko-KR" sz="900" b="1" i="1"/>
              <a:t>S</a:t>
            </a:r>
            <a:r>
              <a:rPr lang="en-US" altLang="ko-KR" sz="900" b="1" i="1" baseline="-25000"/>
              <a:t>i</a:t>
            </a:r>
            <a:endParaRPr lang="en-US" altLang="ko-KR" sz="900"/>
          </a:p>
          <a:p>
            <a:pPr lvl="1" eaLnBrk="1" hangingPunct="1">
              <a:lnSpc>
                <a:spcPct val="90000"/>
              </a:lnSpc>
            </a:pPr>
            <a:r>
              <a:rPr lang="en-US" altLang="ko-KR" sz="900"/>
              <a:t>For </a:t>
            </a:r>
            <a:r>
              <a:rPr lang="en-US" altLang="ko-KR" sz="900" b="1" i="1"/>
              <a:t>j</a:t>
            </a:r>
            <a:r>
              <a:rPr lang="en-US" altLang="ko-KR" sz="900"/>
              <a:t> </a:t>
            </a:r>
            <a:r>
              <a:rPr lang="en-US" altLang="ko-KR" sz="900">
                <a:latin typeface="Symbol" pitchFamily="18" charset="2"/>
                <a:sym typeface="Symbol" pitchFamily="18" charset="2"/>
              </a:rPr>
              <a:t></a:t>
            </a:r>
            <a:r>
              <a:rPr lang="en-US" altLang="ko-KR" sz="900"/>
              <a:t> 0, …, </a:t>
            </a:r>
            <a:r>
              <a:rPr lang="en-US" altLang="ko-KR" sz="900" b="1" i="1"/>
              <a:t>i</a:t>
            </a:r>
            <a:r>
              <a:rPr lang="en-US" altLang="ko-KR" sz="900"/>
              <a:t>, we insert item (</a:t>
            </a:r>
            <a:r>
              <a:rPr lang="en-US" altLang="ko-KR" sz="900" b="1" i="1"/>
              <a:t>x</a:t>
            </a:r>
            <a:r>
              <a:rPr lang="en-US" altLang="ko-KR" sz="900"/>
              <a:t>, </a:t>
            </a:r>
            <a:r>
              <a:rPr lang="en-US" altLang="ko-KR" sz="900" b="1" i="1"/>
              <a:t>o</a:t>
            </a:r>
            <a:r>
              <a:rPr lang="en-US" altLang="ko-KR" sz="900"/>
              <a:t>) into list </a:t>
            </a:r>
            <a:r>
              <a:rPr lang="en-US" altLang="ko-KR" sz="900" b="1" i="1"/>
              <a:t>S</a:t>
            </a:r>
            <a:r>
              <a:rPr lang="en-US" altLang="ko-KR" sz="900" b="1" i="1" baseline="-25000"/>
              <a:t>j</a:t>
            </a:r>
            <a:r>
              <a:rPr lang="en-US" altLang="ko-KR" sz="900"/>
              <a:t> after position </a:t>
            </a:r>
            <a:r>
              <a:rPr lang="en-US" altLang="ko-KR" sz="900" b="1" i="1"/>
              <a:t>p</a:t>
            </a:r>
            <a:r>
              <a:rPr lang="en-US" altLang="ko-KR" sz="900" b="1" i="1" baseline="-25000"/>
              <a:t>j</a:t>
            </a:r>
          </a:p>
          <a:p>
            <a:pPr eaLnBrk="1" hangingPunct="1">
              <a:lnSpc>
                <a:spcPct val="90000"/>
              </a:lnSpc>
            </a:pPr>
            <a:r>
              <a:rPr lang="en-US" altLang="ko-KR" sz="1050"/>
              <a:t>Example: insert key 15, with </a:t>
            </a:r>
            <a:r>
              <a:rPr lang="en-US" altLang="ko-KR" sz="1050" b="1" i="1"/>
              <a:t>i</a:t>
            </a:r>
            <a:r>
              <a:rPr lang="en-US" altLang="ko-KR" sz="1050"/>
              <a:t> </a:t>
            </a:r>
            <a:r>
              <a:rPr lang="en-US" altLang="ko-KR" sz="1050">
                <a:latin typeface="Symbol" pitchFamily="18" charset="2"/>
                <a:sym typeface="Symbol" pitchFamily="18" charset="2"/>
              </a:rPr>
              <a:t>=</a:t>
            </a:r>
            <a:r>
              <a:rPr lang="en-US" altLang="ko-KR" sz="1050"/>
              <a:t> 2</a:t>
            </a:r>
          </a:p>
        </p:txBody>
      </p:sp>
      <p:sp>
        <p:nvSpPr>
          <p:cNvPr id="46084" name="Rectangle 4"/>
          <p:cNvSpPr>
            <a:spLocks noChangeArrowheads="1"/>
          </p:cNvSpPr>
          <p:nvPr/>
        </p:nvSpPr>
        <p:spPr bwMode="auto">
          <a:xfrm>
            <a:off x="2628900" y="4454129"/>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imes New Roman" pitchFamily="18" charset="0"/>
            </a:endParaRPr>
          </a:p>
        </p:txBody>
      </p:sp>
      <p:sp>
        <p:nvSpPr>
          <p:cNvPr id="46085" name="Rectangle 5"/>
          <p:cNvSpPr>
            <a:spLocks noChangeArrowheads="1"/>
          </p:cNvSpPr>
          <p:nvPr/>
        </p:nvSpPr>
        <p:spPr bwMode="auto">
          <a:xfrm>
            <a:off x="769144" y="4454129"/>
            <a:ext cx="272654"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sp>
        <p:nvSpPr>
          <p:cNvPr id="46086" name="Rectangle 6"/>
          <p:cNvSpPr>
            <a:spLocks noChangeArrowheads="1"/>
          </p:cNvSpPr>
          <p:nvPr/>
        </p:nvSpPr>
        <p:spPr bwMode="auto">
          <a:xfrm>
            <a:off x="1233487" y="4454129"/>
            <a:ext cx="272654"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10</a:t>
            </a:r>
          </a:p>
        </p:txBody>
      </p:sp>
      <p:sp>
        <p:nvSpPr>
          <p:cNvPr id="46087" name="Rectangle 7"/>
          <p:cNvSpPr>
            <a:spLocks noChangeArrowheads="1"/>
          </p:cNvSpPr>
          <p:nvPr/>
        </p:nvSpPr>
        <p:spPr bwMode="auto">
          <a:xfrm>
            <a:off x="2163366" y="445412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36</a:t>
            </a:r>
          </a:p>
        </p:txBody>
      </p:sp>
      <p:cxnSp>
        <p:nvCxnSpPr>
          <p:cNvPr id="46088" name="AutoShape 8"/>
          <p:cNvCxnSpPr>
            <a:cxnSpLocks noChangeShapeType="1"/>
            <a:stCxn id="46085" idx="3"/>
            <a:endCxn id="46086" idx="1"/>
          </p:cNvCxnSpPr>
          <p:nvPr/>
        </p:nvCxnSpPr>
        <p:spPr bwMode="auto">
          <a:xfrm>
            <a:off x="1056085" y="4535091"/>
            <a:ext cx="16311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089" name="AutoShape 9"/>
          <p:cNvCxnSpPr>
            <a:cxnSpLocks noChangeShapeType="1"/>
            <a:stCxn id="46095" idx="3"/>
            <a:endCxn id="46087" idx="1"/>
          </p:cNvCxnSpPr>
          <p:nvPr/>
        </p:nvCxnSpPr>
        <p:spPr bwMode="auto">
          <a:xfrm>
            <a:off x="1984772" y="4535091"/>
            <a:ext cx="1714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090" name="AutoShape 10"/>
          <p:cNvCxnSpPr>
            <a:cxnSpLocks noChangeShapeType="1"/>
            <a:stCxn id="46086" idx="3"/>
            <a:endCxn id="46095" idx="1"/>
          </p:cNvCxnSpPr>
          <p:nvPr/>
        </p:nvCxnSpPr>
        <p:spPr bwMode="auto">
          <a:xfrm>
            <a:off x="1520429" y="4535091"/>
            <a:ext cx="16311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091" name="AutoShape 11"/>
          <p:cNvCxnSpPr>
            <a:cxnSpLocks noChangeShapeType="1"/>
            <a:stCxn id="46087" idx="3"/>
            <a:endCxn id="46084" idx="1"/>
          </p:cNvCxnSpPr>
          <p:nvPr/>
        </p:nvCxnSpPr>
        <p:spPr bwMode="auto">
          <a:xfrm>
            <a:off x="2443163" y="4535091"/>
            <a:ext cx="17859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6092" name="Rectangle 12"/>
          <p:cNvSpPr>
            <a:spLocks noChangeArrowheads="1"/>
          </p:cNvSpPr>
          <p:nvPr/>
        </p:nvSpPr>
        <p:spPr bwMode="auto">
          <a:xfrm>
            <a:off x="2628900" y="3694510"/>
            <a:ext cx="27146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6093" name="Rectangle 13"/>
          <p:cNvSpPr>
            <a:spLocks noChangeArrowheads="1"/>
          </p:cNvSpPr>
          <p:nvPr/>
        </p:nvSpPr>
        <p:spPr bwMode="auto">
          <a:xfrm>
            <a:off x="769144" y="3694510"/>
            <a:ext cx="272654"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cxnSp>
        <p:nvCxnSpPr>
          <p:cNvPr id="46094" name="AutoShape 14"/>
          <p:cNvCxnSpPr>
            <a:cxnSpLocks noChangeShapeType="1"/>
            <a:stCxn id="46093" idx="3"/>
            <a:endCxn id="46092" idx="1"/>
          </p:cNvCxnSpPr>
          <p:nvPr/>
        </p:nvCxnSpPr>
        <p:spPr bwMode="auto">
          <a:xfrm>
            <a:off x="1056085" y="3775472"/>
            <a:ext cx="155852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6095" name="Rectangle 15"/>
          <p:cNvSpPr>
            <a:spLocks noChangeArrowheads="1"/>
          </p:cNvSpPr>
          <p:nvPr/>
        </p:nvSpPr>
        <p:spPr bwMode="auto">
          <a:xfrm>
            <a:off x="1697831" y="4454129"/>
            <a:ext cx="272654"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6096" name="Rectangle 16"/>
          <p:cNvSpPr>
            <a:spLocks noChangeArrowheads="1"/>
          </p:cNvSpPr>
          <p:nvPr/>
        </p:nvSpPr>
        <p:spPr bwMode="auto">
          <a:xfrm>
            <a:off x="1699023" y="4079081"/>
            <a:ext cx="27265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6097" name="Rectangle 17"/>
          <p:cNvSpPr>
            <a:spLocks noChangeArrowheads="1"/>
          </p:cNvSpPr>
          <p:nvPr/>
        </p:nvSpPr>
        <p:spPr bwMode="auto">
          <a:xfrm>
            <a:off x="2628900" y="4074319"/>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6098" name="Rectangle 18"/>
          <p:cNvSpPr>
            <a:spLocks noChangeArrowheads="1"/>
          </p:cNvSpPr>
          <p:nvPr/>
        </p:nvSpPr>
        <p:spPr bwMode="auto">
          <a:xfrm>
            <a:off x="769144" y="4074319"/>
            <a:ext cx="272654"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cxnSp>
        <p:nvCxnSpPr>
          <p:cNvPr id="46099" name="AutoShape 19"/>
          <p:cNvCxnSpPr>
            <a:cxnSpLocks noChangeShapeType="1"/>
            <a:stCxn id="46098" idx="3"/>
            <a:endCxn id="46096" idx="1"/>
          </p:cNvCxnSpPr>
          <p:nvPr/>
        </p:nvCxnSpPr>
        <p:spPr bwMode="auto">
          <a:xfrm>
            <a:off x="1056085" y="4155281"/>
            <a:ext cx="628650" cy="4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100" name="AutoShape 20"/>
          <p:cNvCxnSpPr>
            <a:cxnSpLocks noChangeShapeType="1"/>
            <a:stCxn id="46096" idx="3"/>
            <a:endCxn id="46097" idx="1"/>
          </p:cNvCxnSpPr>
          <p:nvPr/>
        </p:nvCxnSpPr>
        <p:spPr bwMode="auto">
          <a:xfrm flipV="1">
            <a:off x="1985963" y="4155281"/>
            <a:ext cx="635794" cy="4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6101" name="Text Box 21"/>
          <p:cNvSpPr txBox="1">
            <a:spLocks noChangeArrowheads="1"/>
          </p:cNvSpPr>
          <p:nvPr/>
        </p:nvSpPr>
        <p:spPr bwMode="auto">
          <a:xfrm>
            <a:off x="476042" y="4398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0</a:t>
            </a:r>
          </a:p>
        </p:txBody>
      </p:sp>
      <p:sp>
        <p:nvSpPr>
          <p:cNvPr id="46102" name="Text Box 22"/>
          <p:cNvSpPr txBox="1">
            <a:spLocks noChangeArrowheads="1"/>
          </p:cNvSpPr>
          <p:nvPr/>
        </p:nvSpPr>
        <p:spPr bwMode="auto">
          <a:xfrm>
            <a:off x="476042" y="4017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1</a:t>
            </a:r>
          </a:p>
        </p:txBody>
      </p:sp>
      <p:sp>
        <p:nvSpPr>
          <p:cNvPr id="46103" name="Text Box 23"/>
          <p:cNvSpPr txBox="1">
            <a:spLocks noChangeArrowheads="1"/>
          </p:cNvSpPr>
          <p:nvPr/>
        </p:nvSpPr>
        <p:spPr bwMode="auto">
          <a:xfrm>
            <a:off x="476042" y="3636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2</a:t>
            </a:r>
          </a:p>
        </p:txBody>
      </p:sp>
      <p:grpSp>
        <p:nvGrpSpPr>
          <p:cNvPr id="46104" name="Group 24"/>
          <p:cNvGrpSpPr>
            <a:grpSpLocks/>
          </p:cNvGrpSpPr>
          <p:nvPr/>
        </p:nvGrpSpPr>
        <p:grpSpPr bwMode="auto">
          <a:xfrm>
            <a:off x="4033837" y="3317081"/>
            <a:ext cx="2595563" cy="161925"/>
            <a:chOff x="3154" y="2834"/>
            <a:chExt cx="2180" cy="136"/>
          </a:xfrm>
        </p:grpSpPr>
        <p:sp>
          <p:nvSpPr>
            <p:cNvPr id="46142" name="Rectangle 25"/>
            <p:cNvSpPr>
              <a:spLocks noChangeArrowheads="1"/>
            </p:cNvSpPr>
            <p:nvPr/>
          </p:nvSpPr>
          <p:spPr bwMode="auto">
            <a:xfrm>
              <a:off x="5106" y="2834"/>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6143" name="Rectangle 26"/>
            <p:cNvSpPr>
              <a:spLocks noChangeArrowheads="1"/>
            </p:cNvSpPr>
            <p:nvPr/>
          </p:nvSpPr>
          <p:spPr bwMode="auto">
            <a:xfrm>
              <a:off x="3154" y="2834"/>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cxnSp>
          <p:nvCxnSpPr>
            <p:cNvPr id="46144" name="AutoShape 27"/>
            <p:cNvCxnSpPr>
              <a:cxnSpLocks noChangeShapeType="1"/>
              <a:stCxn id="46143" idx="3"/>
              <a:endCxn id="46142" idx="1"/>
            </p:cNvCxnSpPr>
            <p:nvPr/>
          </p:nvCxnSpPr>
          <p:spPr bwMode="auto">
            <a:xfrm>
              <a:off x="3389" y="2902"/>
              <a:ext cx="171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6105" name="Text Box 28"/>
          <p:cNvSpPr txBox="1">
            <a:spLocks noChangeArrowheads="1"/>
          </p:cNvSpPr>
          <p:nvPr/>
        </p:nvSpPr>
        <p:spPr bwMode="auto">
          <a:xfrm>
            <a:off x="3755023" y="4400550"/>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0</a:t>
            </a:r>
          </a:p>
        </p:txBody>
      </p:sp>
      <p:sp>
        <p:nvSpPr>
          <p:cNvPr id="46106" name="Text Box 29"/>
          <p:cNvSpPr txBox="1">
            <a:spLocks noChangeArrowheads="1"/>
          </p:cNvSpPr>
          <p:nvPr/>
        </p:nvSpPr>
        <p:spPr bwMode="auto">
          <a:xfrm>
            <a:off x="3755023" y="4019550"/>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1</a:t>
            </a:r>
          </a:p>
        </p:txBody>
      </p:sp>
      <p:sp>
        <p:nvSpPr>
          <p:cNvPr id="46107" name="Text Box 30"/>
          <p:cNvSpPr txBox="1">
            <a:spLocks noChangeArrowheads="1"/>
          </p:cNvSpPr>
          <p:nvPr/>
        </p:nvSpPr>
        <p:spPr bwMode="auto">
          <a:xfrm>
            <a:off x="3755023" y="3638550"/>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2</a:t>
            </a:r>
          </a:p>
        </p:txBody>
      </p:sp>
      <p:sp>
        <p:nvSpPr>
          <p:cNvPr id="46108" name="Text Box 31"/>
          <p:cNvSpPr txBox="1">
            <a:spLocks noChangeArrowheads="1"/>
          </p:cNvSpPr>
          <p:nvPr/>
        </p:nvSpPr>
        <p:spPr bwMode="auto">
          <a:xfrm>
            <a:off x="3755023" y="3257550"/>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3</a:t>
            </a:r>
          </a:p>
        </p:txBody>
      </p:sp>
      <p:grpSp>
        <p:nvGrpSpPr>
          <p:cNvPr id="46109" name="Group 32"/>
          <p:cNvGrpSpPr>
            <a:grpSpLocks/>
          </p:cNvGrpSpPr>
          <p:nvPr/>
        </p:nvGrpSpPr>
        <p:grpSpPr bwMode="auto">
          <a:xfrm>
            <a:off x="4033837" y="4456510"/>
            <a:ext cx="2595563" cy="163115"/>
            <a:chOff x="3154" y="3791"/>
            <a:chExt cx="2180" cy="137"/>
          </a:xfrm>
        </p:grpSpPr>
        <p:sp>
          <p:nvSpPr>
            <p:cNvPr id="46131" name="Rectangle 33"/>
            <p:cNvSpPr>
              <a:spLocks noChangeArrowheads="1"/>
            </p:cNvSpPr>
            <p:nvPr/>
          </p:nvSpPr>
          <p:spPr bwMode="auto">
            <a:xfrm>
              <a:off x="5106" y="3791"/>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imes New Roman" pitchFamily="18" charset="0"/>
              </a:endParaRPr>
            </a:p>
          </p:txBody>
        </p:sp>
        <p:sp>
          <p:nvSpPr>
            <p:cNvPr id="46132" name="Rectangle 34"/>
            <p:cNvSpPr>
              <a:spLocks noChangeArrowheads="1"/>
            </p:cNvSpPr>
            <p:nvPr/>
          </p:nvSpPr>
          <p:spPr bwMode="auto">
            <a:xfrm>
              <a:off x="3154" y="3791"/>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sp>
          <p:nvSpPr>
            <p:cNvPr id="46133" name="Rectangle 35"/>
            <p:cNvSpPr>
              <a:spLocks noChangeArrowheads="1"/>
            </p:cNvSpPr>
            <p:nvPr/>
          </p:nvSpPr>
          <p:spPr bwMode="auto">
            <a:xfrm>
              <a:off x="3544" y="3791"/>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10</a:t>
              </a:r>
            </a:p>
          </p:txBody>
        </p:sp>
        <p:sp>
          <p:nvSpPr>
            <p:cNvPr id="46134" name="Rectangle 36"/>
            <p:cNvSpPr>
              <a:spLocks noChangeArrowheads="1"/>
            </p:cNvSpPr>
            <p:nvPr/>
          </p:nvSpPr>
          <p:spPr bwMode="auto">
            <a:xfrm>
              <a:off x="4715" y="3791"/>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36</a:t>
              </a:r>
            </a:p>
          </p:txBody>
        </p:sp>
        <p:cxnSp>
          <p:nvCxnSpPr>
            <p:cNvPr id="46135" name="AutoShape 37"/>
            <p:cNvCxnSpPr>
              <a:cxnSpLocks noChangeShapeType="1"/>
              <a:stCxn id="46132" idx="3"/>
              <a:endCxn id="46133" idx="1"/>
            </p:cNvCxnSpPr>
            <p:nvPr/>
          </p:nvCxnSpPr>
          <p:spPr bwMode="auto">
            <a:xfrm>
              <a:off x="3389" y="3859"/>
              <a:ext cx="14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136" name="AutoShape 38"/>
            <p:cNvCxnSpPr>
              <a:cxnSpLocks noChangeShapeType="1"/>
              <a:stCxn id="46139" idx="3"/>
              <a:endCxn id="46134" idx="1"/>
            </p:cNvCxnSpPr>
            <p:nvPr/>
          </p:nvCxnSpPr>
          <p:spPr bwMode="auto">
            <a:xfrm>
              <a:off x="4559" y="3859"/>
              <a:ext cx="1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137" name="AutoShape 39"/>
            <p:cNvCxnSpPr>
              <a:cxnSpLocks noChangeShapeType="1"/>
              <a:stCxn id="46133" idx="3"/>
              <a:endCxn id="46140" idx="1"/>
            </p:cNvCxnSpPr>
            <p:nvPr/>
          </p:nvCxnSpPr>
          <p:spPr bwMode="auto">
            <a:xfrm>
              <a:off x="3779" y="3859"/>
              <a:ext cx="151"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138" name="AutoShape 40"/>
            <p:cNvCxnSpPr>
              <a:cxnSpLocks noChangeShapeType="1"/>
              <a:stCxn id="46134" idx="3"/>
              <a:endCxn id="46131" idx="1"/>
            </p:cNvCxnSpPr>
            <p:nvPr/>
          </p:nvCxnSpPr>
          <p:spPr bwMode="auto">
            <a:xfrm>
              <a:off x="4950" y="3859"/>
              <a:ext cx="1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6139" name="Rectangle 41"/>
            <p:cNvSpPr>
              <a:spLocks noChangeArrowheads="1"/>
            </p:cNvSpPr>
            <p:nvPr/>
          </p:nvSpPr>
          <p:spPr bwMode="auto">
            <a:xfrm>
              <a:off x="4324" y="3791"/>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6140" name="Rectangle 42"/>
            <p:cNvSpPr>
              <a:spLocks noChangeArrowheads="1"/>
            </p:cNvSpPr>
            <p:nvPr/>
          </p:nvSpPr>
          <p:spPr bwMode="auto">
            <a:xfrm>
              <a:off x="3936" y="3792"/>
              <a:ext cx="229" cy="136"/>
            </a:xfrm>
            <a:prstGeom prst="rect">
              <a:avLst/>
            </a:prstGeom>
            <a:solidFill>
              <a:schemeClr val="bg2"/>
            </a:solidFill>
            <a:ln w="19050">
              <a:solidFill>
                <a:schemeClr val="tx1"/>
              </a:solidFill>
              <a:miter lim="800000"/>
              <a:headEnd/>
              <a:tailEnd/>
            </a:ln>
          </p:spPr>
          <p:txBody>
            <a:bodyPr wrap="none" anchor="ctr"/>
            <a:lstStyle/>
            <a:p>
              <a:pPr algn="ctr" latinLnBrk="0"/>
              <a:r>
                <a:rPr lang="en-US" altLang="ko-KR" sz="1125">
                  <a:latin typeface="Times New Roman" pitchFamily="18" charset="0"/>
                </a:rPr>
                <a:t>15</a:t>
              </a:r>
            </a:p>
          </p:txBody>
        </p:sp>
        <p:cxnSp>
          <p:nvCxnSpPr>
            <p:cNvPr id="46141" name="AutoShape 43"/>
            <p:cNvCxnSpPr>
              <a:cxnSpLocks noChangeShapeType="1"/>
              <a:stCxn id="46140" idx="3"/>
              <a:endCxn id="46139" idx="1"/>
            </p:cNvCxnSpPr>
            <p:nvPr/>
          </p:nvCxnSpPr>
          <p:spPr bwMode="auto">
            <a:xfrm flipV="1">
              <a:off x="4171" y="3859"/>
              <a:ext cx="147"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6110" name="Group 44"/>
          <p:cNvGrpSpPr>
            <a:grpSpLocks/>
          </p:cNvGrpSpPr>
          <p:nvPr/>
        </p:nvGrpSpPr>
        <p:grpSpPr bwMode="auto">
          <a:xfrm>
            <a:off x="4033837" y="3696891"/>
            <a:ext cx="2595563" cy="161925"/>
            <a:chOff x="3154" y="3173"/>
            <a:chExt cx="2180" cy="136"/>
          </a:xfrm>
        </p:grpSpPr>
        <p:sp>
          <p:nvSpPr>
            <p:cNvPr id="46126" name="Rectangle 45"/>
            <p:cNvSpPr>
              <a:spLocks noChangeArrowheads="1"/>
            </p:cNvSpPr>
            <p:nvPr/>
          </p:nvSpPr>
          <p:spPr bwMode="auto">
            <a:xfrm>
              <a:off x="5106" y="3173"/>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6127" name="Rectangle 46"/>
            <p:cNvSpPr>
              <a:spLocks noChangeArrowheads="1"/>
            </p:cNvSpPr>
            <p:nvPr/>
          </p:nvSpPr>
          <p:spPr bwMode="auto">
            <a:xfrm>
              <a:off x="3154" y="3173"/>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cxnSp>
          <p:nvCxnSpPr>
            <p:cNvPr id="46128" name="AutoShape 47"/>
            <p:cNvCxnSpPr>
              <a:cxnSpLocks noChangeShapeType="1"/>
              <a:stCxn id="46127" idx="3"/>
              <a:endCxn id="46129" idx="1"/>
            </p:cNvCxnSpPr>
            <p:nvPr/>
          </p:nvCxnSpPr>
          <p:spPr bwMode="auto">
            <a:xfrm>
              <a:off x="3389" y="3241"/>
              <a:ext cx="54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6129" name="Rectangle 48"/>
            <p:cNvSpPr>
              <a:spLocks noChangeArrowheads="1"/>
            </p:cNvSpPr>
            <p:nvPr/>
          </p:nvSpPr>
          <p:spPr bwMode="auto">
            <a:xfrm>
              <a:off x="3936" y="3173"/>
              <a:ext cx="229" cy="136"/>
            </a:xfrm>
            <a:prstGeom prst="rect">
              <a:avLst/>
            </a:prstGeom>
            <a:solidFill>
              <a:schemeClr val="bg2"/>
            </a:solidFill>
            <a:ln w="19050">
              <a:solidFill>
                <a:schemeClr val="tx1"/>
              </a:solidFill>
              <a:miter lim="800000"/>
              <a:headEnd/>
              <a:tailEnd/>
            </a:ln>
          </p:spPr>
          <p:txBody>
            <a:bodyPr wrap="none" anchor="ctr"/>
            <a:lstStyle/>
            <a:p>
              <a:pPr algn="ctr" latinLnBrk="0"/>
              <a:r>
                <a:rPr lang="en-US" altLang="ko-KR" sz="1125">
                  <a:latin typeface="Times New Roman" pitchFamily="18" charset="0"/>
                </a:rPr>
                <a:t>15</a:t>
              </a:r>
            </a:p>
          </p:txBody>
        </p:sp>
        <p:cxnSp>
          <p:nvCxnSpPr>
            <p:cNvPr id="46130" name="AutoShape 49"/>
            <p:cNvCxnSpPr>
              <a:cxnSpLocks noChangeShapeType="1"/>
              <a:stCxn id="46129" idx="3"/>
              <a:endCxn id="46126" idx="1"/>
            </p:cNvCxnSpPr>
            <p:nvPr/>
          </p:nvCxnSpPr>
          <p:spPr bwMode="auto">
            <a:xfrm>
              <a:off x="4171" y="3241"/>
              <a:ext cx="92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6111" name="Group 50"/>
          <p:cNvGrpSpPr>
            <a:grpSpLocks/>
          </p:cNvGrpSpPr>
          <p:nvPr/>
        </p:nvGrpSpPr>
        <p:grpSpPr bwMode="auto">
          <a:xfrm>
            <a:off x="4033837" y="4076700"/>
            <a:ext cx="2595563" cy="161925"/>
            <a:chOff x="3154" y="3504"/>
            <a:chExt cx="2180" cy="136"/>
          </a:xfrm>
        </p:grpSpPr>
        <p:sp>
          <p:nvSpPr>
            <p:cNvPr id="46119" name="Rectangle 51"/>
            <p:cNvSpPr>
              <a:spLocks noChangeArrowheads="1"/>
            </p:cNvSpPr>
            <p:nvPr/>
          </p:nvSpPr>
          <p:spPr bwMode="auto">
            <a:xfrm>
              <a:off x="5106" y="3504"/>
              <a:ext cx="228"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6120" name="Rectangle 52"/>
            <p:cNvSpPr>
              <a:spLocks noChangeArrowheads="1"/>
            </p:cNvSpPr>
            <p:nvPr/>
          </p:nvSpPr>
          <p:spPr bwMode="auto">
            <a:xfrm>
              <a:off x="3154" y="3504"/>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6121" name="Rectangle 53"/>
            <p:cNvSpPr>
              <a:spLocks noChangeArrowheads="1"/>
            </p:cNvSpPr>
            <p:nvPr/>
          </p:nvSpPr>
          <p:spPr bwMode="auto">
            <a:xfrm>
              <a:off x="4325" y="3504"/>
              <a:ext cx="229" cy="136"/>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cxnSp>
          <p:nvCxnSpPr>
            <p:cNvPr id="46122" name="AutoShape 54"/>
            <p:cNvCxnSpPr>
              <a:cxnSpLocks noChangeShapeType="1"/>
              <a:stCxn id="46120" idx="3"/>
              <a:endCxn id="46124" idx="1"/>
            </p:cNvCxnSpPr>
            <p:nvPr/>
          </p:nvCxnSpPr>
          <p:spPr bwMode="auto">
            <a:xfrm>
              <a:off x="3389" y="3572"/>
              <a:ext cx="54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6123" name="AutoShape 55"/>
            <p:cNvCxnSpPr>
              <a:cxnSpLocks noChangeShapeType="1"/>
              <a:stCxn id="46121" idx="3"/>
              <a:endCxn id="46119" idx="1"/>
            </p:cNvCxnSpPr>
            <p:nvPr/>
          </p:nvCxnSpPr>
          <p:spPr bwMode="auto">
            <a:xfrm>
              <a:off x="4560" y="3572"/>
              <a:ext cx="54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6124" name="Rectangle 56"/>
            <p:cNvSpPr>
              <a:spLocks noChangeArrowheads="1"/>
            </p:cNvSpPr>
            <p:nvPr/>
          </p:nvSpPr>
          <p:spPr bwMode="auto">
            <a:xfrm>
              <a:off x="3936" y="3504"/>
              <a:ext cx="229" cy="136"/>
            </a:xfrm>
            <a:prstGeom prst="rect">
              <a:avLst/>
            </a:prstGeom>
            <a:solidFill>
              <a:schemeClr val="bg2"/>
            </a:solidFill>
            <a:ln w="19050">
              <a:solidFill>
                <a:schemeClr val="tx1"/>
              </a:solidFill>
              <a:miter lim="800000"/>
              <a:headEnd/>
              <a:tailEnd/>
            </a:ln>
          </p:spPr>
          <p:txBody>
            <a:bodyPr wrap="none" anchor="ctr"/>
            <a:lstStyle/>
            <a:p>
              <a:pPr algn="ctr" latinLnBrk="0"/>
              <a:r>
                <a:rPr lang="en-US" altLang="ko-KR" sz="1125">
                  <a:latin typeface="Times New Roman" pitchFamily="18" charset="0"/>
                </a:rPr>
                <a:t>15</a:t>
              </a:r>
            </a:p>
          </p:txBody>
        </p:sp>
        <p:cxnSp>
          <p:nvCxnSpPr>
            <p:cNvPr id="46125" name="AutoShape 57"/>
            <p:cNvCxnSpPr>
              <a:cxnSpLocks noChangeShapeType="1"/>
              <a:stCxn id="46124" idx="3"/>
              <a:endCxn id="46121" idx="1"/>
            </p:cNvCxnSpPr>
            <p:nvPr/>
          </p:nvCxnSpPr>
          <p:spPr bwMode="auto">
            <a:xfrm>
              <a:off x="4171" y="3572"/>
              <a:ext cx="14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6112" name="AutoShape 58"/>
          <p:cNvSpPr>
            <a:spLocks noChangeArrowheads="1"/>
          </p:cNvSpPr>
          <p:nvPr/>
        </p:nvSpPr>
        <p:spPr bwMode="auto">
          <a:xfrm>
            <a:off x="3171825" y="4058841"/>
            <a:ext cx="457200" cy="227409"/>
          </a:xfrm>
          <a:prstGeom prst="rightArrow">
            <a:avLst>
              <a:gd name="adj1" fmla="val 50000"/>
              <a:gd name="adj2" fmla="val 5026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cxnSp>
        <p:nvCxnSpPr>
          <p:cNvPr id="46113" name="AutoShape 59"/>
          <p:cNvCxnSpPr>
            <a:cxnSpLocks noChangeShapeType="1"/>
            <a:stCxn id="46093" idx="2"/>
            <a:endCxn id="46098" idx="0"/>
          </p:cNvCxnSpPr>
          <p:nvPr/>
        </p:nvCxnSpPr>
        <p:spPr bwMode="auto">
          <a:xfrm>
            <a:off x="906066" y="3870722"/>
            <a:ext cx="0" cy="189309"/>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24028" name="AutoShape 60"/>
          <p:cNvCxnSpPr>
            <a:cxnSpLocks noChangeShapeType="1"/>
            <a:stCxn id="46085" idx="0"/>
            <a:endCxn id="46086" idx="0"/>
          </p:cNvCxnSpPr>
          <p:nvPr/>
        </p:nvCxnSpPr>
        <p:spPr bwMode="auto">
          <a:xfrm rot="5400000" flipV="1">
            <a:off x="1137643" y="4208265"/>
            <a:ext cx="1190" cy="464344"/>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6115" name="AutoShape 61"/>
          <p:cNvCxnSpPr>
            <a:cxnSpLocks noChangeShapeType="1"/>
            <a:stCxn id="46098" idx="2"/>
            <a:endCxn id="46085" idx="0"/>
          </p:cNvCxnSpPr>
          <p:nvPr/>
        </p:nvCxnSpPr>
        <p:spPr bwMode="auto">
          <a:xfrm>
            <a:off x="906066" y="4250532"/>
            <a:ext cx="0" cy="18931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6116" name="Text Box 62"/>
          <p:cNvSpPr txBox="1">
            <a:spLocks noChangeArrowheads="1"/>
          </p:cNvSpPr>
          <p:nvPr/>
        </p:nvSpPr>
        <p:spPr bwMode="auto">
          <a:xfrm>
            <a:off x="1326195" y="4171950"/>
            <a:ext cx="32893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p</a:t>
            </a:r>
            <a:r>
              <a:rPr kumimoji="0" lang="en-US" altLang="ko-KR" sz="1350" baseline="-25000">
                <a:latin typeface="Times New Roman" pitchFamily="18" charset="0"/>
              </a:rPr>
              <a:t>0</a:t>
            </a:r>
          </a:p>
        </p:txBody>
      </p:sp>
      <p:sp>
        <p:nvSpPr>
          <p:cNvPr id="46117" name="Text Box 63"/>
          <p:cNvSpPr txBox="1">
            <a:spLocks noChangeArrowheads="1"/>
          </p:cNvSpPr>
          <p:nvPr/>
        </p:nvSpPr>
        <p:spPr bwMode="auto">
          <a:xfrm>
            <a:off x="890426" y="3810000"/>
            <a:ext cx="32893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p</a:t>
            </a:r>
            <a:r>
              <a:rPr kumimoji="0" lang="en-US" altLang="ko-KR" sz="1350" baseline="-25000">
                <a:latin typeface="Times New Roman" pitchFamily="18" charset="0"/>
              </a:rPr>
              <a:t>1</a:t>
            </a:r>
          </a:p>
        </p:txBody>
      </p:sp>
      <p:sp>
        <p:nvSpPr>
          <p:cNvPr id="46118" name="Text Box 64"/>
          <p:cNvSpPr txBox="1">
            <a:spLocks noChangeArrowheads="1"/>
          </p:cNvSpPr>
          <p:nvPr/>
        </p:nvSpPr>
        <p:spPr bwMode="auto">
          <a:xfrm>
            <a:off x="890426" y="3429000"/>
            <a:ext cx="32893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p</a:t>
            </a:r>
            <a:r>
              <a:rPr kumimoji="0" lang="en-US" altLang="ko-KR" sz="1350" baseline="-25000">
                <a:latin typeface="Times New Roman" pitchFamily="18" charset="0"/>
              </a:rPr>
              <a:t>2</a:t>
            </a:r>
          </a:p>
        </p:txBody>
      </p:sp>
    </p:spTree>
    <p:extLst>
      <p:ext uri="{BB962C8B-B14F-4D97-AF65-F5344CB8AC3E}">
        <p14:creationId xmlns:p14="http://schemas.microsoft.com/office/powerpoint/2010/main" val="2605404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4028"/>
                                        </p:tgtEl>
                                        <p:attrNameLst>
                                          <p:attrName>style.visibility</p:attrName>
                                        </p:attrNameLst>
                                      </p:cBhvr>
                                      <p:to>
                                        <p:strVal val="visible"/>
                                      </p:to>
                                    </p:set>
                                    <p:animEffect transition="in" filter="wipe(left)">
                                      <p:cBhvr>
                                        <p:cTn id="7" dur="500"/>
                                        <p:tgtEl>
                                          <p:spTgt spid="72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ko-KR"/>
              <a:t>Deletion</a:t>
            </a:r>
          </a:p>
        </p:txBody>
      </p:sp>
      <p:sp>
        <p:nvSpPr>
          <p:cNvPr id="47107" name="Rectangle 3"/>
          <p:cNvSpPr>
            <a:spLocks noGrp="1" noChangeArrowheads="1"/>
          </p:cNvSpPr>
          <p:nvPr>
            <p:ph idx="1"/>
          </p:nvPr>
        </p:nvSpPr>
        <p:spPr/>
        <p:txBody>
          <a:bodyPr/>
          <a:lstStyle/>
          <a:p>
            <a:pPr eaLnBrk="1" hangingPunct="1"/>
            <a:r>
              <a:rPr lang="en-US" altLang="ko-KR" sz="1050"/>
              <a:t>To remove an entry with key </a:t>
            </a:r>
            <a:r>
              <a:rPr lang="en-US" altLang="ko-KR" sz="1050" b="1" i="1"/>
              <a:t>x</a:t>
            </a:r>
            <a:r>
              <a:rPr lang="en-US" altLang="ko-KR" sz="1050"/>
              <a:t> from a skip list, we proceed as follows:</a:t>
            </a:r>
          </a:p>
          <a:p>
            <a:pPr lvl="1" eaLnBrk="1" hangingPunct="1"/>
            <a:r>
              <a:rPr lang="en-US" altLang="ko-KR" sz="900"/>
              <a:t>We search for </a:t>
            </a:r>
            <a:r>
              <a:rPr lang="en-US" altLang="ko-KR" sz="900" b="1" i="1"/>
              <a:t>x </a:t>
            </a:r>
            <a:r>
              <a:rPr lang="en-US" altLang="ko-KR" sz="900"/>
              <a:t>in the skip list and find the positions </a:t>
            </a:r>
            <a:r>
              <a:rPr lang="en-US" altLang="ko-KR" sz="900" b="1" i="1"/>
              <a:t>p</a:t>
            </a:r>
            <a:r>
              <a:rPr lang="en-US" altLang="ko-KR" sz="900" baseline="-25000"/>
              <a:t>0</a:t>
            </a:r>
            <a:r>
              <a:rPr lang="en-US" altLang="ko-KR" sz="900"/>
              <a:t>, </a:t>
            </a:r>
            <a:r>
              <a:rPr lang="en-US" altLang="ko-KR" sz="900" baseline="-25000"/>
              <a:t> </a:t>
            </a:r>
            <a:r>
              <a:rPr lang="en-US" altLang="ko-KR" sz="900" b="1" i="1"/>
              <a:t>p</a:t>
            </a:r>
            <a:r>
              <a:rPr lang="en-US" altLang="ko-KR" sz="900" baseline="-25000"/>
              <a:t>1 </a:t>
            </a:r>
            <a:r>
              <a:rPr lang="en-US" altLang="ko-KR" sz="900"/>
              <a:t>, …, </a:t>
            </a:r>
            <a:r>
              <a:rPr lang="en-US" altLang="ko-KR" sz="900" b="1" i="1"/>
              <a:t>p</a:t>
            </a:r>
            <a:r>
              <a:rPr lang="en-US" altLang="ko-KR" sz="900" b="1" i="1" baseline="-25000"/>
              <a:t>i </a:t>
            </a:r>
            <a:r>
              <a:rPr lang="en-US" altLang="ko-KR" sz="900"/>
              <a:t>of the items with key </a:t>
            </a:r>
            <a:r>
              <a:rPr lang="en-US" altLang="ko-KR" sz="900" b="1" i="1"/>
              <a:t>x</a:t>
            </a:r>
            <a:r>
              <a:rPr lang="en-US" altLang="ko-KR" sz="900"/>
              <a:t>, where position </a:t>
            </a:r>
            <a:r>
              <a:rPr lang="en-US" altLang="ko-KR" sz="900" b="1" i="1"/>
              <a:t>p</a:t>
            </a:r>
            <a:r>
              <a:rPr lang="en-US" altLang="ko-KR" sz="900" b="1" i="1" baseline="-25000"/>
              <a:t>j</a:t>
            </a:r>
            <a:r>
              <a:rPr lang="en-US" altLang="ko-KR" sz="900"/>
              <a:t> is in list </a:t>
            </a:r>
            <a:r>
              <a:rPr lang="en-US" altLang="ko-KR" sz="900" b="1" i="1"/>
              <a:t>S</a:t>
            </a:r>
            <a:r>
              <a:rPr lang="en-US" altLang="ko-KR" sz="900" b="1" i="1" baseline="-25000"/>
              <a:t>j</a:t>
            </a:r>
          </a:p>
          <a:p>
            <a:pPr lvl="1" eaLnBrk="1" hangingPunct="1"/>
            <a:r>
              <a:rPr lang="en-US" altLang="ko-KR" sz="900"/>
              <a:t>We remove positions </a:t>
            </a:r>
            <a:r>
              <a:rPr lang="en-US" altLang="ko-KR" sz="900" b="1" i="1"/>
              <a:t>p</a:t>
            </a:r>
            <a:r>
              <a:rPr lang="en-US" altLang="ko-KR" sz="900" baseline="-25000"/>
              <a:t>0</a:t>
            </a:r>
            <a:r>
              <a:rPr lang="en-US" altLang="ko-KR" sz="900"/>
              <a:t>, </a:t>
            </a:r>
            <a:r>
              <a:rPr lang="en-US" altLang="ko-KR" sz="900" baseline="-25000"/>
              <a:t> </a:t>
            </a:r>
            <a:r>
              <a:rPr lang="en-US" altLang="ko-KR" sz="900" b="1" i="1"/>
              <a:t>p</a:t>
            </a:r>
            <a:r>
              <a:rPr lang="en-US" altLang="ko-KR" sz="900" baseline="-25000"/>
              <a:t>1 </a:t>
            </a:r>
            <a:r>
              <a:rPr lang="en-US" altLang="ko-KR" sz="900"/>
              <a:t>, …, </a:t>
            </a:r>
            <a:r>
              <a:rPr lang="en-US" altLang="ko-KR" sz="900" b="1" i="1"/>
              <a:t>p</a:t>
            </a:r>
            <a:r>
              <a:rPr lang="en-US" altLang="ko-KR" sz="900" b="1" i="1" baseline="-25000"/>
              <a:t>i</a:t>
            </a:r>
            <a:r>
              <a:rPr lang="en-US" altLang="ko-KR" sz="900"/>
              <a:t> from the lists </a:t>
            </a:r>
            <a:r>
              <a:rPr lang="en-US" altLang="ko-KR" sz="900" b="1" i="1"/>
              <a:t>S</a:t>
            </a:r>
            <a:r>
              <a:rPr lang="en-US" altLang="ko-KR" sz="900" baseline="-25000"/>
              <a:t>0</a:t>
            </a:r>
            <a:r>
              <a:rPr lang="en-US" altLang="ko-KR" sz="900"/>
              <a:t>, </a:t>
            </a:r>
            <a:r>
              <a:rPr lang="en-US" altLang="ko-KR" sz="900" b="1" i="1"/>
              <a:t>S</a:t>
            </a:r>
            <a:r>
              <a:rPr lang="en-US" altLang="ko-KR" sz="900" baseline="-25000"/>
              <a:t>1</a:t>
            </a:r>
            <a:r>
              <a:rPr lang="en-US" altLang="ko-KR" sz="900"/>
              <a:t>, … , </a:t>
            </a:r>
            <a:r>
              <a:rPr lang="en-US" altLang="ko-KR" sz="900" b="1" i="1"/>
              <a:t>S</a:t>
            </a:r>
            <a:r>
              <a:rPr lang="en-US" altLang="ko-KR" sz="900" b="1" i="1" baseline="-25000"/>
              <a:t>i</a:t>
            </a:r>
            <a:endParaRPr lang="en-US" altLang="ko-KR" sz="900"/>
          </a:p>
          <a:p>
            <a:pPr lvl="1" eaLnBrk="1" hangingPunct="1"/>
            <a:r>
              <a:rPr lang="en-US" altLang="ko-KR" sz="900"/>
              <a:t>We remove all but one list containing only the two special keys</a:t>
            </a:r>
          </a:p>
          <a:p>
            <a:pPr eaLnBrk="1" hangingPunct="1"/>
            <a:r>
              <a:rPr lang="en-US" altLang="ko-KR" sz="1050"/>
              <a:t>Example: remove key 34</a:t>
            </a:r>
          </a:p>
        </p:txBody>
      </p:sp>
      <p:sp>
        <p:nvSpPr>
          <p:cNvPr id="47108" name="Rectangle 4"/>
          <p:cNvSpPr>
            <a:spLocks noChangeArrowheads="1"/>
          </p:cNvSpPr>
          <p:nvPr/>
        </p:nvSpPr>
        <p:spPr bwMode="auto">
          <a:xfrm flipH="1">
            <a:off x="4471987" y="4454129"/>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imes New Roman" pitchFamily="18" charset="0"/>
            </a:endParaRPr>
          </a:p>
        </p:txBody>
      </p:sp>
      <p:sp>
        <p:nvSpPr>
          <p:cNvPr id="47109" name="Rectangle 5"/>
          <p:cNvSpPr>
            <a:spLocks noChangeArrowheads="1"/>
          </p:cNvSpPr>
          <p:nvPr/>
        </p:nvSpPr>
        <p:spPr bwMode="auto">
          <a:xfrm flipH="1">
            <a:off x="6330554" y="445412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sp>
        <p:nvSpPr>
          <p:cNvPr id="47110" name="Rectangle 6"/>
          <p:cNvSpPr>
            <a:spLocks noChangeArrowheads="1"/>
          </p:cNvSpPr>
          <p:nvPr/>
        </p:nvSpPr>
        <p:spPr bwMode="auto">
          <a:xfrm flipH="1">
            <a:off x="5866210" y="445412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45</a:t>
            </a:r>
          </a:p>
        </p:txBody>
      </p:sp>
      <p:sp>
        <p:nvSpPr>
          <p:cNvPr id="47111" name="Rectangle 7"/>
          <p:cNvSpPr>
            <a:spLocks noChangeArrowheads="1"/>
          </p:cNvSpPr>
          <p:nvPr/>
        </p:nvSpPr>
        <p:spPr bwMode="auto">
          <a:xfrm flipH="1">
            <a:off x="4936331" y="4454129"/>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12</a:t>
            </a:r>
          </a:p>
        </p:txBody>
      </p:sp>
      <p:cxnSp>
        <p:nvCxnSpPr>
          <p:cNvPr id="47112" name="AutoShape 8"/>
          <p:cNvCxnSpPr>
            <a:cxnSpLocks noChangeShapeType="1"/>
            <a:stCxn id="47109" idx="3"/>
            <a:endCxn id="47110" idx="1"/>
          </p:cNvCxnSpPr>
          <p:nvPr/>
        </p:nvCxnSpPr>
        <p:spPr bwMode="auto">
          <a:xfrm flipH="1">
            <a:off x="6147198" y="4533900"/>
            <a:ext cx="17740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113" name="AutoShape 9"/>
          <p:cNvCxnSpPr>
            <a:cxnSpLocks noChangeShapeType="1"/>
            <a:stCxn id="47119" idx="3"/>
            <a:endCxn id="47111" idx="1"/>
          </p:cNvCxnSpPr>
          <p:nvPr/>
        </p:nvCxnSpPr>
        <p:spPr bwMode="auto">
          <a:xfrm flipH="1">
            <a:off x="5217319" y="4533900"/>
            <a:ext cx="17859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114" name="AutoShape 10"/>
          <p:cNvCxnSpPr>
            <a:cxnSpLocks noChangeShapeType="1"/>
            <a:stCxn id="47110" idx="3"/>
            <a:endCxn id="47119" idx="1"/>
          </p:cNvCxnSpPr>
          <p:nvPr/>
        </p:nvCxnSpPr>
        <p:spPr bwMode="auto">
          <a:xfrm flipH="1">
            <a:off x="5682854" y="4533900"/>
            <a:ext cx="17740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115" name="AutoShape 11"/>
          <p:cNvCxnSpPr>
            <a:cxnSpLocks noChangeShapeType="1"/>
            <a:stCxn id="47111" idx="3"/>
            <a:endCxn id="47108" idx="1"/>
          </p:cNvCxnSpPr>
          <p:nvPr/>
        </p:nvCxnSpPr>
        <p:spPr bwMode="auto">
          <a:xfrm flipH="1">
            <a:off x="4750594" y="4533900"/>
            <a:ext cx="17978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16" name="Rectangle 12"/>
          <p:cNvSpPr>
            <a:spLocks noChangeArrowheads="1"/>
          </p:cNvSpPr>
          <p:nvPr/>
        </p:nvSpPr>
        <p:spPr bwMode="auto">
          <a:xfrm flipH="1">
            <a:off x="4471987" y="3694510"/>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7117" name="Rectangle 13"/>
          <p:cNvSpPr>
            <a:spLocks noChangeArrowheads="1"/>
          </p:cNvSpPr>
          <p:nvPr/>
        </p:nvSpPr>
        <p:spPr bwMode="auto">
          <a:xfrm flipH="1">
            <a:off x="6330554" y="3694510"/>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cxnSp>
        <p:nvCxnSpPr>
          <p:cNvPr id="47118" name="AutoShape 14"/>
          <p:cNvCxnSpPr>
            <a:cxnSpLocks noChangeShapeType="1"/>
            <a:stCxn id="47117" idx="3"/>
            <a:endCxn id="47116" idx="1"/>
          </p:cNvCxnSpPr>
          <p:nvPr/>
        </p:nvCxnSpPr>
        <p:spPr bwMode="auto">
          <a:xfrm flipH="1">
            <a:off x="4750594" y="3774281"/>
            <a:ext cx="157400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19" name="Rectangle 15"/>
          <p:cNvSpPr>
            <a:spLocks noChangeArrowheads="1"/>
          </p:cNvSpPr>
          <p:nvPr/>
        </p:nvSpPr>
        <p:spPr bwMode="auto">
          <a:xfrm flipH="1">
            <a:off x="5401866" y="445412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7120" name="Rectangle 16"/>
          <p:cNvSpPr>
            <a:spLocks noChangeArrowheads="1"/>
          </p:cNvSpPr>
          <p:nvPr/>
        </p:nvSpPr>
        <p:spPr bwMode="auto">
          <a:xfrm flipH="1">
            <a:off x="5400675" y="4079081"/>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7121" name="Rectangle 17"/>
          <p:cNvSpPr>
            <a:spLocks noChangeArrowheads="1"/>
          </p:cNvSpPr>
          <p:nvPr/>
        </p:nvSpPr>
        <p:spPr bwMode="auto">
          <a:xfrm flipH="1">
            <a:off x="4471987" y="4074319"/>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7122" name="Rectangle 18"/>
          <p:cNvSpPr>
            <a:spLocks noChangeArrowheads="1"/>
          </p:cNvSpPr>
          <p:nvPr/>
        </p:nvSpPr>
        <p:spPr bwMode="auto">
          <a:xfrm flipH="1">
            <a:off x="6330554" y="4074319"/>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cxnSp>
        <p:nvCxnSpPr>
          <p:cNvPr id="47123" name="AutoShape 19"/>
          <p:cNvCxnSpPr>
            <a:cxnSpLocks noChangeShapeType="1"/>
            <a:stCxn id="47122" idx="3"/>
            <a:endCxn id="47120" idx="1"/>
          </p:cNvCxnSpPr>
          <p:nvPr/>
        </p:nvCxnSpPr>
        <p:spPr bwMode="auto">
          <a:xfrm flipH="1">
            <a:off x="5681662" y="4154091"/>
            <a:ext cx="642938" cy="4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124" name="AutoShape 20"/>
          <p:cNvCxnSpPr>
            <a:cxnSpLocks noChangeShapeType="1"/>
            <a:stCxn id="47120" idx="3"/>
            <a:endCxn id="47121" idx="1"/>
          </p:cNvCxnSpPr>
          <p:nvPr/>
        </p:nvCxnSpPr>
        <p:spPr bwMode="auto">
          <a:xfrm flipH="1" flipV="1">
            <a:off x="4750594" y="4154091"/>
            <a:ext cx="644129" cy="47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25" name="Text Box 21"/>
          <p:cNvSpPr txBox="1">
            <a:spLocks noChangeArrowheads="1"/>
          </p:cNvSpPr>
          <p:nvPr/>
        </p:nvSpPr>
        <p:spPr bwMode="auto">
          <a:xfrm flipH="1">
            <a:off x="4162217" y="4398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0</a:t>
            </a:r>
          </a:p>
        </p:txBody>
      </p:sp>
      <p:sp>
        <p:nvSpPr>
          <p:cNvPr id="47126" name="Text Box 22"/>
          <p:cNvSpPr txBox="1">
            <a:spLocks noChangeArrowheads="1"/>
          </p:cNvSpPr>
          <p:nvPr/>
        </p:nvSpPr>
        <p:spPr bwMode="auto">
          <a:xfrm flipH="1">
            <a:off x="4162217" y="4017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1</a:t>
            </a:r>
          </a:p>
        </p:txBody>
      </p:sp>
      <p:sp>
        <p:nvSpPr>
          <p:cNvPr id="47127" name="Text Box 23"/>
          <p:cNvSpPr txBox="1">
            <a:spLocks noChangeArrowheads="1"/>
          </p:cNvSpPr>
          <p:nvPr/>
        </p:nvSpPr>
        <p:spPr bwMode="auto">
          <a:xfrm flipH="1">
            <a:off x="4162217" y="3636169"/>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2</a:t>
            </a:r>
          </a:p>
        </p:txBody>
      </p:sp>
      <p:sp>
        <p:nvSpPr>
          <p:cNvPr id="47128" name="Rectangle 24"/>
          <p:cNvSpPr>
            <a:spLocks noChangeArrowheads="1"/>
          </p:cNvSpPr>
          <p:nvPr/>
        </p:nvSpPr>
        <p:spPr bwMode="auto">
          <a:xfrm flipH="1">
            <a:off x="769144" y="3317081"/>
            <a:ext cx="27146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7129" name="Rectangle 25"/>
          <p:cNvSpPr>
            <a:spLocks noChangeArrowheads="1"/>
          </p:cNvSpPr>
          <p:nvPr/>
        </p:nvSpPr>
        <p:spPr bwMode="auto">
          <a:xfrm flipH="1">
            <a:off x="3092054" y="3317081"/>
            <a:ext cx="27265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cxnSp>
        <p:nvCxnSpPr>
          <p:cNvPr id="47130" name="AutoShape 26"/>
          <p:cNvCxnSpPr>
            <a:cxnSpLocks noChangeShapeType="1"/>
            <a:stCxn id="47129" idx="3"/>
            <a:endCxn id="47128" idx="1"/>
          </p:cNvCxnSpPr>
          <p:nvPr/>
        </p:nvCxnSpPr>
        <p:spPr bwMode="auto">
          <a:xfrm flipH="1">
            <a:off x="1054894" y="3396854"/>
            <a:ext cx="202406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31" name="Text Box 27"/>
          <p:cNvSpPr txBox="1">
            <a:spLocks noChangeArrowheads="1"/>
          </p:cNvSpPr>
          <p:nvPr/>
        </p:nvSpPr>
        <p:spPr bwMode="auto">
          <a:xfrm flipH="1">
            <a:off x="466517" y="4400550"/>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0</a:t>
            </a:r>
          </a:p>
        </p:txBody>
      </p:sp>
      <p:sp>
        <p:nvSpPr>
          <p:cNvPr id="47132" name="Text Box 28"/>
          <p:cNvSpPr txBox="1">
            <a:spLocks noChangeArrowheads="1"/>
          </p:cNvSpPr>
          <p:nvPr/>
        </p:nvSpPr>
        <p:spPr bwMode="auto">
          <a:xfrm flipH="1">
            <a:off x="466517" y="4019550"/>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1</a:t>
            </a:r>
          </a:p>
        </p:txBody>
      </p:sp>
      <p:sp>
        <p:nvSpPr>
          <p:cNvPr id="47133" name="Text Box 29"/>
          <p:cNvSpPr txBox="1">
            <a:spLocks noChangeArrowheads="1"/>
          </p:cNvSpPr>
          <p:nvPr/>
        </p:nvSpPr>
        <p:spPr bwMode="auto">
          <a:xfrm flipH="1">
            <a:off x="466517" y="3638550"/>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2</a:t>
            </a:r>
          </a:p>
        </p:txBody>
      </p:sp>
      <p:sp>
        <p:nvSpPr>
          <p:cNvPr id="47134" name="Text Box 30"/>
          <p:cNvSpPr txBox="1">
            <a:spLocks noChangeArrowheads="1"/>
          </p:cNvSpPr>
          <p:nvPr/>
        </p:nvSpPr>
        <p:spPr bwMode="auto">
          <a:xfrm flipH="1">
            <a:off x="466517" y="3257550"/>
            <a:ext cx="338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S</a:t>
            </a:r>
            <a:r>
              <a:rPr kumimoji="0" lang="en-US" altLang="ko-KR" sz="1350" baseline="-25000">
                <a:latin typeface="Times New Roman" pitchFamily="18" charset="0"/>
              </a:rPr>
              <a:t>3</a:t>
            </a:r>
          </a:p>
        </p:txBody>
      </p:sp>
      <p:sp>
        <p:nvSpPr>
          <p:cNvPr id="47135" name="Rectangle 31"/>
          <p:cNvSpPr>
            <a:spLocks noChangeArrowheads="1"/>
          </p:cNvSpPr>
          <p:nvPr/>
        </p:nvSpPr>
        <p:spPr bwMode="auto">
          <a:xfrm flipH="1">
            <a:off x="769144" y="4456510"/>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imes New Roman" pitchFamily="18" charset="0"/>
            </a:endParaRPr>
          </a:p>
        </p:txBody>
      </p:sp>
      <p:sp>
        <p:nvSpPr>
          <p:cNvPr id="47136" name="Rectangle 32"/>
          <p:cNvSpPr>
            <a:spLocks noChangeArrowheads="1"/>
          </p:cNvSpPr>
          <p:nvPr/>
        </p:nvSpPr>
        <p:spPr bwMode="auto">
          <a:xfrm flipH="1">
            <a:off x="3092054" y="4456510"/>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sp>
        <p:nvSpPr>
          <p:cNvPr id="47137" name="Rectangle 33"/>
          <p:cNvSpPr>
            <a:spLocks noChangeArrowheads="1"/>
          </p:cNvSpPr>
          <p:nvPr/>
        </p:nvSpPr>
        <p:spPr bwMode="auto">
          <a:xfrm flipH="1">
            <a:off x="2627710" y="4456510"/>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45</a:t>
            </a:r>
          </a:p>
        </p:txBody>
      </p:sp>
      <p:sp>
        <p:nvSpPr>
          <p:cNvPr id="47138" name="Rectangle 34"/>
          <p:cNvSpPr>
            <a:spLocks noChangeArrowheads="1"/>
          </p:cNvSpPr>
          <p:nvPr/>
        </p:nvSpPr>
        <p:spPr bwMode="auto">
          <a:xfrm flipH="1">
            <a:off x="1233487" y="4456510"/>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12</a:t>
            </a:r>
          </a:p>
        </p:txBody>
      </p:sp>
      <p:cxnSp>
        <p:nvCxnSpPr>
          <p:cNvPr id="47139" name="AutoShape 35"/>
          <p:cNvCxnSpPr>
            <a:cxnSpLocks noChangeShapeType="1"/>
            <a:stCxn id="47136" idx="3"/>
            <a:endCxn id="47137" idx="1"/>
          </p:cNvCxnSpPr>
          <p:nvPr/>
        </p:nvCxnSpPr>
        <p:spPr bwMode="auto">
          <a:xfrm flipH="1">
            <a:off x="2908698" y="4536281"/>
            <a:ext cx="17740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140" name="AutoShape 36"/>
          <p:cNvCxnSpPr>
            <a:cxnSpLocks noChangeShapeType="1"/>
            <a:stCxn id="47143" idx="3"/>
            <a:endCxn id="47138" idx="1"/>
          </p:cNvCxnSpPr>
          <p:nvPr/>
        </p:nvCxnSpPr>
        <p:spPr bwMode="auto">
          <a:xfrm flipH="1">
            <a:off x="1514475" y="4536281"/>
            <a:ext cx="17859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141" name="AutoShape 37"/>
          <p:cNvCxnSpPr>
            <a:cxnSpLocks noChangeShapeType="1"/>
            <a:stCxn id="47137" idx="3"/>
            <a:endCxn id="47144" idx="1"/>
          </p:cNvCxnSpPr>
          <p:nvPr/>
        </p:nvCxnSpPr>
        <p:spPr bwMode="auto">
          <a:xfrm flipH="1">
            <a:off x="2449117" y="4536281"/>
            <a:ext cx="172640" cy="119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142" name="AutoShape 38"/>
          <p:cNvCxnSpPr>
            <a:cxnSpLocks noChangeShapeType="1"/>
            <a:stCxn id="47138" idx="3"/>
            <a:endCxn id="47135" idx="1"/>
          </p:cNvCxnSpPr>
          <p:nvPr/>
        </p:nvCxnSpPr>
        <p:spPr bwMode="auto">
          <a:xfrm flipH="1">
            <a:off x="1047750" y="4536281"/>
            <a:ext cx="17978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43" name="Rectangle 39"/>
          <p:cNvSpPr>
            <a:spLocks noChangeArrowheads="1"/>
          </p:cNvSpPr>
          <p:nvPr/>
        </p:nvSpPr>
        <p:spPr bwMode="auto">
          <a:xfrm flipH="1">
            <a:off x="1699023" y="4456510"/>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sp>
        <p:nvSpPr>
          <p:cNvPr id="47144" name="Rectangle 40"/>
          <p:cNvSpPr>
            <a:spLocks noChangeArrowheads="1"/>
          </p:cNvSpPr>
          <p:nvPr/>
        </p:nvSpPr>
        <p:spPr bwMode="auto">
          <a:xfrm flipH="1">
            <a:off x="2160985" y="4457700"/>
            <a:ext cx="272653" cy="161925"/>
          </a:xfrm>
          <a:prstGeom prst="rect">
            <a:avLst/>
          </a:prstGeom>
          <a:solidFill>
            <a:schemeClr val="bg2"/>
          </a:solidFill>
          <a:ln w="38100">
            <a:solidFill>
              <a:schemeClr val="tx1"/>
            </a:solidFill>
            <a:miter lim="800000"/>
            <a:headEnd/>
            <a:tailEnd/>
          </a:ln>
        </p:spPr>
        <p:txBody>
          <a:bodyPr wrap="none" anchor="ctr"/>
          <a:lstStyle/>
          <a:p>
            <a:pPr algn="ctr" latinLnBrk="0"/>
            <a:r>
              <a:rPr lang="en-US" altLang="ko-KR" sz="1125">
                <a:latin typeface="Times New Roman" pitchFamily="18" charset="0"/>
              </a:rPr>
              <a:t>34</a:t>
            </a:r>
          </a:p>
        </p:txBody>
      </p:sp>
      <p:cxnSp>
        <p:nvCxnSpPr>
          <p:cNvPr id="47145" name="AutoShape 41"/>
          <p:cNvCxnSpPr>
            <a:cxnSpLocks noChangeShapeType="1"/>
            <a:stCxn id="47144" idx="3"/>
            <a:endCxn id="47143" idx="1"/>
          </p:cNvCxnSpPr>
          <p:nvPr/>
        </p:nvCxnSpPr>
        <p:spPr bwMode="auto">
          <a:xfrm flipH="1" flipV="1">
            <a:off x="1980010" y="4536281"/>
            <a:ext cx="167878" cy="119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46" name="Rectangle 42"/>
          <p:cNvSpPr>
            <a:spLocks noChangeArrowheads="1"/>
          </p:cNvSpPr>
          <p:nvPr/>
        </p:nvSpPr>
        <p:spPr bwMode="auto">
          <a:xfrm flipH="1">
            <a:off x="769144" y="3696891"/>
            <a:ext cx="271463" cy="161925"/>
          </a:xfrm>
          <a:prstGeom prst="rect">
            <a:avLst/>
          </a:prstGeom>
          <a:solidFill>
            <a:schemeClr val="accent1"/>
          </a:solidFill>
          <a:ln w="3810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7147" name="Rectangle 43"/>
          <p:cNvSpPr>
            <a:spLocks noChangeArrowheads="1"/>
          </p:cNvSpPr>
          <p:nvPr/>
        </p:nvSpPr>
        <p:spPr bwMode="auto">
          <a:xfrm flipH="1">
            <a:off x="3092054" y="3696891"/>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cxnSp>
        <p:nvCxnSpPr>
          <p:cNvPr id="47148" name="AutoShape 44"/>
          <p:cNvCxnSpPr>
            <a:cxnSpLocks noChangeShapeType="1"/>
            <a:stCxn id="47147" idx="3"/>
            <a:endCxn id="47149" idx="1"/>
          </p:cNvCxnSpPr>
          <p:nvPr/>
        </p:nvCxnSpPr>
        <p:spPr bwMode="auto">
          <a:xfrm flipH="1">
            <a:off x="2449116" y="3776663"/>
            <a:ext cx="63698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49" name="Rectangle 45"/>
          <p:cNvSpPr>
            <a:spLocks noChangeArrowheads="1"/>
          </p:cNvSpPr>
          <p:nvPr/>
        </p:nvSpPr>
        <p:spPr bwMode="auto">
          <a:xfrm flipH="1">
            <a:off x="2160985" y="3696891"/>
            <a:ext cx="272653" cy="161925"/>
          </a:xfrm>
          <a:prstGeom prst="rect">
            <a:avLst/>
          </a:prstGeom>
          <a:solidFill>
            <a:schemeClr val="bg2"/>
          </a:solidFill>
          <a:ln w="38100">
            <a:solidFill>
              <a:schemeClr val="tx1"/>
            </a:solidFill>
            <a:miter lim="800000"/>
            <a:headEnd/>
            <a:tailEnd/>
          </a:ln>
        </p:spPr>
        <p:txBody>
          <a:bodyPr wrap="none" anchor="ctr"/>
          <a:lstStyle/>
          <a:p>
            <a:pPr algn="ctr" latinLnBrk="0"/>
            <a:r>
              <a:rPr lang="en-US" altLang="ko-KR" sz="1125">
                <a:latin typeface="Times New Roman" pitchFamily="18" charset="0"/>
              </a:rPr>
              <a:t>34</a:t>
            </a:r>
          </a:p>
        </p:txBody>
      </p:sp>
      <p:cxnSp>
        <p:nvCxnSpPr>
          <p:cNvPr id="47150" name="AutoShape 46"/>
          <p:cNvCxnSpPr>
            <a:cxnSpLocks noChangeShapeType="1"/>
            <a:stCxn id="47149" idx="3"/>
            <a:endCxn id="47146" idx="1"/>
          </p:cNvCxnSpPr>
          <p:nvPr/>
        </p:nvCxnSpPr>
        <p:spPr bwMode="auto">
          <a:xfrm flipH="1">
            <a:off x="1054894" y="3776663"/>
            <a:ext cx="109299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51" name="Rectangle 47"/>
          <p:cNvSpPr>
            <a:spLocks noChangeArrowheads="1"/>
          </p:cNvSpPr>
          <p:nvPr/>
        </p:nvSpPr>
        <p:spPr bwMode="auto">
          <a:xfrm flipH="1">
            <a:off x="769144" y="4076700"/>
            <a:ext cx="27146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endParaRPr lang="en-US" altLang="ko-KR" sz="1350">
              <a:latin typeface="Tahoma" pitchFamily="34" charset="0"/>
            </a:endParaRPr>
          </a:p>
        </p:txBody>
      </p:sp>
      <p:sp>
        <p:nvSpPr>
          <p:cNvPr id="47152" name="Rectangle 48"/>
          <p:cNvSpPr>
            <a:spLocks noChangeArrowheads="1"/>
          </p:cNvSpPr>
          <p:nvPr/>
        </p:nvSpPr>
        <p:spPr bwMode="auto">
          <a:xfrm flipH="1">
            <a:off x="3092054" y="4076700"/>
            <a:ext cx="272653"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350">
                <a:latin typeface="Symbol" pitchFamily="18" charset="2"/>
                <a:sym typeface="Symbol" pitchFamily="18" charset="2"/>
              </a:rPr>
              <a:t>+</a:t>
            </a:r>
            <a:r>
              <a:rPr lang="en-US" altLang="ko-KR" sz="1350">
                <a:latin typeface="Tahoma" pitchFamily="34" charset="0"/>
                <a:sym typeface="Symbol" pitchFamily="18" charset="2"/>
              </a:rPr>
              <a:t></a:t>
            </a:r>
          </a:p>
        </p:txBody>
      </p:sp>
      <p:sp>
        <p:nvSpPr>
          <p:cNvPr id="47153" name="Rectangle 49"/>
          <p:cNvSpPr>
            <a:spLocks noChangeArrowheads="1"/>
          </p:cNvSpPr>
          <p:nvPr/>
        </p:nvSpPr>
        <p:spPr bwMode="auto">
          <a:xfrm flipH="1">
            <a:off x="1697831" y="4076700"/>
            <a:ext cx="272654" cy="161925"/>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1125">
                <a:latin typeface="Times New Roman" pitchFamily="18" charset="0"/>
              </a:rPr>
              <a:t>23</a:t>
            </a:r>
          </a:p>
        </p:txBody>
      </p:sp>
      <p:cxnSp>
        <p:nvCxnSpPr>
          <p:cNvPr id="47154" name="AutoShape 50"/>
          <p:cNvCxnSpPr>
            <a:cxnSpLocks noChangeShapeType="1"/>
            <a:stCxn id="47152" idx="3"/>
            <a:endCxn id="47156" idx="1"/>
          </p:cNvCxnSpPr>
          <p:nvPr/>
        </p:nvCxnSpPr>
        <p:spPr bwMode="auto">
          <a:xfrm flipH="1">
            <a:off x="2449116" y="4156472"/>
            <a:ext cx="63698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7155" name="AutoShape 51"/>
          <p:cNvCxnSpPr>
            <a:cxnSpLocks noChangeShapeType="1"/>
            <a:stCxn id="47153" idx="3"/>
            <a:endCxn id="47151" idx="1"/>
          </p:cNvCxnSpPr>
          <p:nvPr/>
        </p:nvCxnSpPr>
        <p:spPr bwMode="auto">
          <a:xfrm flipH="1">
            <a:off x="1047750" y="4156472"/>
            <a:ext cx="64412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56" name="Rectangle 52"/>
          <p:cNvSpPr>
            <a:spLocks noChangeArrowheads="1"/>
          </p:cNvSpPr>
          <p:nvPr/>
        </p:nvSpPr>
        <p:spPr bwMode="auto">
          <a:xfrm flipH="1">
            <a:off x="2160985" y="4076700"/>
            <a:ext cx="272653" cy="161925"/>
          </a:xfrm>
          <a:prstGeom prst="rect">
            <a:avLst/>
          </a:prstGeom>
          <a:solidFill>
            <a:schemeClr val="bg2"/>
          </a:solidFill>
          <a:ln w="38100">
            <a:solidFill>
              <a:schemeClr val="tx1"/>
            </a:solidFill>
            <a:miter lim="800000"/>
            <a:headEnd/>
            <a:tailEnd/>
          </a:ln>
        </p:spPr>
        <p:txBody>
          <a:bodyPr wrap="none" anchor="ctr"/>
          <a:lstStyle/>
          <a:p>
            <a:pPr algn="ctr" latinLnBrk="0"/>
            <a:r>
              <a:rPr lang="en-US" altLang="ko-KR" sz="1125">
                <a:latin typeface="Times New Roman" pitchFamily="18" charset="0"/>
              </a:rPr>
              <a:t>34</a:t>
            </a:r>
          </a:p>
        </p:txBody>
      </p:sp>
      <p:cxnSp>
        <p:nvCxnSpPr>
          <p:cNvPr id="47157" name="AutoShape 53"/>
          <p:cNvCxnSpPr>
            <a:cxnSpLocks noChangeShapeType="1"/>
            <a:stCxn id="47156" idx="3"/>
            <a:endCxn id="47153" idx="1"/>
          </p:cNvCxnSpPr>
          <p:nvPr/>
        </p:nvCxnSpPr>
        <p:spPr bwMode="auto">
          <a:xfrm flipH="1">
            <a:off x="1978819" y="4156472"/>
            <a:ext cx="16906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7158" name="AutoShape 54"/>
          <p:cNvSpPr>
            <a:spLocks noChangeArrowheads="1"/>
          </p:cNvSpPr>
          <p:nvPr/>
        </p:nvSpPr>
        <p:spPr bwMode="auto">
          <a:xfrm>
            <a:off x="3636169" y="4058841"/>
            <a:ext cx="457200" cy="227409"/>
          </a:xfrm>
          <a:prstGeom prst="rightArrow">
            <a:avLst>
              <a:gd name="adj1" fmla="val 50000"/>
              <a:gd name="adj2" fmla="val 5026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1350"/>
          </a:p>
        </p:txBody>
      </p:sp>
      <p:cxnSp>
        <p:nvCxnSpPr>
          <p:cNvPr id="725047" name="AutoShape 55"/>
          <p:cNvCxnSpPr>
            <a:cxnSpLocks noChangeShapeType="1"/>
            <a:stCxn id="47146" idx="0"/>
            <a:endCxn id="47149" idx="0"/>
          </p:cNvCxnSpPr>
          <p:nvPr/>
        </p:nvCxnSpPr>
        <p:spPr bwMode="auto">
          <a:xfrm rot="5400000" flipV="1">
            <a:off x="1600796" y="2986684"/>
            <a:ext cx="1190" cy="1393031"/>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7160" name="AutoShape 56"/>
          <p:cNvCxnSpPr>
            <a:cxnSpLocks noChangeShapeType="1"/>
            <a:stCxn id="47128" idx="2"/>
            <a:endCxn id="47146" idx="0"/>
          </p:cNvCxnSpPr>
          <p:nvPr/>
        </p:nvCxnSpPr>
        <p:spPr bwMode="auto">
          <a:xfrm>
            <a:off x="904875" y="3492104"/>
            <a:ext cx="0" cy="19050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47161" name="Text Box 57"/>
          <p:cNvSpPr txBox="1">
            <a:spLocks noChangeArrowheads="1"/>
          </p:cNvSpPr>
          <p:nvPr/>
        </p:nvSpPr>
        <p:spPr bwMode="auto">
          <a:xfrm flipH="1">
            <a:off x="2312032" y="4171950"/>
            <a:ext cx="32893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p</a:t>
            </a:r>
            <a:r>
              <a:rPr kumimoji="0" lang="en-US" altLang="ko-KR" sz="1350" baseline="-25000">
                <a:latin typeface="Times New Roman" pitchFamily="18" charset="0"/>
              </a:rPr>
              <a:t>0</a:t>
            </a:r>
          </a:p>
        </p:txBody>
      </p:sp>
      <p:sp>
        <p:nvSpPr>
          <p:cNvPr id="47162" name="Text Box 58"/>
          <p:cNvSpPr txBox="1">
            <a:spLocks noChangeArrowheads="1"/>
          </p:cNvSpPr>
          <p:nvPr/>
        </p:nvSpPr>
        <p:spPr bwMode="auto">
          <a:xfrm flipH="1">
            <a:off x="2312032" y="3810000"/>
            <a:ext cx="32893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p</a:t>
            </a:r>
            <a:r>
              <a:rPr kumimoji="0" lang="en-US" altLang="ko-KR" sz="1350" baseline="-25000">
                <a:latin typeface="Times New Roman" pitchFamily="18" charset="0"/>
              </a:rPr>
              <a:t>1</a:t>
            </a:r>
          </a:p>
        </p:txBody>
      </p:sp>
      <p:sp>
        <p:nvSpPr>
          <p:cNvPr id="47163" name="Text Box 59"/>
          <p:cNvSpPr txBox="1">
            <a:spLocks noChangeArrowheads="1"/>
          </p:cNvSpPr>
          <p:nvPr/>
        </p:nvSpPr>
        <p:spPr bwMode="auto">
          <a:xfrm flipH="1">
            <a:off x="2312032" y="3429000"/>
            <a:ext cx="32893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1350" b="1" i="1">
                <a:latin typeface="Times New Roman" pitchFamily="18" charset="0"/>
              </a:rPr>
              <a:t>p</a:t>
            </a:r>
            <a:r>
              <a:rPr kumimoji="0" lang="en-US" altLang="ko-KR" sz="1350" baseline="-25000">
                <a:latin typeface="Times New Roman" pitchFamily="18" charset="0"/>
              </a:rPr>
              <a:t>2</a:t>
            </a:r>
          </a:p>
        </p:txBody>
      </p:sp>
      <p:cxnSp>
        <p:nvCxnSpPr>
          <p:cNvPr id="47164" name="AutoShape 60"/>
          <p:cNvCxnSpPr>
            <a:cxnSpLocks noChangeShapeType="1"/>
            <a:stCxn id="47149" idx="2"/>
            <a:endCxn id="47156" idx="0"/>
          </p:cNvCxnSpPr>
          <p:nvPr/>
        </p:nvCxnSpPr>
        <p:spPr bwMode="auto">
          <a:xfrm>
            <a:off x="2297906" y="3871913"/>
            <a:ext cx="0" cy="19050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7165" name="AutoShape 61"/>
          <p:cNvCxnSpPr>
            <a:cxnSpLocks noChangeShapeType="1"/>
            <a:stCxn id="47156" idx="2"/>
            <a:endCxn id="47144" idx="0"/>
          </p:cNvCxnSpPr>
          <p:nvPr/>
        </p:nvCxnSpPr>
        <p:spPr bwMode="auto">
          <a:xfrm>
            <a:off x="2297906" y="4251723"/>
            <a:ext cx="0" cy="19169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35063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5047"/>
                                        </p:tgtEl>
                                        <p:attrNameLst>
                                          <p:attrName>style.visibility</p:attrName>
                                        </p:attrNameLst>
                                      </p:cBhvr>
                                      <p:to>
                                        <p:strVal val="visible"/>
                                      </p:to>
                                    </p:set>
                                    <p:animEffect transition="in" filter="wipe(left)">
                                      <p:cBhvr>
                                        <p:cTn id="7" dur="500"/>
                                        <p:tgtEl>
                                          <p:spTgt spid="725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ko-KR"/>
              <a:t>Implementation</a:t>
            </a:r>
          </a:p>
        </p:txBody>
      </p:sp>
      <p:sp>
        <p:nvSpPr>
          <p:cNvPr id="48131" name="Rectangle 3"/>
          <p:cNvSpPr>
            <a:spLocks noGrp="1" noChangeArrowheads="1"/>
          </p:cNvSpPr>
          <p:nvPr>
            <p:ph idx="1"/>
          </p:nvPr>
        </p:nvSpPr>
        <p:spPr/>
        <p:txBody>
          <a:bodyPr/>
          <a:lstStyle/>
          <a:p>
            <a:pPr eaLnBrk="1" hangingPunct="1"/>
            <a:r>
              <a:rPr lang="en-US" altLang="ko-KR" sz="1050"/>
              <a:t>We can implement a skip list with  quad-nodes</a:t>
            </a:r>
          </a:p>
          <a:p>
            <a:pPr eaLnBrk="1" hangingPunct="1"/>
            <a:r>
              <a:rPr lang="en-US" altLang="ko-KR" sz="1050"/>
              <a:t>A quad-node stores:</a:t>
            </a:r>
          </a:p>
          <a:p>
            <a:pPr lvl="1" eaLnBrk="1" hangingPunct="1"/>
            <a:r>
              <a:rPr lang="en-US" altLang="ko-KR" sz="900"/>
              <a:t>entry</a:t>
            </a:r>
          </a:p>
          <a:p>
            <a:pPr lvl="1" eaLnBrk="1" hangingPunct="1"/>
            <a:r>
              <a:rPr lang="en-US" altLang="ko-KR" sz="900"/>
              <a:t>link to the node prev</a:t>
            </a:r>
          </a:p>
          <a:p>
            <a:pPr lvl="1" eaLnBrk="1" hangingPunct="1"/>
            <a:r>
              <a:rPr lang="en-US" altLang="ko-KR" sz="900"/>
              <a:t>link to the node next</a:t>
            </a:r>
          </a:p>
          <a:p>
            <a:pPr lvl="1" eaLnBrk="1" hangingPunct="1"/>
            <a:r>
              <a:rPr lang="en-US" altLang="ko-KR" sz="900"/>
              <a:t>link to the node below</a:t>
            </a:r>
          </a:p>
          <a:p>
            <a:pPr lvl="1" eaLnBrk="1" hangingPunct="1"/>
            <a:r>
              <a:rPr lang="en-US" altLang="ko-KR" sz="900"/>
              <a:t>link to the node above</a:t>
            </a:r>
          </a:p>
          <a:p>
            <a:pPr eaLnBrk="1" hangingPunct="1"/>
            <a:r>
              <a:rPr lang="en-US" altLang="ko-KR" sz="1050"/>
              <a:t>Also, we define special keys PLUS_INF and MINUS_INF, and we modify the key comparator to handle them  </a:t>
            </a:r>
          </a:p>
        </p:txBody>
      </p:sp>
      <p:sp>
        <p:nvSpPr>
          <p:cNvPr id="48132" name="AutoShape 4"/>
          <p:cNvSpPr>
            <a:spLocks noChangeArrowheads="1"/>
          </p:cNvSpPr>
          <p:nvPr/>
        </p:nvSpPr>
        <p:spPr bwMode="auto">
          <a:xfrm>
            <a:off x="4953000" y="2952750"/>
            <a:ext cx="1143000" cy="1143000"/>
          </a:xfrm>
          <a:prstGeom prst="plus">
            <a:avLst>
              <a:gd name="adj" fmla="val 25000"/>
            </a:avLst>
          </a:prstGeom>
          <a:solidFill>
            <a:schemeClr val="accent1"/>
          </a:solidFill>
          <a:ln w="19050">
            <a:solidFill>
              <a:schemeClr val="tx1"/>
            </a:solidFill>
            <a:miter lim="800000"/>
            <a:headEnd/>
            <a:tailEnd/>
          </a:ln>
        </p:spPr>
        <p:txBody>
          <a:bodyPr wrap="none" anchor="ctr"/>
          <a:lstStyle/>
          <a:p>
            <a:endParaRPr lang="ko-KR" altLang="en-US" sz="1350"/>
          </a:p>
        </p:txBody>
      </p:sp>
      <p:sp>
        <p:nvSpPr>
          <p:cNvPr id="48133" name="Rectangle 5"/>
          <p:cNvSpPr>
            <a:spLocks noChangeArrowheads="1"/>
          </p:cNvSpPr>
          <p:nvPr/>
        </p:nvSpPr>
        <p:spPr bwMode="auto">
          <a:xfrm>
            <a:off x="5238750" y="3238500"/>
            <a:ext cx="571500" cy="571500"/>
          </a:xfrm>
          <a:prstGeom prst="rect">
            <a:avLst/>
          </a:prstGeom>
          <a:solidFill>
            <a:schemeClr val="accent1"/>
          </a:solidFill>
          <a:ln w="19050">
            <a:solidFill>
              <a:schemeClr val="tx1"/>
            </a:solidFill>
            <a:miter lim="800000"/>
            <a:headEnd/>
            <a:tailEnd/>
          </a:ln>
        </p:spPr>
        <p:txBody>
          <a:bodyPr wrap="none" anchor="ctr"/>
          <a:lstStyle/>
          <a:p>
            <a:pPr algn="ctr" latinLnBrk="0"/>
            <a:r>
              <a:rPr lang="en-US" altLang="ko-KR" sz="2700" b="1" i="1">
                <a:latin typeface="Times New Roman" pitchFamily="18" charset="0"/>
              </a:rPr>
              <a:t>x</a:t>
            </a:r>
          </a:p>
        </p:txBody>
      </p:sp>
      <p:sp>
        <p:nvSpPr>
          <p:cNvPr id="48134" name="Line 6"/>
          <p:cNvSpPr>
            <a:spLocks noChangeShapeType="1"/>
          </p:cNvSpPr>
          <p:nvPr/>
        </p:nvSpPr>
        <p:spPr bwMode="auto">
          <a:xfrm>
            <a:off x="5924550" y="3524250"/>
            <a:ext cx="5143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48135" name="Line 7"/>
          <p:cNvSpPr>
            <a:spLocks noChangeShapeType="1"/>
          </p:cNvSpPr>
          <p:nvPr/>
        </p:nvSpPr>
        <p:spPr bwMode="auto">
          <a:xfrm rot="10800000">
            <a:off x="4552950" y="3524250"/>
            <a:ext cx="5143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48136" name="Line 8"/>
          <p:cNvSpPr>
            <a:spLocks noChangeShapeType="1"/>
          </p:cNvSpPr>
          <p:nvPr/>
        </p:nvSpPr>
        <p:spPr bwMode="auto">
          <a:xfrm rot="-5400000">
            <a:off x="5270897" y="2831306"/>
            <a:ext cx="5143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48137" name="Line 9"/>
          <p:cNvSpPr>
            <a:spLocks noChangeShapeType="1"/>
          </p:cNvSpPr>
          <p:nvPr/>
        </p:nvSpPr>
        <p:spPr bwMode="auto">
          <a:xfrm rot="5400000">
            <a:off x="5270897" y="4202906"/>
            <a:ext cx="5143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ko-KR" altLang="en-US" sz="1350"/>
          </a:p>
        </p:txBody>
      </p:sp>
      <p:sp>
        <p:nvSpPr>
          <p:cNvPr id="48138" name="Text Box 10"/>
          <p:cNvSpPr txBox="1">
            <a:spLocks noChangeArrowheads="1"/>
          </p:cNvSpPr>
          <p:nvPr/>
        </p:nvSpPr>
        <p:spPr bwMode="auto">
          <a:xfrm flipH="1">
            <a:off x="3587085" y="2761060"/>
            <a:ext cx="145905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itchFamily="50" charset="-127"/>
                <a:ea typeface="굴림" pitchFamily="50" charset="-127"/>
              </a:defRPr>
            </a:lvl1pPr>
            <a:lvl2pPr marL="742950" indent="-285750" eaLnBrk="0" hangingPunct="0">
              <a:defRPr kumimoji="1" sz="2400">
                <a:solidFill>
                  <a:schemeClr val="tx1"/>
                </a:solidFill>
                <a:latin typeface="굴림" pitchFamily="50" charset="-127"/>
                <a:ea typeface="굴림" pitchFamily="50" charset="-127"/>
              </a:defRPr>
            </a:lvl2pPr>
            <a:lvl3pPr marL="1143000" indent="-228600" eaLnBrk="0" hangingPunct="0">
              <a:defRPr kumimoji="1" sz="2400">
                <a:solidFill>
                  <a:schemeClr val="tx1"/>
                </a:solidFill>
                <a:latin typeface="굴림" pitchFamily="50" charset="-127"/>
                <a:ea typeface="굴림" pitchFamily="50" charset="-127"/>
              </a:defRPr>
            </a:lvl3pPr>
            <a:lvl4pPr marL="1600200" indent="-228600" eaLnBrk="0" hangingPunct="0">
              <a:defRPr kumimoji="1" sz="2400">
                <a:solidFill>
                  <a:schemeClr val="tx1"/>
                </a:solidFill>
                <a:latin typeface="굴림" pitchFamily="50" charset="-127"/>
                <a:ea typeface="굴림" pitchFamily="50" charset="-127"/>
              </a:defRPr>
            </a:lvl4pPr>
            <a:lvl5pPr marL="2057400" indent="-228600" eaLnBrk="0" hangingPunct="0">
              <a:defRPr kumimoji="1" sz="2400">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sz="2400">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sz="2400">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sz="2400">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sz="2400">
                <a:solidFill>
                  <a:schemeClr val="tx1"/>
                </a:solidFill>
                <a:latin typeface="굴림" pitchFamily="50" charset="-127"/>
                <a:ea typeface="굴림" pitchFamily="50" charset="-127"/>
              </a:defRPr>
            </a:lvl9pPr>
          </a:lstStyle>
          <a:p>
            <a:pPr algn="ctr" eaLnBrk="1" latinLnBrk="0" hangingPunct="1"/>
            <a:r>
              <a:rPr kumimoji="0" lang="en-US" altLang="ko-KR" sz="2100">
                <a:latin typeface="Tahoma" pitchFamily="34" charset="0"/>
              </a:rPr>
              <a:t>quad-node</a:t>
            </a:r>
            <a:endParaRPr kumimoji="0" lang="en-US" altLang="ko-KR" sz="2100" baseline="-25000">
              <a:latin typeface="Tahoma" pitchFamily="34" charset="0"/>
            </a:endParaRPr>
          </a:p>
        </p:txBody>
      </p:sp>
    </p:spTree>
    <p:extLst>
      <p:ext uri="{BB962C8B-B14F-4D97-AF65-F5344CB8AC3E}">
        <p14:creationId xmlns:p14="http://schemas.microsoft.com/office/powerpoint/2010/main" val="188221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ko-KR" sz="1500"/>
              <a:t>Defining Arguments for Recursion</a:t>
            </a:r>
          </a:p>
        </p:txBody>
      </p:sp>
      <p:sp>
        <p:nvSpPr>
          <p:cNvPr id="25602" name="Rectangle 3"/>
          <p:cNvSpPr>
            <a:spLocks noGrp="1" noChangeArrowheads="1"/>
          </p:cNvSpPr>
          <p:nvPr>
            <p:ph sz="half" idx="1"/>
          </p:nvPr>
        </p:nvSpPr>
        <p:spPr/>
        <p:txBody>
          <a:bodyPr/>
          <a:lstStyle/>
          <a:p>
            <a:pPr eaLnBrk="1" hangingPunct="1"/>
            <a:r>
              <a:rPr lang="en-US" altLang="ko-KR" sz="1350"/>
              <a:t>In creating recursive methods, it is important to define the methods in ways that facilitate recursion.</a:t>
            </a:r>
          </a:p>
          <a:p>
            <a:pPr eaLnBrk="1" hangingPunct="1"/>
            <a:r>
              <a:rPr lang="en-US" altLang="ko-KR" sz="1350"/>
              <a:t>This sometimes requires we define additional paramaters that are passed to the method.</a:t>
            </a:r>
          </a:p>
          <a:p>
            <a:pPr eaLnBrk="1" hangingPunct="1"/>
            <a:r>
              <a:rPr lang="en-US" altLang="ko-KR" sz="1350"/>
              <a:t>For example, we defined the array reversal method as ReverseArray(</a:t>
            </a:r>
            <a:r>
              <a:rPr lang="en-US" altLang="ko-KR" sz="1350" i="1"/>
              <a:t>A, i,  j</a:t>
            </a:r>
            <a:r>
              <a:rPr lang="en-US" altLang="ko-KR" sz="1350"/>
              <a:t>), not ReverseArray(</a:t>
            </a:r>
            <a:r>
              <a:rPr lang="en-US" altLang="ko-KR" sz="1350" i="1"/>
              <a:t>A</a:t>
            </a:r>
            <a:r>
              <a:rPr lang="en-US" altLang="ko-KR" sz="1350"/>
              <a:t>).</a:t>
            </a:r>
          </a:p>
        </p:txBody>
      </p:sp>
    </p:spTree>
    <p:extLst>
      <p:ext uri="{BB962C8B-B14F-4D97-AF65-F5344CB8AC3E}">
        <p14:creationId xmlns:p14="http://schemas.microsoft.com/office/powerpoint/2010/main" val="2002204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ko-KR" smtClean="0"/>
              <a:t>Computing Powers</a:t>
            </a:r>
          </a:p>
        </p:txBody>
      </p:sp>
      <p:graphicFrame>
        <p:nvGraphicFramePr>
          <p:cNvPr id="26627" name="Object 4"/>
          <p:cNvGraphicFramePr>
            <a:graphicFrameLocks noGrp="1" noChangeAspect="1"/>
          </p:cNvGraphicFramePr>
          <p:nvPr>
            <p:ph sz="half" idx="1"/>
          </p:nvPr>
        </p:nvGraphicFramePr>
        <p:xfrm>
          <a:off x="2680097" y="2562225"/>
          <a:ext cx="1524000" cy="342900"/>
        </p:xfrm>
        <a:graphic>
          <a:graphicData uri="http://schemas.openxmlformats.org/presentationml/2006/ole">
            <mc:AlternateContent xmlns:mc="http://schemas.openxmlformats.org/markup-compatibility/2006">
              <mc:Choice xmlns:v="urn:schemas-microsoft-com:vml" Requires="v">
                <p:oleObj spid="_x0000_s2052" name="Equation" r:id="rId3" imgW="2032000" imgH="457200" progId="Equation.3">
                  <p:embed/>
                </p:oleObj>
              </mc:Choice>
              <mc:Fallback>
                <p:oleObj name="Equation" r:id="rId3" imgW="2032000" imgH="457200" progId="Equation.3">
                  <p:embed/>
                  <p:pic>
                    <p:nvPicPr>
                      <p:cNvPr id="2662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097" y="2562225"/>
                        <a:ext cx="152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6" name="Rectangle 3"/>
          <p:cNvSpPr>
            <a:spLocks noGrp="1" noChangeArrowheads="1"/>
          </p:cNvSpPr>
          <p:nvPr>
            <p:ph type="body" sz="half" idx="4294967295"/>
          </p:nvPr>
        </p:nvSpPr>
        <p:spPr>
          <a:xfrm>
            <a:off x="539353" y="951310"/>
            <a:ext cx="6318647" cy="3392090"/>
          </a:xfrm>
        </p:spPr>
        <p:txBody>
          <a:bodyPr/>
          <a:lstStyle/>
          <a:p>
            <a:pPr eaLnBrk="1" hangingPunct="1"/>
            <a:r>
              <a:rPr lang="en-US" altLang="ko-KR" sz="1350"/>
              <a:t>The power function, p(x,n)=x</a:t>
            </a:r>
            <a:r>
              <a:rPr lang="en-US" altLang="ko-KR" sz="1350" baseline="30000"/>
              <a:t>n</a:t>
            </a:r>
            <a:r>
              <a:rPr lang="en-US" altLang="ko-KR" sz="1350"/>
              <a:t>, can be defined recursively:</a:t>
            </a:r>
          </a:p>
          <a:p>
            <a:pPr eaLnBrk="1" hangingPunct="1"/>
            <a:endParaRPr lang="en-US" altLang="ko-KR" sz="1350"/>
          </a:p>
          <a:p>
            <a:pPr eaLnBrk="1" hangingPunct="1"/>
            <a:endParaRPr lang="en-US" altLang="ko-KR" sz="1350"/>
          </a:p>
          <a:p>
            <a:pPr eaLnBrk="1" hangingPunct="1"/>
            <a:r>
              <a:rPr lang="en-US" altLang="ko-KR" sz="1350"/>
              <a:t>This leads to a power function that runs in O(n) time (for we make n recursive calls).</a:t>
            </a:r>
          </a:p>
          <a:p>
            <a:pPr eaLnBrk="1" hangingPunct="1"/>
            <a:r>
              <a:rPr lang="en-US" altLang="ko-KR" sz="1350"/>
              <a:t>We can do better than this, however.</a:t>
            </a:r>
          </a:p>
          <a:p>
            <a:pPr eaLnBrk="1" hangingPunct="1">
              <a:buFont typeface="Wingdings" pitchFamily="2" charset="2"/>
              <a:buNone/>
            </a:pPr>
            <a:endParaRPr lang="en-US" altLang="ko-KR" sz="1350"/>
          </a:p>
        </p:txBody>
      </p:sp>
    </p:spTree>
    <p:extLst>
      <p:ext uri="{BB962C8B-B14F-4D97-AF65-F5344CB8AC3E}">
        <p14:creationId xmlns:p14="http://schemas.microsoft.com/office/powerpoint/2010/main" val="1061469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ko-KR" smtClean="0"/>
              <a:t>Recursive Squaring</a:t>
            </a:r>
          </a:p>
        </p:txBody>
      </p:sp>
      <p:graphicFrame>
        <p:nvGraphicFramePr>
          <p:cNvPr id="27651" name="Object 4"/>
          <p:cNvGraphicFramePr>
            <a:graphicFrameLocks noGrp="1" noChangeAspect="1"/>
          </p:cNvGraphicFramePr>
          <p:nvPr>
            <p:ph sz="half" idx="1"/>
            <p:extLst/>
          </p:nvPr>
        </p:nvGraphicFramePr>
        <p:xfrm>
          <a:off x="2243567" y="1713344"/>
          <a:ext cx="2286000" cy="552450"/>
        </p:xfrm>
        <a:graphic>
          <a:graphicData uri="http://schemas.openxmlformats.org/presentationml/2006/ole">
            <mc:AlternateContent xmlns:mc="http://schemas.openxmlformats.org/markup-compatibility/2006">
              <mc:Choice xmlns:v="urn:schemas-microsoft-com:vml" Requires="v">
                <p:oleObj spid="_x0000_s3076" name="수식" r:id="rId3" imgW="3048000" imgH="736600" progId="Equation.3">
                  <p:embed/>
                </p:oleObj>
              </mc:Choice>
              <mc:Fallback>
                <p:oleObj name="수식" r:id="rId3" imgW="3048000" imgH="736600" progId="Equation.3">
                  <p:embed/>
                  <p:pic>
                    <p:nvPicPr>
                      <p:cNvPr id="2765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567" y="1713344"/>
                        <a:ext cx="22860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7650" name="Rectangle 3"/>
          <p:cNvSpPr>
            <a:spLocks noGrp="1" noChangeArrowheads="1"/>
          </p:cNvSpPr>
          <p:nvPr>
            <p:ph type="body" sz="half" idx="4294967295"/>
          </p:nvPr>
        </p:nvSpPr>
        <p:spPr>
          <a:xfrm>
            <a:off x="800100" y="1200150"/>
            <a:ext cx="6057900" cy="3543300"/>
          </a:xfrm>
        </p:spPr>
        <p:txBody>
          <a:bodyPr/>
          <a:lstStyle/>
          <a:p>
            <a:pPr eaLnBrk="1" hangingPunct="1">
              <a:lnSpc>
                <a:spcPct val="90000"/>
              </a:lnSpc>
            </a:pPr>
            <a:r>
              <a:rPr lang="en-US" altLang="ko-KR" sz="1350" dirty="0"/>
              <a:t>We can derive a more efficient linearly recursive algorithm by using repeated squaring:</a:t>
            </a:r>
          </a:p>
          <a:p>
            <a:pPr eaLnBrk="1" hangingPunct="1">
              <a:lnSpc>
                <a:spcPct val="90000"/>
              </a:lnSpc>
            </a:pPr>
            <a:endParaRPr lang="en-US" altLang="ko-KR" sz="1350" dirty="0"/>
          </a:p>
          <a:p>
            <a:pPr eaLnBrk="1" hangingPunct="1">
              <a:lnSpc>
                <a:spcPct val="90000"/>
              </a:lnSpc>
              <a:buFont typeface="Wingdings" pitchFamily="2" charset="2"/>
              <a:buNone/>
            </a:pPr>
            <a:endParaRPr lang="en-US" altLang="ko-KR" sz="1350" dirty="0"/>
          </a:p>
          <a:p>
            <a:pPr eaLnBrk="1" hangingPunct="1">
              <a:lnSpc>
                <a:spcPct val="90000"/>
              </a:lnSpc>
            </a:pPr>
            <a:endParaRPr lang="en-US" altLang="ko-KR" sz="1350" dirty="0"/>
          </a:p>
          <a:p>
            <a:pPr eaLnBrk="1" hangingPunct="1">
              <a:lnSpc>
                <a:spcPct val="90000"/>
              </a:lnSpc>
            </a:pPr>
            <a:r>
              <a:rPr lang="en-US" altLang="ko-KR" sz="1350" dirty="0"/>
              <a:t>For example,</a:t>
            </a:r>
          </a:p>
          <a:p>
            <a:pPr lvl="1" eaLnBrk="1" hangingPunct="1">
              <a:lnSpc>
                <a:spcPct val="90000"/>
              </a:lnSpc>
              <a:buFontTx/>
              <a:buNone/>
            </a:pPr>
            <a:r>
              <a:rPr lang="en-US" altLang="ko-KR" sz="1200" dirty="0">
                <a:solidFill>
                  <a:srgbClr val="000000"/>
                </a:solidFill>
                <a:latin typeface="Times" charset="0"/>
              </a:rPr>
              <a:t>2</a:t>
            </a:r>
            <a:r>
              <a:rPr lang="en-US" altLang="ko-KR" sz="1200" baseline="30000" dirty="0">
                <a:solidFill>
                  <a:srgbClr val="000000"/>
                </a:solidFill>
                <a:latin typeface="Times" charset="0"/>
              </a:rPr>
              <a:t>4</a:t>
            </a:r>
            <a:r>
              <a:rPr lang="en-US" altLang="ko-KR" sz="1200" dirty="0">
                <a:solidFill>
                  <a:srgbClr val="000000"/>
                </a:solidFill>
                <a:latin typeface="Times" charset="0"/>
              </a:rPr>
              <a:t>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baseline="30000" dirty="0">
                <a:solidFill>
                  <a:srgbClr val="000000"/>
                </a:solidFill>
                <a:latin typeface="CMR10" charset="0"/>
              </a:rPr>
              <a:t>(</a:t>
            </a:r>
            <a:r>
              <a:rPr lang="en-US" altLang="ko-KR" sz="1200" baseline="30000" dirty="0">
                <a:solidFill>
                  <a:srgbClr val="000000"/>
                </a:solidFill>
                <a:latin typeface="Times" charset="0"/>
              </a:rPr>
              <a:t>4</a:t>
            </a:r>
            <a:r>
              <a:rPr lang="en-US" altLang="ko-KR" sz="1200" i="1" baseline="30000" dirty="0">
                <a:solidFill>
                  <a:srgbClr val="000000"/>
                </a:solidFill>
                <a:latin typeface="CMMI10" charset="0"/>
              </a:rPr>
              <a:t>/</a:t>
            </a:r>
            <a:r>
              <a:rPr lang="en-US" altLang="ko-KR" sz="1200" baseline="30000" dirty="0">
                <a:solidFill>
                  <a:srgbClr val="000000"/>
                </a:solidFill>
                <a:latin typeface="Times" charset="0"/>
              </a:rPr>
              <a:t>2</a:t>
            </a:r>
            <a:r>
              <a:rPr lang="en-US" altLang="ko-KR" sz="1200" baseline="300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baseline="30000" dirty="0">
                <a:solidFill>
                  <a:srgbClr val="000000"/>
                </a:solidFill>
                <a:latin typeface="Times" charset="0"/>
              </a:rPr>
              <a:t>4</a:t>
            </a:r>
            <a:r>
              <a:rPr lang="en-US" altLang="ko-KR" sz="1200" i="1" baseline="30000" dirty="0">
                <a:solidFill>
                  <a:srgbClr val="000000"/>
                </a:solidFill>
                <a:latin typeface="CMMI10" charset="0"/>
              </a:rPr>
              <a:t>/</a:t>
            </a:r>
            <a:r>
              <a:rPr lang="en-US" altLang="ko-KR" sz="1200" baseline="30000" dirty="0">
                <a:solidFill>
                  <a:srgbClr val="000000"/>
                </a:solidFill>
                <a:latin typeface="Times" charset="0"/>
              </a:rPr>
              <a:t>2</a:t>
            </a:r>
            <a:r>
              <a:rPr lang="en-US" altLang="ko-KR" sz="12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baseline="30000" dirty="0">
                <a:solidFill>
                  <a:srgbClr val="000000"/>
                </a:solidFill>
                <a:latin typeface="Times" charset="0"/>
              </a:rPr>
              <a:t>2</a:t>
            </a:r>
            <a:r>
              <a:rPr lang="en-US" altLang="ko-KR" sz="12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4</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16</a:t>
            </a:r>
          </a:p>
          <a:p>
            <a:pPr lvl="1" eaLnBrk="1" hangingPunct="1">
              <a:lnSpc>
                <a:spcPct val="90000"/>
              </a:lnSpc>
              <a:buFontTx/>
              <a:buNone/>
            </a:pPr>
            <a:r>
              <a:rPr lang="en-US" altLang="ko-KR" sz="1200" dirty="0">
                <a:solidFill>
                  <a:srgbClr val="000000"/>
                </a:solidFill>
                <a:latin typeface="Times" charset="0"/>
              </a:rPr>
              <a:t>2</a:t>
            </a:r>
            <a:r>
              <a:rPr lang="en-US" altLang="ko-KR" sz="1200" baseline="30000" dirty="0">
                <a:solidFill>
                  <a:srgbClr val="000000"/>
                </a:solidFill>
                <a:latin typeface="Times" charset="0"/>
              </a:rPr>
              <a:t>5</a:t>
            </a:r>
            <a:r>
              <a:rPr lang="en-US" altLang="ko-KR" sz="1200" dirty="0">
                <a:solidFill>
                  <a:srgbClr val="000000"/>
                </a:solidFill>
                <a:latin typeface="Times" charset="0"/>
              </a:rPr>
              <a:t>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baseline="30000" dirty="0">
                <a:solidFill>
                  <a:srgbClr val="000000"/>
                </a:solidFill>
                <a:latin typeface="Times" charset="0"/>
              </a:rPr>
              <a:t>1</a:t>
            </a:r>
            <a:r>
              <a:rPr lang="en-US" altLang="ko-KR" sz="1200" baseline="30000" dirty="0">
                <a:solidFill>
                  <a:srgbClr val="000000"/>
                </a:solidFill>
                <a:latin typeface="CMR10" charset="0"/>
              </a:rPr>
              <a:t>+(</a:t>
            </a:r>
            <a:r>
              <a:rPr lang="en-US" altLang="ko-KR" sz="1200" baseline="30000" dirty="0">
                <a:solidFill>
                  <a:srgbClr val="000000"/>
                </a:solidFill>
                <a:latin typeface="Times" charset="0"/>
              </a:rPr>
              <a:t>4</a:t>
            </a:r>
            <a:r>
              <a:rPr lang="en-US" altLang="ko-KR" sz="1200" i="1" baseline="30000" dirty="0">
                <a:solidFill>
                  <a:srgbClr val="000000"/>
                </a:solidFill>
                <a:latin typeface="CMMI10" charset="0"/>
              </a:rPr>
              <a:t>/</a:t>
            </a:r>
            <a:r>
              <a:rPr lang="en-US" altLang="ko-KR" sz="1200" baseline="30000" dirty="0">
                <a:solidFill>
                  <a:srgbClr val="000000"/>
                </a:solidFill>
                <a:latin typeface="Times" charset="0"/>
              </a:rPr>
              <a:t>2</a:t>
            </a:r>
            <a:r>
              <a:rPr lang="en-US" altLang="ko-KR" sz="1200" baseline="300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dirty="0">
                <a:solidFill>
                  <a:srgbClr val="000000"/>
                </a:solidFill>
                <a:latin typeface="CMR10" charset="0"/>
              </a:rPr>
              <a:t>(</a:t>
            </a:r>
            <a:r>
              <a:rPr lang="en-US" altLang="ko-KR" sz="1200" dirty="0">
                <a:solidFill>
                  <a:srgbClr val="000000"/>
                </a:solidFill>
                <a:latin typeface="Times" charset="0"/>
              </a:rPr>
              <a:t>2</a:t>
            </a:r>
            <a:r>
              <a:rPr lang="en-US" altLang="ko-KR" sz="1200" baseline="30000" dirty="0">
                <a:solidFill>
                  <a:srgbClr val="000000"/>
                </a:solidFill>
                <a:latin typeface="Times" charset="0"/>
              </a:rPr>
              <a:t>4</a:t>
            </a:r>
            <a:r>
              <a:rPr lang="en-US" altLang="ko-KR" sz="1200" i="1" baseline="30000" dirty="0">
                <a:solidFill>
                  <a:srgbClr val="000000"/>
                </a:solidFill>
                <a:latin typeface="CMMI10" charset="0"/>
              </a:rPr>
              <a:t>/</a:t>
            </a:r>
            <a:r>
              <a:rPr lang="en-US" altLang="ko-KR" sz="1200" baseline="30000" dirty="0">
                <a:solidFill>
                  <a:srgbClr val="000000"/>
                </a:solidFill>
                <a:latin typeface="Times" charset="0"/>
              </a:rPr>
              <a:t>2</a:t>
            </a:r>
            <a:r>
              <a:rPr lang="en-US" altLang="ko-KR" sz="12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dirty="0">
                <a:solidFill>
                  <a:srgbClr val="000000"/>
                </a:solidFill>
                <a:latin typeface="CMR10" charset="0"/>
              </a:rPr>
              <a:t>(</a:t>
            </a:r>
            <a:r>
              <a:rPr lang="en-US" altLang="ko-KR" sz="1200" dirty="0">
                <a:solidFill>
                  <a:srgbClr val="000000"/>
                </a:solidFill>
                <a:latin typeface="Times" charset="0"/>
              </a:rPr>
              <a:t>2</a:t>
            </a:r>
            <a:r>
              <a:rPr lang="en-US" altLang="ko-KR" sz="1200" baseline="30000" dirty="0">
                <a:solidFill>
                  <a:srgbClr val="000000"/>
                </a:solidFill>
                <a:latin typeface="Times" charset="0"/>
              </a:rPr>
              <a:t>2</a:t>
            </a:r>
            <a:r>
              <a:rPr lang="en-US" altLang="ko-KR" sz="12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dirty="0">
                <a:solidFill>
                  <a:srgbClr val="000000"/>
                </a:solidFill>
                <a:latin typeface="CMR10" charset="0"/>
              </a:rPr>
              <a:t>(</a:t>
            </a:r>
            <a:r>
              <a:rPr lang="en-US" altLang="ko-KR" sz="1200" dirty="0">
                <a:solidFill>
                  <a:srgbClr val="000000"/>
                </a:solidFill>
                <a:latin typeface="Times" charset="0"/>
              </a:rPr>
              <a:t>4</a:t>
            </a:r>
            <a:r>
              <a:rPr lang="en-US" altLang="ko-KR" sz="1200" baseline="30000" dirty="0">
                <a:solidFill>
                  <a:srgbClr val="000000"/>
                </a:solidFill>
                <a:latin typeface="Times" charset="0"/>
              </a:rPr>
              <a:t>2</a:t>
            </a:r>
            <a:r>
              <a:rPr lang="en-US" altLang="ko-KR" sz="1200" dirty="0">
                <a:solidFill>
                  <a:srgbClr val="000000"/>
                </a:solidFill>
                <a:latin typeface="CMR10" charset="0"/>
              </a:rPr>
              <a:t>) = </a:t>
            </a:r>
            <a:r>
              <a:rPr lang="en-US" altLang="ko-KR" sz="1200" dirty="0">
                <a:solidFill>
                  <a:srgbClr val="000000"/>
                </a:solidFill>
                <a:latin typeface="Times" charset="0"/>
              </a:rPr>
              <a:t>32</a:t>
            </a:r>
            <a:endParaRPr lang="en-US" altLang="ko-KR" sz="1200" dirty="0">
              <a:solidFill>
                <a:srgbClr val="000000"/>
              </a:solidFill>
              <a:latin typeface="CMR10" charset="0"/>
            </a:endParaRPr>
          </a:p>
          <a:p>
            <a:pPr lvl="1" eaLnBrk="1" hangingPunct="1">
              <a:lnSpc>
                <a:spcPct val="90000"/>
              </a:lnSpc>
              <a:buFontTx/>
              <a:buNone/>
            </a:pPr>
            <a:r>
              <a:rPr lang="en-US" altLang="ko-KR" sz="1200" dirty="0">
                <a:solidFill>
                  <a:srgbClr val="000000"/>
                </a:solidFill>
                <a:latin typeface="Times" charset="0"/>
              </a:rPr>
              <a:t>2</a:t>
            </a:r>
            <a:r>
              <a:rPr lang="en-US" altLang="ko-KR" sz="1200" baseline="30000" dirty="0">
                <a:solidFill>
                  <a:srgbClr val="000000"/>
                </a:solidFill>
                <a:latin typeface="Times" charset="0"/>
              </a:rPr>
              <a:t>6</a:t>
            </a:r>
            <a:r>
              <a:rPr lang="en-US" altLang="ko-KR" sz="1200" dirty="0">
                <a:solidFill>
                  <a:srgbClr val="000000"/>
                </a:solidFill>
                <a:latin typeface="Times" charset="0"/>
              </a:rPr>
              <a:t>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baseline="30000" dirty="0">
                <a:solidFill>
                  <a:srgbClr val="000000"/>
                </a:solidFill>
                <a:latin typeface="CMR10" charset="0"/>
              </a:rPr>
              <a:t>(</a:t>
            </a:r>
            <a:r>
              <a:rPr lang="en-US" altLang="ko-KR" sz="1200" baseline="30000" dirty="0">
                <a:solidFill>
                  <a:srgbClr val="000000"/>
                </a:solidFill>
                <a:latin typeface="Times" charset="0"/>
              </a:rPr>
              <a:t>6</a:t>
            </a:r>
            <a:r>
              <a:rPr lang="en-US" altLang="ko-KR" sz="1200" i="1" baseline="30000" dirty="0">
                <a:solidFill>
                  <a:srgbClr val="000000"/>
                </a:solidFill>
                <a:latin typeface="CMMI10" charset="0"/>
              </a:rPr>
              <a:t>/ </a:t>
            </a:r>
            <a:r>
              <a:rPr lang="en-US" altLang="ko-KR" sz="1200" baseline="30000" dirty="0">
                <a:solidFill>
                  <a:srgbClr val="000000"/>
                </a:solidFill>
                <a:latin typeface="Times" charset="0"/>
              </a:rPr>
              <a:t>2)2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baseline="30000" dirty="0">
                <a:solidFill>
                  <a:srgbClr val="000000"/>
                </a:solidFill>
                <a:latin typeface="Times" charset="0"/>
              </a:rPr>
              <a:t>6</a:t>
            </a:r>
            <a:r>
              <a:rPr lang="en-US" altLang="ko-KR" sz="1200" i="1" baseline="30000" dirty="0">
                <a:solidFill>
                  <a:srgbClr val="000000"/>
                </a:solidFill>
                <a:latin typeface="CMMI10" charset="0"/>
              </a:rPr>
              <a:t>/</a:t>
            </a:r>
            <a:r>
              <a:rPr lang="en-US" altLang="ko-KR" sz="1200" baseline="30000" dirty="0">
                <a:solidFill>
                  <a:srgbClr val="000000"/>
                </a:solidFill>
                <a:latin typeface="Times" charset="0"/>
              </a:rPr>
              <a:t>2</a:t>
            </a:r>
            <a:r>
              <a:rPr lang="en-US" altLang="ko-KR" sz="12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baseline="30000" dirty="0">
                <a:solidFill>
                  <a:srgbClr val="000000"/>
                </a:solidFill>
                <a:latin typeface="Times" charset="0"/>
              </a:rPr>
              <a:t>3</a:t>
            </a:r>
            <a:r>
              <a:rPr lang="en-US" altLang="ko-KR" sz="12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8</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64</a:t>
            </a:r>
          </a:p>
          <a:p>
            <a:pPr lvl="1" eaLnBrk="1" hangingPunct="1">
              <a:lnSpc>
                <a:spcPct val="90000"/>
              </a:lnSpc>
              <a:buFontTx/>
              <a:buNone/>
            </a:pPr>
            <a:r>
              <a:rPr lang="en-US" altLang="ko-KR" sz="1200" dirty="0">
                <a:solidFill>
                  <a:srgbClr val="000000"/>
                </a:solidFill>
                <a:latin typeface="Times" charset="0"/>
              </a:rPr>
              <a:t>2</a:t>
            </a:r>
            <a:r>
              <a:rPr lang="en-US" altLang="ko-KR" sz="1200" baseline="30000" dirty="0">
                <a:solidFill>
                  <a:srgbClr val="000000"/>
                </a:solidFill>
                <a:latin typeface="Times" charset="0"/>
              </a:rPr>
              <a:t>7</a:t>
            </a:r>
            <a:r>
              <a:rPr lang="en-US" altLang="ko-KR" sz="1200" dirty="0">
                <a:solidFill>
                  <a:srgbClr val="000000"/>
                </a:solidFill>
                <a:latin typeface="Times" charset="0"/>
              </a:rPr>
              <a:t>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baseline="30000" dirty="0">
                <a:solidFill>
                  <a:srgbClr val="000000"/>
                </a:solidFill>
                <a:latin typeface="Times" charset="0"/>
              </a:rPr>
              <a:t>1</a:t>
            </a:r>
            <a:r>
              <a:rPr lang="en-US" altLang="ko-KR" sz="1200" baseline="30000" dirty="0">
                <a:solidFill>
                  <a:srgbClr val="000000"/>
                </a:solidFill>
                <a:latin typeface="CMR10" charset="0"/>
              </a:rPr>
              <a:t>+(</a:t>
            </a:r>
            <a:r>
              <a:rPr lang="en-US" altLang="ko-KR" sz="1200" baseline="30000" dirty="0">
                <a:solidFill>
                  <a:srgbClr val="000000"/>
                </a:solidFill>
                <a:latin typeface="Times" charset="0"/>
              </a:rPr>
              <a:t>6</a:t>
            </a:r>
            <a:r>
              <a:rPr lang="en-US" altLang="ko-KR" sz="1200" i="1" baseline="30000" dirty="0">
                <a:solidFill>
                  <a:srgbClr val="000000"/>
                </a:solidFill>
                <a:latin typeface="CMMI10" charset="0"/>
              </a:rPr>
              <a:t>/</a:t>
            </a:r>
            <a:r>
              <a:rPr lang="en-US" altLang="ko-KR" sz="1200" baseline="30000" dirty="0">
                <a:solidFill>
                  <a:srgbClr val="000000"/>
                </a:solidFill>
                <a:latin typeface="Times" charset="0"/>
              </a:rPr>
              <a:t>2</a:t>
            </a:r>
            <a:r>
              <a:rPr lang="en-US" altLang="ko-KR" sz="1200" baseline="300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dirty="0">
                <a:solidFill>
                  <a:srgbClr val="000000"/>
                </a:solidFill>
                <a:latin typeface="CMR10" charset="0"/>
              </a:rPr>
              <a:t>(</a:t>
            </a:r>
            <a:r>
              <a:rPr lang="en-US" altLang="ko-KR" sz="1200" dirty="0">
                <a:solidFill>
                  <a:srgbClr val="000000"/>
                </a:solidFill>
                <a:latin typeface="Times" charset="0"/>
              </a:rPr>
              <a:t>2</a:t>
            </a:r>
            <a:r>
              <a:rPr lang="en-US" altLang="ko-KR" sz="1200" baseline="30000" dirty="0">
                <a:solidFill>
                  <a:srgbClr val="000000"/>
                </a:solidFill>
                <a:latin typeface="Times" charset="0"/>
              </a:rPr>
              <a:t>6</a:t>
            </a:r>
            <a:r>
              <a:rPr lang="en-US" altLang="ko-KR" sz="1200" i="1" baseline="30000" dirty="0">
                <a:solidFill>
                  <a:srgbClr val="000000"/>
                </a:solidFill>
                <a:latin typeface="CMMI10" charset="0"/>
              </a:rPr>
              <a:t>/</a:t>
            </a:r>
            <a:r>
              <a:rPr lang="en-US" altLang="ko-KR" sz="1200" baseline="30000" dirty="0">
                <a:solidFill>
                  <a:srgbClr val="000000"/>
                </a:solidFill>
                <a:latin typeface="Times" charset="0"/>
              </a:rPr>
              <a:t>2</a:t>
            </a:r>
            <a:r>
              <a:rPr lang="en-US" altLang="ko-KR" sz="12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dirty="0">
                <a:solidFill>
                  <a:srgbClr val="000000"/>
                </a:solidFill>
                <a:latin typeface="CMR10" charset="0"/>
              </a:rPr>
              <a:t>(</a:t>
            </a:r>
            <a:r>
              <a:rPr lang="en-US" altLang="ko-KR" sz="1200" dirty="0">
                <a:solidFill>
                  <a:srgbClr val="000000"/>
                </a:solidFill>
                <a:latin typeface="Times" charset="0"/>
              </a:rPr>
              <a:t>2</a:t>
            </a:r>
            <a:r>
              <a:rPr lang="en-US" altLang="ko-KR" sz="1200" baseline="30000" dirty="0">
                <a:solidFill>
                  <a:srgbClr val="000000"/>
                </a:solidFill>
                <a:latin typeface="Times" charset="0"/>
              </a:rPr>
              <a:t>3</a:t>
            </a:r>
            <a:r>
              <a:rPr lang="en-US" altLang="ko-KR" sz="1200" dirty="0">
                <a:solidFill>
                  <a:srgbClr val="000000"/>
                </a:solidFill>
                <a:latin typeface="CMR10" charset="0"/>
              </a:rPr>
              <a:t>)</a:t>
            </a:r>
            <a:r>
              <a:rPr lang="en-US" altLang="ko-KR" sz="1200" baseline="30000" dirty="0">
                <a:solidFill>
                  <a:srgbClr val="000000"/>
                </a:solidFill>
                <a:latin typeface="Times" charset="0"/>
              </a:rPr>
              <a:t>2 </a:t>
            </a:r>
            <a:r>
              <a:rPr lang="en-US" altLang="ko-KR" sz="1200" dirty="0">
                <a:solidFill>
                  <a:srgbClr val="000000"/>
                </a:solidFill>
                <a:latin typeface="CMR10" charset="0"/>
              </a:rPr>
              <a:t>= </a:t>
            </a:r>
            <a:r>
              <a:rPr lang="en-US" altLang="ko-KR" sz="1200" dirty="0">
                <a:solidFill>
                  <a:srgbClr val="000000"/>
                </a:solidFill>
                <a:latin typeface="Times" charset="0"/>
              </a:rPr>
              <a:t>2</a:t>
            </a:r>
            <a:r>
              <a:rPr lang="en-US" altLang="ko-KR" sz="1200" dirty="0">
                <a:solidFill>
                  <a:srgbClr val="000000"/>
                </a:solidFill>
                <a:latin typeface="CMR10" charset="0"/>
              </a:rPr>
              <a:t>(</a:t>
            </a:r>
            <a:r>
              <a:rPr lang="en-US" altLang="ko-KR" sz="1200" dirty="0">
                <a:solidFill>
                  <a:srgbClr val="000000"/>
                </a:solidFill>
                <a:latin typeface="Times" charset="0"/>
              </a:rPr>
              <a:t>8</a:t>
            </a:r>
            <a:r>
              <a:rPr lang="en-US" altLang="ko-KR" sz="1200" baseline="30000" dirty="0">
                <a:solidFill>
                  <a:srgbClr val="000000"/>
                </a:solidFill>
                <a:latin typeface="Times" charset="0"/>
              </a:rPr>
              <a:t>2</a:t>
            </a:r>
            <a:r>
              <a:rPr lang="en-US" altLang="ko-KR" sz="1200" dirty="0">
                <a:solidFill>
                  <a:srgbClr val="000000"/>
                </a:solidFill>
                <a:latin typeface="CMR10" charset="0"/>
              </a:rPr>
              <a:t>) = </a:t>
            </a:r>
            <a:r>
              <a:rPr lang="en-US" altLang="ko-KR" sz="1200" dirty="0">
                <a:solidFill>
                  <a:srgbClr val="000000"/>
                </a:solidFill>
                <a:latin typeface="Times" charset="0"/>
              </a:rPr>
              <a:t>128</a:t>
            </a:r>
            <a:r>
              <a:rPr lang="en-US" altLang="ko-KR" sz="1200" i="1" dirty="0">
                <a:solidFill>
                  <a:srgbClr val="000000"/>
                </a:solidFill>
                <a:latin typeface="CMMI10" charset="0"/>
              </a:rPr>
              <a:t>.</a:t>
            </a:r>
            <a:endParaRPr lang="en-US" altLang="ko-KR" sz="1200" dirty="0"/>
          </a:p>
        </p:txBody>
      </p:sp>
    </p:spTree>
    <p:extLst>
      <p:ext uri="{BB962C8B-B14F-4D97-AF65-F5344CB8AC3E}">
        <p14:creationId xmlns:p14="http://schemas.microsoft.com/office/powerpoint/2010/main" val="1450571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SCLabPPTv1.pptx" id="{40F6047B-5EE6-4566-BC5E-3571A2220D60}" vid="{F984BC31-79A8-492A-8888-FE7ECF3EB51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BSCLabPPTv1</Template>
  <TotalTime>19645</TotalTime>
  <Words>4487</Words>
  <Application>Microsoft Office PowerPoint</Application>
  <PresentationFormat>사용자 지정</PresentationFormat>
  <Paragraphs>1301</Paragraphs>
  <Slides>63</Slides>
  <Notes>5</Notes>
  <HiddenSlides>0</HiddenSlides>
  <MMClips>0</MMClips>
  <ScaleCrop>false</ScaleCrop>
  <HeadingPairs>
    <vt:vector size="8" baseType="variant">
      <vt:variant>
        <vt:lpstr>사용한 글꼴</vt:lpstr>
      </vt:variant>
      <vt:variant>
        <vt:i4>24</vt:i4>
      </vt:variant>
      <vt:variant>
        <vt:lpstr>테마</vt:lpstr>
      </vt:variant>
      <vt:variant>
        <vt:i4>1</vt:i4>
      </vt:variant>
      <vt:variant>
        <vt:lpstr>포함된 OLE 서버</vt:lpstr>
      </vt:variant>
      <vt:variant>
        <vt:i4>4</vt:i4>
      </vt:variant>
      <vt:variant>
        <vt:lpstr>슬라이드 제목</vt:lpstr>
      </vt:variant>
      <vt:variant>
        <vt:i4>63</vt:i4>
      </vt:variant>
    </vt:vector>
  </HeadingPairs>
  <TitlesOfParts>
    <vt:vector size="92" baseType="lpstr">
      <vt:lpstr>CMMI10</vt:lpstr>
      <vt:lpstr>CMR10</vt:lpstr>
      <vt:lpstr>CMSS10</vt:lpstr>
      <vt:lpstr>CMSSBX10</vt:lpstr>
      <vt:lpstr>CMSY10</vt:lpstr>
      <vt:lpstr>CMSY8</vt:lpstr>
      <vt:lpstr>MD아롱체</vt:lpstr>
      <vt:lpstr>MS PGothic</vt:lpstr>
      <vt:lpstr>굴림</vt:lpstr>
      <vt:lpstr>나눔스퀘어</vt:lpstr>
      <vt:lpstr>맑은 고딕</vt:lpstr>
      <vt:lpstr>Arial</vt:lpstr>
      <vt:lpstr>Arial Narrow</vt:lpstr>
      <vt:lpstr>Calibri</vt:lpstr>
      <vt:lpstr>Calibri Light</vt:lpstr>
      <vt:lpstr>Cambria</vt:lpstr>
      <vt:lpstr>Comic Sans MS</vt:lpstr>
      <vt:lpstr>Symbol</vt:lpstr>
      <vt:lpstr>Tahoma</vt:lpstr>
      <vt:lpstr>Times</vt:lpstr>
      <vt:lpstr>Times New Roman</vt:lpstr>
      <vt:lpstr>Verdana</vt:lpstr>
      <vt:lpstr>Wingdings</vt:lpstr>
      <vt:lpstr>Wingdings 3</vt:lpstr>
      <vt:lpstr>Office 테마</vt:lpstr>
      <vt:lpstr>Equation</vt:lpstr>
      <vt:lpstr>수식</vt:lpstr>
      <vt:lpstr>Clip</vt:lpstr>
      <vt:lpstr>Worksheet</vt:lpstr>
      <vt:lpstr>PowerPoint 프레젠테이션</vt:lpstr>
      <vt:lpstr>PowerPoint 프레젠테이션</vt:lpstr>
      <vt:lpstr>Recursion Pattern</vt:lpstr>
      <vt:lpstr>Linear Recursion</vt:lpstr>
      <vt:lpstr>A Simple Example of Linear Recursion</vt:lpstr>
      <vt:lpstr>Reversing an Array</vt:lpstr>
      <vt:lpstr>Defining Arguments for Recursion</vt:lpstr>
      <vt:lpstr>Computing Powers</vt:lpstr>
      <vt:lpstr>Recursive Squaring</vt:lpstr>
      <vt:lpstr>A Recursive Squaring Method</vt:lpstr>
      <vt:lpstr>Analyzing the Recursive Squaring Method</vt:lpstr>
      <vt:lpstr>Tail Recursion</vt:lpstr>
      <vt:lpstr>Binary Recursion</vt:lpstr>
      <vt:lpstr>Another Binary Recursive Method</vt:lpstr>
      <vt:lpstr>Computing Fibanacci Numbers</vt:lpstr>
      <vt:lpstr>Analyzing the Binary Recursion Fibonacci Algorithm</vt:lpstr>
      <vt:lpstr>A Better Fibonacci Algorithm </vt:lpstr>
      <vt:lpstr>Multiple Recursion</vt:lpstr>
      <vt:lpstr>Computer가 재귀호출을 처리하는 방법</vt:lpstr>
      <vt:lpstr>How Binary Fibonacci works</vt:lpstr>
      <vt:lpstr>How Binary Fibonacci works</vt:lpstr>
      <vt:lpstr>How Binary Fibonacci works</vt:lpstr>
      <vt:lpstr>How Binary Fibonacci works</vt:lpstr>
      <vt:lpstr>How Binary Fibonacci works</vt:lpstr>
      <vt:lpstr>How Binary Fibonacci works</vt:lpstr>
      <vt:lpstr>How Binary Fibonacci works</vt:lpstr>
      <vt:lpstr>How Binary Fibonacci works</vt:lpstr>
      <vt:lpstr>Searching</vt:lpstr>
      <vt:lpstr>Maps</vt:lpstr>
      <vt:lpstr>Maps</vt:lpstr>
      <vt:lpstr>The Map ADT (§ 8.1)</vt:lpstr>
      <vt:lpstr>Example</vt:lpstr>
      <vt:lpstr>Comparison to java.util.Map</vt:lpstr>
      <vt:lpstr>A Simple List-Based Map</vt:lpstr>
      <vt:lpstr>The get(k) Algorithm</vt:lpstr>
      <vt:lpstr>The put(k,v) Algorithm</vt:lpstr>
      <vt:lpstr>The remove(k) Algorithm</vt:lpstr>
      <vt:lpstr>Performance of a List-Based Map</vt:lpstr>
      <vt:lpstr>Hash Tables</vt:lpstr>
      <vt:lpstr>Recall the Map ADT</vt:lpstr>
      <vt:lpstr>Hash Functions and Hash Tables</vt:lpstr>
      <vt:lpstr>Example</vt:lpstr>
      <vt:lpstr>Hash Functions</vt:lpstr>
      <vt:lpstr>Hash Codes</vt:lpstr>
      <vt:lpstr>Hash Codes (cont.)</vt:lpstr>
      <vt:lpstr>Compression Functions</vt:lpstr>
      <vt:lpstr>Collision Handling</vt:lpstr>
      <vt:lpstr>Map Methods with Separate Chaining used for Collisions</vt:lpstr>
      <vt:lpstr>Linear Probing</vt:lpstr>
      <vt:lpstr>Search with Linear Probing</vt:lpstr>
      <vt:lpstr>Updates with Linear Probing</vt:lpstr>
      <vt:lpstr>Double Hashing</vt:lpstr>
      <vt:lpstr>Example of Double Hashing</vt:lpstr>
      <vt:lpstr>Performance of Hashing</vt:lpstr>
      <vt:lpstr>Binary Search</vt:lpstr>
      <vt:lpstr>Search Table</vt:lpstr>
      <vt:lpstr>Skip Lists</vt:lpstr>
      <vt:lpstr>What is a Skip List</vt:lpstr>
      <vt:lpstr>Search</vt:lpstr>
      <vt:lpstr>Randomized Algorithms</vt:lpstr>
      <vt:lpstr>Insertion</vt:lpstr>
      <vt:lpstr>Deletion</vt:lpstr>
      <vt:lpstr>Implementation</vt:lpstr>
    </vt:vector>
  </TitlesOfParts>
  <Company>IdeasResearch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dc:title>
  <dc:creator>Yulim</dc:creator>
  <cp:lastModifiedBy>Bae Hyerim</cp:lastModifiedBy>
  <cp:revision>420</cp:revision>
  <dcterms:created xsi:type="dcterms:W3CDTF">2016-10-05T02:16:34Z</dcterms:created>
  <dcterms:modified xsi:type="dcterms:W3CDTF">2021-09-24T01:16:06Z</dcterms:modified>
</cp:coreProperties>
</file>