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8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tel:+65123456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r>
              <a:rPr lang="en-US" sz="4400" dirty="0" smtClean="0"/>
              <a:t>Activities and Intents</a:t>
            </a:r>
            <a:endParaRPr lang="en-US" sz="4400" dirty="0"/>
          </a:p>
        </p:txBody>
      </p:sp>
      <p:pic>
        <p:nvPicPr>
          <p:cNvPr id="19" name="Picture 2" descr="http://pixhost.info/avaxhome/e8/24/001b24e8_mediu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70" y="1371600"/>
            <a:ext cx="227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Activities using Intents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43 </a:t>
            </a:r>
            <a:r>
              <a:rPr lang="en-US" dirty="0"/>
              <a:t>of </a:t>
            </a:r>
            <a:r>
              <a:rPr lang="en-US" b="1" dirty="0"/>
              <a:t>Beginning Android Application Development (Wrox)</a:t>
            </a:r>
            <a:endParaRPr lang="en-US" dirty="0" smtClean="0"/>
          </a:p>
          <a:p>
            <a:pPr marL="742950" lvl="2" indent="-342900"/>
            <a:endParaRPr lang="en-US" b="1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090987" cy="357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4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activities may have the same intent filter(s)</a:t>
            </a:r>
          </a:p>
          <a:p>
            <a:pPr lvl="1"/>
            <a:r>
              <a:rPr lang="en-US" dirty="0" smtClean="0"/>
              <a:t>Hence, recommend that you use the reverse domain name as the intent filter action</a:t>
            </a:r>
          </a:p>
          <a:p>
            <a:r>
              <a:rPr lang="en-US" dirty="0" smtClean="0"/>
              <a:t>Collisions do </a:t>
            </a:r>
            <a:r>
              <a:rPr lang="en-US" dirty="0" smtClean="0"/>
              <a:t>occur: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Activity2”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=”Activity 2”&gt;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net.learn2develop.ACTIVITY2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android.intent.category.DEFAULT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=”.Activity3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=”Activity 3”&gt;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net.learn2develop.ACTIVITY2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android.intent.category.DEFAULT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317867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Intent Filter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31146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1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the Defaults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29" y="1600200"/>
            <a:ext cx="59340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9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does not return a result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</a:t>
            </a:r>
            <a:r>
              <a:rPr lang="en-US" dirty="0" smtClean="0"/>
              <a:t>return a result from an activity</a:t>
            </a:r>
          </a:p>
          <a:p>
            <a:r>
              <a:rPr lang="en-US" dirty="0" smtClean="0"/>
              <a:t>Useful for data collection</a:t>
            </a:r>
          </a:p>
          <a:p>
            <a:r>
              <a:rPr lang="en-US" dirty="0" smtClean="0"/>
              <a:t>Implement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to obtain the returned result: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Intent data)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//---code to handle the result returned---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a Result from an activity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50 </a:t>
            </a:r>
            <a:r>
              <a:rPr lang="en-US" dirty="0"/>
              <a:t>of </a:t>
            </a:r>
            <a:r>
              <a:rPr lang="en-US" b="1" dirty="0"/>
              <a:t>Beginning Android Application Development (Wrox)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133975" cy="387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36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Bundle</a:t>
            </a:r>
            <a:r>
              <a:rPr lang="en-US" dirty="0" smtClean="0"/>
              <a:t> object to store dictionary objects</a:t>
            </a:r>
          </a:p>
          <a:p>
            <a:r>
              <a:rPr lang="en-US" dirty="0" smtClean="0"/>
              <a:t>Attach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Bundle</a:t>
            </a:r>
            <a:r>
              <a:rPr lang="en-US" dirty="0" smtClean="0"/>
              <a:t> object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dirty="0" smtClean="0"/>
              <a:t> object: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 = new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Intent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(“net.learn2develop.ACTIVITY2”);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Bundle extras = new Bundle();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extras.putString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(“Name”, “Your name here”);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i.putExtras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(extras);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(i, 1);</a:t>
            </a:r>
          </a:p>
        </p:txBody>
      </p:sp>
    </p:spTree>
    <p:extLst>
      <p:ext uri="{BB962C8B-B14F-4D97-AF65-F5344CB8AC3E}">
        <p14:creationId xmlns:p14="http://schemas.microsoft.com/office/powerpoint/2010/main" val="51453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Data to the Target Activity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54 </a:t>
            </a:r>
            <a:r>
              <a:rPr lang="en-US" dirty="0"/>
              <a:t>of </a:t>
            </a:r>
            <a:r>
              <a:rPr lang="en-US" b="1" dirty="0"/>
              <a:t>Beginning Android Application Development (Wrox)</a:t>
            </a:r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444604"/>
            <a:ext cx="2743200" cy="398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Built-In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Specify the action and data</a:t>
            </a:r>
          </a:p>
          <a:p>
            <a:pPr lvl="1"/>
            <a:r>
              <a:rPr lang="en-US" dirty="0" smtClean="0"/>
              <a:t>Example actions: ACTION_VIEW, ACTION_DIAL, ACTION_PICK</a:t>
            </a:r>
          </a:p>
          <a:p>
            <a:pPr lvl="1"/>
            <a:r>
              <a:rPr lang="en-US" dirty="0" smtClean="0"/>
              <a:t>Data contains the scheme, e.g. </a:t>
            </a:r>
            <a:r>
              <a:rPr lang="en-US" dirty="0" err="1" smtClean="0">
                <a:hlinkClick r:id="rId2"/>
              </a:rPr>
              <a:t>tel</a:t>
            </a:r>
            <a:r>
              <a:rPr lang="en-US" dirty="0" smtClean="0">
                <a:hlinkClick r:id="rId2"/>
              </a:rPr>
              <a:t>:+651234567</a:t>
            </a:r>
            <a:endParaRPr lang="en-US" dirty="0" smtClean="0"/>
          </a:p>
          <a:p>
            <a:r>
              <a:rPr lang="en-US" dirty="0" smtClean="0"/>
              <a:t>Optionally you can also specify the type of data to return from the called application</a:t>
            </a:r>
          </a:p>
          <a:p>
            <a:pPr lvl="1"/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Intent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 = new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Intent(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android.content.Intent.ACTION_PICK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i.setType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ContactsContract.Contacts.CONTENT_TYPE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i,request_Code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action/data pair describes the operation to be performed: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Intent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 = new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Intent(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android.content.Intent.ACTION_VIEW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Uri.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parse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(“http://www.amazon.com”));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84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Built-in Applications Using Intents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56 of </a:t>
            </a:r>
            <a:r>
              <a:rPr lang="en-US" b="1" dirty="0"/>
              <a:t>Beginning Android Application Development (Wrox)</a:t>
            </a:r>
          </a:p>
          <a:p>
            <a:pPr lvl="1"/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029200" cy="389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20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will learn in this module:</a:t>
            </a:r>
          </a:p>
          <a:p>
            <a:pPr lvl="1"/>
            <a:r>
              <a:rPr lang="en-US" dirty="0"/>
              <a:t>What activities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apply styles and themes to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display activities as dialog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concept of </a:t>
            </a:r>
            <a:r>
              <a:rPr lang="en-US" dirty="0" smtClean="0"/>
              <a:t>intents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use the Intent object to link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intent </a:t>
            </a:r>
            <a:r>
              <a:rPr lang="en-US" dirty="0" smtClean="0"/>
              <a:t>filters </a:t>
            </a:r>
            <a:r>
              <a:rPr lang="en-US" dirty="0"/>
              <a:t>help you to selectively connect to other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display alerts to the user using </a:t>
            </a:r>
            <a:r>
              <a:rPr lang="en-US" dirty="0" smtClean="0"/>
              <a:t>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and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Category lets you group your activities into groups</a:t>
            </a:r>
          </a:p>
          <a:p>
            <a:r>
              <a:rPr lang="en-US" dirty="0" smtClean="0"/>
              <a:t>Scheme lets you define the type of data you can deal with: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=”.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MyBrowserActivity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=”@string/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android.intent.action.VIEW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=”net.learn2develop.MyBrowser” /&gt;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android.intent.category.DEFAULT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=”net.learn2develop.Apps” /&gt;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android:scheme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=”http” /&gt;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&lt;/activity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You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addCategory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 to specify a category when calling that activity: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Intent i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new Intent(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android.content.Intent.ACTION_VIEW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Uri.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(“http://www.amazon.com”));</a:t>
            </a:r>
          </a:p>
          <a:p>
            <a:pPr marL="0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i.addCategory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(“net.learn2develop.Apps”);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</p:spTree>
    <p:extLst>
      <p:ext uri="{BB962C8B-B14F-4D97-AF65-F5344CB8AC3E}">
        <p14:creationId xmlns:p14="http://schemas.microsoft.com/office/powerpoint/2010/main" val="343282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Toast</a:t>
            </a:r>
            <a:r>
              <a:rPr lang="en-US" dirty="0" smtClean="0"/>
              <a:t> class displays a non-persistent message to the user</a:t>
            </a:r>
          </a:p>
          <a:p>
            <a:r>
              <a:rPr lang="en-US" dirty="0" smtClean="0"/>
              <a:t>A more persistent way to display notifications is to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dirty="0" smtClean="0"/>
              <a:t> to display a message on the status 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Notifications on the Status Bar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73 of </a:t>
            </a:r>
            <a:r>
              <a:rPr lang="en-US" b="1" dirty="0"/>
              <a:t>Beginning Android Application Development (Wrox)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362200"/>
            <a:ext cx="4995862" cy="375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8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represents a screen of information</a:t>
            </a:r>
          </a:p>
          <a:p>
            <a:r>
              <a:rPr lang="en-US" dirty="0" smtClean="0"/>
              <a:t>An activity class extends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Activity</a:t>
            </a:r>
            <a:r>
              <a:rPr lang="en-US" dirty="0" smtClean="0"/>
              <a:t> base class</a:t>
            </a:r>
          </a:p>
          <a:p>
            <a:r>
              <a:rPr lang="en-US" dirty="0" smtClean="0"/>
              <a:t>Each activity must be declared in the </a:t>
            </a:r>
            <a:r>
              <a:rPr lang="en-US" b="1" dirty="0" smtClean="0"/>
              <a:t>AndroidManifest.xml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31121"/>
            <a:ext cx="3195637" cy="501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8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Life Cycle of an Activity</a:t>
            </a:r>
          </a:p>
          <a:p>
            <a:pPr lvl="1"/>
            <a:r>
              <a:rPr lang="en-US" dirty="0" smtClean="0"/>
              <a:t>Page 30 of </a:t>
            </a:r>
            <a:r>
              <a:rPr lang="en-US" b="1" dirty="0"/>
              <a:t>Beginning Android Application Development (Wrox)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an activity occupies the entire screen</a:t>
            </a:r>
          </a:p>
          <a:p>
            <a:pPr lvl="1"/>
            <a:r>
              <a:rPr lang="en-US" dirty="0" smtClean="0"/>
              <a:t>You can apply styles and themes to change its look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73" y="2602611"/>
            <a:ext cx="2296049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74" y="2590800"/>
            <a:ext cx="2273405" cy="337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81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a Dialog Window</a:t>
            </a:r>
          </a:p>
          <a:p>
            <a:pPr lvl="1"/>
            <a:r>
              <a:rPr lang="en-US" dirty="0" smtClean="0"/>
              <a:t>Page 34 of </a:t>
            </a:r>
            <a:r>
              <a:rPr lang="en-US" b="1" dirty="0"/>
              <a:t>Beginning Android Application Development (Wrox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01" y="2438400"/>
            <a:ext cx="5567362" cy="399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4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a Progress Dialog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39 </a:t>
            </a:r>
            <a:r>
              <a:rPr lang="en-US" dirty="0"/>
              <a:t>of </a:t>
            </a:r>
            <a:r>
              <a:rPr lang="en-US" b="1" dirty="0"/>
              <a:t>Beginning Android Application Development (Wrox)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558817" cy="399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 is the glue that connects activities</a:t>
            </a:r>
          </a:p>
          <a:p>
            <a:pPr lvl="1"/>
            <a:r>
              <a:rPr lang="en-US" dirty="0" smtClean="0"/>
              <a:t>Allows one activity to link to another</a:t>
            </a:r>
          </a:p>
          <a:p>
            <a:pPr lvl="1"/>
            <a:r>
              <a:rPr lang="en-US" dirty="0" smtClean="0"/>
              <a:t>Allows you to carry data and pass between activities</a:t>
            </a:r>
          </a:p>
          <a:p>
            <a:pPr lvl="1"/>
            <a:r>
              <a:rPr lang="en-US" dirty="0" smtClean="0"/>
              <a:t>Allows you to call other activities from other applications</a:t>
            </a:r>
          </a:p>
          <a:p>
            <a:r>
              <a:rPr lang="en-US" dirty="0" smtClean="0"/>
              <a:t>You use Intent Filter(s) to make your activities callable: 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activity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=”.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Activity2”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=”Activity 2”&gt;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action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=”net.learn2develop.ACTIVITY2” /&gt;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android.intent.category.DEFAULT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intent-filter&gt;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&lt;/activity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to call an activity</a:t>
            </a:r>
            <a:endParaRPr lang="en-US" dirty="0"/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0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826</TotalTime>
  <Words>790</Words>
  <Application>Microsoft Office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Activities and Intents</vt:lpstr>
      <vt:lpstr>Agenda</vt:lpstr>
      <vt:lpstr>Activities</vt:lpstr>
      <vt:lpstr>Activity Lifecycle</vt:lpstr>
      <vt:lpstr>Exercise</vt:lpstr>
      <vt:lpstr>Styles and Themes</vt:lpstr>
      <vt:lpstr>Exercise</vt:lpstr>
      <vt:lpstr>Exercise</vt:lpstr>
      <vt:lpstr>Intents</vt:lpstr>
      <vt:lpstr>Exercise</vt:lpstr>
      <vt:lpstr>Intent Filter Collision</vt:lpstr>
      <vt:lpstr>Identical Intent Filter</vt:lpstr>
      <vt:lpstr>Undoing the Defaults</vt:lpstr>
      <vt:lpstr>Returning Results</vt:lpstr>
      <vt:lpstr>Exercise</vt:lpstr>
      <vt:lpstr>Passing Data</vt:lpstr>
      <vt:lpstr>Exercise</vt:lpstr>
      <vt:lpstr>Calling Built-In Apps</vt:lpstr>
      <vt:lpstr>Exercise</vt:lpstr>
      <vt:lpstr>Category and Scheme</vt:lpstr>
      <vt:lpstr>Displaying Notifications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Wei-Meng Lee</dc:creator>
  <cp:lastModifiedBy>Wei-Meng Lee</cp:lastModifiedBy>
  <cp:revision>119</cp:revision>
  <dcterms:created xsi:type="dcterms:W3CDTF">2006-08-16T00:00:00Z</dcterms:created>
  <dcterms:modified xsi:type="dcterms:W3CDTF">2011-07-01T06:29:14Z</dcterms:modified>
</cp:coreProperties>
</file>