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gruntwork.io/why-we-use-terraform-and-not-chef-puppet-ansible-saltstack-or-cloudformation-7989dad2865c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ntinuousdelivery.com/2016/04/the-flaw-at-the-heart-of-bimodal-it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c7d9ea0e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c7d9ea0e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https://blog.gruntwork.io/why-we-use-terraform-and-not-chef-puppet-ansible-saltstack-or-cloudformation-7989dad2865c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7d9ea0e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7d9ea0e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c7d9ea0e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c7d9ea0e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https://continuousdelivery.com/2016/04/the-flaw-at-the-heart-of-bimodal-it/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7d9ea0e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7d9ea0e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7d9ea0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7d9ea0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7d9ea0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7d9ea0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7d9ea0e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7d9ea0e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7d9ea0e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7d9ea0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7d9ea0e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7d9ea0e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7d9ea0e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7d9ea0e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7d9ea0e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c7d9ea0e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7d9ea0e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7d9ea0e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Terraform_(software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Terraform_(software)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Hashicorp Terraform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Hampton Roads Cloud User Group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6/27/2019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5392" l="7552" r="7773" t="4881"/>
          <a:stretch/>
        </p:blipFill>
        <p:spPr>
          <a:xfrm>
            <a:off x="154375" y="1206925"/>
            <a:ext cx="8677925" cy="34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</a:rPr>
              <a:t>How </a:t>
            </a:r>
            <a:r>
              <a:rPr lang="en" sz="2400">
                <a:solidFill>
                  <a:schemeClr val="dk2"/>
                </a:solidFill>
              </a:rPr>
              <a:t>does it work?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DEMO</a:t>
            </a:r>
            <a:endParaRPr sz="7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/ Cons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Operations becomes more like Developers than ever before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Learning to manage code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Breaking silos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Culture problems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Bimodal IT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 vs them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What </a:t>
            </a:r>
            <a:r>
              <a:rPr lang="en" sz="2400"/>
              <a:t>is Terraform?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Where </a:t>
            </a:r>
            <a:r>
              <a:rPr lang="en" sz="2400"/>
              <a:t>does Terraform run?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When </a:t>
            </a:r>
            <a:r>
              <a:rPr lang="en" sz="2400"/>
              <a:t>should we use Terraform?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Why </a:t>
            </a:r>
            <a:r>
              <a:rPr lang="en" sz="2400"/>
              <a:t>do we choose Terraform over other alternatives?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How </a:t>
            </a:r>
            <a:r>
              <a:rPr lang="en" sz="2400"/>
              <a:t>does it work?</a:t>
            </a:r>
            <a:endParaRPr sz="2400"/>
          </a:p>
        </p:txBody>
      </p:sp>
      <p:sp>
        <p:nvSpPr>
          <p:cNvPr id="74" name="Google Shape;74;p14"/>
          <p:cNvSpPr txBox="1"/>
          <p:nvPr/>
        </p:nvSpPr>
        <p:spPr>
          <a:xfrm>
            <a:off x="6050175" y="515650"/>
            <a:ext cx="7342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Terraform is an open-source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infrastructure as code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software tool created by HashiCorp. It enables users to define and provision a datacenter infrastructure using a high-level configuration language known as Hashicorp Configuration Language, or optionally JSON. </a:t>
            </a:r>
            <a:r>
              <a:rPr lang="en" sz="2400" u="sng">
                <a:solidFill>
                  <a:srgbClr val="1A0DAB"/>
                </a:solidFill>
                <a:highlight>
                  <a:srgbClr val="FFFFFF"/>
                </a:highlight>
                <a:hlinkClick r:id="rId3"/>
              </a:rPr>
              <a:t>Wikipedia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Terraform is written in the Go language.</a:t>
            </a:r>
            <a:endParaRPr sz="2400"/>
          </a:p>
        </p:txBody>
      </p:sp>
      <p:sp>
        <p:nvSpPr>
          <p:cNvPr id="81" name="Google Shape;81;p15"/>
          <p:cNvSpPr txBox="1"/>
          <p:nvPr/>
        </p:nvSpPr>
        <p:spPr>
          <a:xfrm>
            <a:off x="6050175" y="515650"/>
            <a:ext cx="7342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resource "azurerm_resource_group" "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myterraformgroup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name     = "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myResourceGroup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location = "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eastus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tags =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environment = "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Terraform Demo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</a:rPr>
              <a:t>Where </a:t>
            </a:r>
            <a:r>
              <a:rPr lang="en" sz="2400">
                <a:solidFill>
                  <a:schemeClr val="dk2"/>
                </a:solidFill>
              </a:rPr>
              <a:t>does Terraform run?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Linux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FreeBSD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macOS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OpenBSD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Solaris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Microsoft Windows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r>
              <a:rPr lang="en" sz="2400" u="sng">
                <a:solidFill>
                  <a:srgbClr val="1A0DAB"/>
                </a:solidFill>
                <a:highlight>
                  <a:srgbClr val="FFFFFF"/>
                </a:highlight>
                <a:hlinkClick r:id="rId3"/>
              </a:rPr>
              <a:t>Wikipedia</a:t>
            </a:r>
            <a:endParaRPr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Terraform supports a number of cloud infrastructure providers such as: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Amazon Web Services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Microsoft Azure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Google Cloud Platform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IBM Cloud (formerly Bluemix)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Linode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Oracle Cloud Infrastructure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VMware vSphere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OpenStack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</a:rPr>
              <a:t>When </a:t>
            </a:r>
            <a:r>
              <a:rPr lang="en" sz="2400">
                <a:solidFill>
                  <a:schemeClr val="dk2"/>
                </a:solidFill>
              </a:rPr>
              <a:t>should we use Terraform?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Agile Development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DevOps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Infrastructure as Code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Cloud Services (Scalable / Elastic)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Kubernetes / Docker / Containers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Microservices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Why </a:t>
            </a:r>
            <a:r>
              <a:rPr lang="en" sz="2400">
                <a:solidFill>
                  <a:schemeClr val="dk2"/>
                </a:solidFill>
              </a:rPr>
              <a:t>do we choose Terraform over other alternatives?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222222"/>
                </a:solidFill>
                <a:highlight>
                  <a:srgbClr val="FFFFFF"/>
                </a:highlight>
              </a:rPr>
              <a:t>Chef, Puppet, Ansible, and SaltStack</a:t>
            </a:r>
            <a:endParaRPr sz="2400" u="sng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Configuration Mgmt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-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designed to install and manage software on existing servers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Terraform and CloudFormation</a:t>
            </a:r>
            <a:endParaRPr sz="2400" u="sng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Orchestration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designed to provision the servers themselves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Why </a:t>
            </a:r>
            <a:r>
              <a:rPr lang="en" sz="2400">
                <a:solidFill>
                  <a:schemeClr val="dk2"/>
                </a:solidFill>
              </a:rPr>
              <a:t>do we choose Terraform over other alternatives?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13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222222"/>
                </a:solidFill>
                <a:highlight>
                  <a:srgbClr val="FFFFFF"/>
                </a:highlight>
              </a:rPr>
              <a:t>Chef, Puppet, Ansible, and SaltStack</a:t>
            </a:r>
            <a:endParaRPr sz="2400" u="sng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Mutable Infrastructure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-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changes will happen in-place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-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unique history of changes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-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Configuration Drift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832400" y="1113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Terraform (Docker / Packer)</a:t>
            </a:r>
            <a:endParaRPr sz="2400" u="sng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Immutable Infrastructure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Build New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Deploy, Test, and Validate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Decommission</a:t>
            </a:r>
            <a:r>
              <a:rPr lang="en" sz="2400"/>
              <a:t> Old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Easy Scale / Elastic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Why </a:t>
            </a:r>
            <a:r>
              <a:rPr lang="en" sz="2400">
                <a:solidFill>
                  <a:schemeClr val="dk2"/>
                </a:solidFill>
              </a:rPr>
              <a:t>do we choose Terraform over other alternatives?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13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222222"/>
                </a:solidFill>
                <a:highlight>
                  <a:srgbClr val="FFFFFF"/>
                </a:highlight>
              </a:rPr>
              <a:t>Chef and Ansible</a:t>
            </a:r>
            <a:endParaRPr sz="2400" u="sng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Procedural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-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write code that specifies, step-by-step, how to to achieve some desired end state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832400" y="1113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Terraform, CloudFormation, Puppet, and SaltStack</a:t>
            </a:r>
            <a:endParaRPr sz="2400" u="sng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Declarative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write code that specifies your desired end state, and the tool figures out how to achieve that state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